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</p:sldMasterIdLst>
  <p:notesMasterIdLst>
    <p:notesMasterId r:id="rId30"/>
  </p:notesMasterIdLst>
  <p:handoutMasterIdLst>
    <p:handoutMasterId r:id="rId31"/>
  </p:handoutMasterIdLst>
  <p:sldIdLst>
    <p:sldId id="256" r:id="rId10"/>
    <p:sldId id="271" r:id="rId11"/>
    <p:sldId id="272" r:id="rId12"/>
    <p:sldId id="273" r:id="rId13"/>
    <p:sldId id="274" r:id="rId14"/>
    <p:sldId id="275" r:id="rId15"/>
    <p:sldId id="257" r:id="rId16"/>
    <p:sldId id="258" r:id="rId17"/>
    <p:sldId id="261" r:id="rId18"/>
    <p:sldId id="259" r:id="rId19"/>
    <p:sldId id="260" r:id="rId20"/>
    <p:sldId id="262" r:id="rId21"/>
    <p:sldId id="263" r:id="rId22"/>
    <p:sldId id="264" r:id="rId23"/>
    <p:sldId id="265" r:id="rId24"/>
    <p:sldId id="266" r:id="rId25"/>
    <p:sldId id="267" r:id="rId26"/>
    <p:sldId id="268" r:id="rId27"/>
    <p:sldId id="270" r:id="rId28"/>
    <p:sldId id="269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AD6F4-992C-483A-A75B-50A39F983A23}" type="datetimeFigureOut">
              <a:rPr lang="en-US" smtClean="0"/>
              <a:pPr/>
              <a:t>10/26/2009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FE913A-B163-4EB9-92DC-1D62614E09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D0AE2E1-B793-4DB9-B3B1-57A5E139666F}" type="datetimeFigureOut">
              <a:rPr lang="en-US"/>
              <a:pPr>
                <a:defRPr/>
              </a:pPr>
              <a:t>10/26/2009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D2EFAA0-D046-4AE9-97F2-73EBB95B7C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0C0526-3F43-49A9-9DB3-0D3DE207C51E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9D6E91-D245-4F07-960D-A040D03F09DD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BD1E8C-008A-4502-B56A-1F94F854A1FE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A4E0AC-9293-4D0A-8BBC-848A069E829D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4FD4C03-61A5-462B-9362-1A1EEDEC60F1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0B1DD99-8EC3-4AC2-8AEC-BB53FE3B21C3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A37607-F039-4E1B-9701-4A24B02BEFB4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A855D82-13A6-4BD4-9D42-71E36C62050A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05FA98C-8FD1-4CC9-A0BC-C9532EB12050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C02192C-3B7D-4E9E-9801-A3C44584A1A8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2EFAA0-D046-4AE9-97F2-73EBB95B7CF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2EFAA0-D046-4AE9-97F2-73EBB95B7CF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2EFAA0-D046-4AE9-97F2-73EBB95B7CF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7E4CA01-40EA-4500-AFAB-33027F046577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08800E2-9CC5-45FE-A6A7-2C9E93509DC5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DB0B94F-7E44-442C-B669-C9DA4AFF18E3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4C1855-0C2A-45BF-9EF6-E93915D0B071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E3EDDF8-1E1D-4D4E-9BB3-FBE5B134CDF2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CDA25-50C7-4D9C-905D-8AAA09658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86C2D-7A63-4BF3-9D08-72E2DD19A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B3C0F-652A-442C-A333-9BBEF4AB30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ngelina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D485B-74F6-4EF3-BE84-2076FF79C0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ngelina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F15DC-0A2B-4D20-8830-8B215667E4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CE2D7-56DE-4D4D-9F67-DF2152E2B4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ngelina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3D7B4-A91D-49A5-8A87-FD51CA5B74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B9AF4-1B4A-4419-B5A5-1647692736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CBFDB-7D16-4A2C-B685-FF88C6BA5F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CD27D-A9F5-4762-BFDA-1C12C943F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2744B-4220-41D8-8D12-5AE657D89A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8AD7B-439D-4A92-8127-DE8D9EC85F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BA8DF-44D4-40CA-A4BF-88E322238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3B235-A69A-4F19-AAD7-F04658BA3D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274638"/>
            <a:ext cx="21717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627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04C1E-A940-413E-A9D4-C01AE55652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DA567-C95C-49CD-984B-110F84A9BE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D5641-641A-46E7-8782-2B8F1A1C3F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94F67-BD43-4977-B0A8-A7CC27F26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38400"/>
            <a:ext cx="4038600" cy="3687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4038600" cy="3687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A4B3A-2A6E-4F75-8546-E5BF749E16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586E2-361C-4BBF-98DA-C12CB5278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0DA92-0470-4071-953A-CC3048AA71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D82C9-D214-409A-9BD3-EB9E04072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F9ED1-E0F2-487C-A9EA-FDF77F446A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56A98-FB47-4819-93F2-E37326C00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19AAF-1714-410C-8AA2-4B86FDA75E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8F2D8-AA7B-4242-90A6-97A4A4AAD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90600"/>
            <a:ext cx="2057400" cy="5135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90600"/>
            <a:ext cx="6019800" cy="5135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4EAF2-D846-46A4-90B6-03064316C7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6B632-3329-4C56-9006-79BF1C83D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9A807-D3FA-466B-9F3F-B7776E1864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398E5-AF2B-4AFA-BB97-F81957FD25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7C353-521E-4BF0-A3AB-87F3958544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45BA0-A5F0-4DC2-84C0-5136A7E540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CAC6E-C27F-419B-814C-DA4C54812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DFFEC-3EA1-4C15-8688-5ABBCC8915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51298-BCFB-4945-BE0B-11FAE60960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5CE1B-255B-499F-8349-5811242C4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99F6F-B5DB-43C4-AC91-67D50AFBD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5DC7D-5F34-4846-A3E0-5A7BF5C64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ED10A-BC77-41F3-8485-C685812F2F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1764F-B8FD-40BD-8852-DFDDCC856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5262F-359B-4F6C-817B-9A8BBE80E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932E5-6D67-4BC4-A672-EE7C0E41F1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5ECC8-C1BB-492B-949D-05AFA7F0E8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1BC08-9AB4-4A4D-A573-060A872507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3C5AF9-7606-4800-8323-A1BEF5D5DD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6E651-083C-46B6-8849-1678A0098B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1B331-D5F0-4AD9-9486-81B376272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75817-11C2-4CD6-B938-9BC45EDDE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7D170-36C7-46AF-8D57-2015ABA99F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97BF4-3FE7-4734-A74D-9E049C16D6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274638"/>
            <a:ext cx="21717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627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0A513-35E4-4F07-90B1-2A9A9FCC38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A3D547-DD2B-434F-A6FA-994865DED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772C62-A844-4A5C-8545-13D7655C1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62E0A-F1A8-4B38-BB3A-C20BF213EF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38400"/>
            <a:ext cx="4038600" cy="3687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4038600" cy="3687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4EDAC-5498-40C3-A595-3F18B5F7D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D8A12-098F-4272-B2FE-50205C270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E5882-7FD3-4000-98D2-05BEF02743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D81BB-2CBE-4D6B-B8B6-F54F91D87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1FF941-E446-4C7E-ABA3-DC6A1D5985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A5EBE-1C4C-46FB-B321-9ACF8894DA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2955C-CC13-4D45-A52F-9230213A6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05169-23C7-41B2-B5B6-A136A2B0F6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90600"/>
            <a:ext cx="2057400" cy="5135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90600"/>
            <a:ext cx="6019800" cy="5135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1F507-21CD-43C2-BE2F-58318457D1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FD4ED7-B85F-4556-89C4-F939B029A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7DA11-8460-4B47-8FF6-F6DB1EB34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45674-4A39-4048-9179-440162D876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28BFC-AA0E-4495-A2B7-F542573335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F4933-BFE7-4552-B9A8-B169C5CF2D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BF2F8-BE97-4428-BCCE-E41A48AB93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94A63-2467-4190-B112-BE4B575E57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22F2D-C657-410D-867F-3C8A4A3F90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8D47A-36D6-482D-B0DC-1F9A45FCEC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8A7B0-93B5-4D67-951E-C8E4CD0077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F299F-7FCD-4240-AD23-DD6E3EE6F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8FACF-627F-4ACD-929B-A90F5B1AFA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F5C0F-AA4A-485C-B917-4F8EE2A28F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F416-366E-4A19-A265-C9D6CA6A74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C67E5-F534-495E-BA78-35C931AF59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F264A-AB0B-45A4-B707-2D1B3575C6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C505A-245E-42F0-9BA1-B4DFC23203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013EC-249F-4B0D-AF6C-5041EDE906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50BED-523C-45A9-BA62-8E21B45C9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EAB45-7588-4726-996F-BA3DCEE44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8B188-8452-484B-8324-01967CCCA5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90701-F684-4E2C-93F3-522CA4F74D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CD596-3A55-4575-8414-C8E3A6407C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274638"/>
            <a:ext cx="21717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627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94041-7D71-4AAB-BA4B-1C98BF982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3A536-66C8-4F8D-A6B8-5E5D830ED5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D4F71-87E3-41B2-A187-3EAD643715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1EDF3-E7B3-4B78-9470-A58211749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DEC1C-2F87-4F65-87A8-33AFCC504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38400"/>
            <a:ext cx="4038600" cy="3687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4038600" cy="3687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03F34-2CC7-4C09-A191-4ABD09AEF3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B6D0A-D14C-4CB0-AE62-0B916D6DF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F1E59-C31D-44E8-88C2-37B7254C6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377FBC-F897-4ADD-9F81-23E7C595B2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04CB0-2E5B-4675-A12C-62744E8B32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2A6ED-653D-4DDB-888D-E18DD6DEE7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857B2-84DD-4C23-8786-7D830A21CD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90600"/>
            <a:ext cx="2057400" cy="5135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90600"/>
            <a:ext cx="6019800" cy="5135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90360-704A-4718-9D6D-9A9B42004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924FB3C-FBFD-4521-A1EB-A0E5DD293A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74638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06A4893-D540-4B73-BAD6-529ECCD30A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Complete in Him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Complete in Him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Complete in Him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Complete in Him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Complete in Him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Complete in Him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Complete in Him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 b="1">
          <a:solidFill>
            <a:schemeClr val="tx2"/>
          </a:solidFill>
          <a:latin typeface="Complete in Him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90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38400"/>
            <a:ext cx="8229600" cy="368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100A7FC-EBB6-4CD4-9819-6BC54128E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0ADE983-78B3-481F-AF23-A966BA51C7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74638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1FC822C-D03D-4F7A-A751-7C1949BBA4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90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38400"/>
            <a:ext cx="8229600" cy="368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B6C5FC5-C51A-4AE4-8ECE-AF9C9253DC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5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5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5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5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5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F6D21E9-82F1-4E05-8DB9-D71D623560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74638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561ACC7-3518-419B-B48D-F8AF3E2E04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90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38400"/>
            <a:ext cx="8229600" cy="368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F716BE6-6488-4727-85C7-5F4226643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3.4: Transformations of Graphs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October 26, 2009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Try this one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Shift f(x)=x</a:t>
            </a:r>
            <a:r>
              <a:rPr lang="en-US" baseline="30000" smtClean="0"/>
              <a:t>2</a:t>
            </a:r>
            <a:r>
              <a:rPr lang="en-US" smtClean="0"/>
              <a:t>+4x+4</a:t>
            </a:r>
          </a:p>
          <a:p>
            <a:pPr eaLnBrk="1" hangingPunct="1">
              <a:buFontTx/>
              <a:buNone/>
            </a:pPr>
            <a:r>
              <a:rPr lang="en-US" smtClean="0"/>
              <a:t>Shift up 2</a:t>
            </a:r>
          </a:p>
          <a:p>
            <a:pPr eaLnBrk="1" hangingPunct="1">
              <a:buFontTx/>
              <a:buNone/>
            </a:pPr>
            <a:r>
              <a:rPr lang="en-US" smtClean="0"/>
              <a:t>	y=</a:t>
            </a:r>
          </a:p>
          <a:p>
            <a:pPr eaLnBrk="1" hangingPunct="1">
              <a:buFontTx/>
              <a:buNone/>
            </a:pPr>
            <a:r>
              <a:rPr lang="en-US" smtClean="0"/>
              <a:t>Shift down 5</a:t>
            </a:r>
          </a:p>
          <a:p>
            <a:pPr eaLnBrk="1" hangingPunct="1">
              <a:buFontTx/>
              <a:buNone/>
            </a:pPr>
            <a:r>
              <a:rPr lang="en-US" smtClean="0"/>
              <a:t>	y=</a:t>
            </a:r>
          </a:p>
        </p:txBody>
      </p:sp>
      <p:pic>
        <p:nvPicPr>
          <p:cNvPr id="5124" name="Picture 4" descr="coord_plane_2_n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600200"/>
            <a:ext cx="3351213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779"/>
          <p:cNvSpPr/>
          <p:nvPr/>
        </p:nvSpPr>
        <p:spPr>
          <a:xfrm>
            <a:off x="3997760" y="1654492"/>
            <a:ext cx="119897" cy="325756"/>
          </a:xfrm>
          <a:custGeom>
            <a:avLst/>
            <a:gdLst/>
            <a:ahLst/>
            <a:cxnLst/>
            <a:rect l="0" t="0" r="0" b="0"/>
            <a:pathLst>
              <a:path w="119897" h="325756">
                <a:moveTo>
                  <a:pt x="111324" y="0"/>
                </a:moveTo>
                <a:lnTo>
                  <a:pt x="119896" y="0"/>
                </a:lnTo>
                <a:lnTo>
                  <a:pt x="115346" y="4551"/>
                </a:lnTo>
                <a:lnTo>
                  <a:pt x="113053" y="5891"/>
                </a:lnTo>
                <a:lnTo>
                  <a:pt x="110572" y="6785"/>
                </a:lnTo>
                <a:lnTo>
                  <a:pt x="107965" y="7381"/>
                </a:lnTo>
                <a:lnTo>
                  <a:pt x="105275" y="8731"/>
                </a:lnTo>
                <a:lnTo>
                  <a:pt x="102529" y="10583"/>
                </a:lnTo>
                <a:lnTo>
                  <a:pt x="99746" y="12770"/>
                </a:lnTo>
                <a:lnTo>
                  <a:pt x="95986" y="15181"/>
                </a:lnTo>
                <a:lnTo>
                  <a:pt x="91573" y="17741"/>
                </a:lnTo>
                <a:lnTo>
                  <a:pt x="86727" y="20400"/>
                </a:lnTo>
                <a:lnTo>
                  <a:pt x="83496" y="23125"/>
                </a:lnTo>
                <a:lnTo>
                  <a:pt x="81342" y="25894"/>
                </a:lnTo>
                <a:lnTo>
                  <a:pt x="77997" y="31511"/>
                </a:lnTo>
                <a:lnTo>
                  <a:pt x="75771" y="34342"/>
                </a:lnTo>
                <a:lnTo>
                  <a:pt x="73335" y="37182"/>
                </a:lnTo>
                <a:lnTo>
                  <a:pt x="70758" y="40028"/>
                </a:lnTo>
                <a:lnTo>
                  <a:pt x="65355" y="45730"/>
                </a:lnTo>
                <a:lnTo>
                  <a:pt x="62580" y="49537"/>
                </a:lnTo>
                <a:lnTo>
                  <a:pt x="59779" y="53980"/>
                </a:lnTo>
                <a:lnTo>
                  <a:pt x="56958" y="58847"/>
                </a:lnTo>
                <a:lnTo>
                  <a:pt x="53173" y="63996"/>
                </a:lnTo>
                <a:lnTo>
                  <a:pt x="48744" y="69334"/>
                </a:lnTo>
                <a:lnTo>
                  <a:pt x="43887" y="74798"/>
                </a:lnTo>
                <a:lnTo>
                  <a:pt x="39696" y="80345"/>
                </a:lnTo>
                <a:lnTo>
                  <a:pt x="35950" y="85948"/>
                </a:lnTo>
                <a:lnTo>
                  <a:pt x="32500" y="91589"/>
                </a:lnTo>
                <a:lnTo>
                  <a:pt x="29247" y="97254"/>
                </a:lnTo>
                <a:lnTo>
                  <a:pt x="23093" y="108629"/>
                </a:lnTo>
                <a:lnTo>
                  <a:pt x="14274" y="125743"/>
                </a:lnTo>
                <a:lnTo>
                  <a:pt x="11041" y="134626"/>
                </a:lnTo>
                <a:lnTo>
                  <a:pt x="8652" y="143654"/>
                </a:lnTo>
                <a:lnTo>
                  <a:pt x="4415" y="157191"/>
                </a:lnTo>
                <a:lnTo>
                  <a:pt x="2903" y="163849"/>
                </a:lnTo>
                <a:lnTo>
                  <a:pt x="1897" y="170193"/>
                </a:lnTo>
                <a:lnTo>
                  <a:pt x="1225" y="176327"/>
                </a:lnTo>
                <a:lnTo>
                  <a:pt x="479" y="185683"/>
                </a:lnTo>
                <a:lnTo>
                  <a:pt x="147" y="193968"/>
                </a:lnTo>
                <a:lnTo>
                  <a:pt x="0" y="204001"/>
                </a:lnTo>
                <a:lnTo>
                  <a:pt x="913" y="209343"/>
                </a:lnTo>
                <a:lnTo>
                  <a:pt x="2474" y="214809"/>
                </a:lnTo>
                <a:lnTo>
                  <a:pt x="4468" y="220359"/>
                </a:lnTo>
                <a:lnTo>
                  <a:pt x="5797" y="225963"/>
                </a:lnTo>
                <a:lnTo>
                  <a:pt x="6683" y="231605"/>
                </a:lnTo>
                <a:lnTo>
                  <a:pt x="7273" y="237271"/>
                </a:lnTo>
                <a:lnTo>
                  <a:pt x="8619" y="242953"/>
                </a:lnTo>
                <a:lnTo>
                  <a:pt x="10469" y="248646"/>
                </a:lnTo>
                <a:lnTo>
                  <a:pt x="12656" y="254347"/>
                </a:lnTo>
                <a:lnTo>
                  <a:pt x="15084" y="263220"/>
                </a:lnTo>
                <a:lnTo>
                  <a:pt x="17116" y="271292"/>
                </a:lnTo>
                <a:lnTo>
                  <a:pt x="18992" y="276111"/>
                </a:lnTo>
                <a:lnTo>
                  <a:pt x="21195" y="281229"/>
                </a:lnTo>
                <a:lnTo>
                  <a:pt x="23615" y="285594"/>
                </a:lnTo>
                <a:lnTo>
                  <a:pt x="26182" y="289456"/>
                </a:lnTo>
                <a:lnTo>
                  <a:pt x="28845" y="292983"/>
                </a:lnTo>
                <a:lnTo>
                  <a:pt x="31573" y="296287"/>
                </a:lnTo>
                <a:lnTo>
                  <a:pt x="34345" y="299442"/>
                </a:lnTo>
                <a:lnTo>
                  <a:pt x="37144" y="302498"/>
                </a:lnTo>
                <a:lnTo>
                  <a:pt x="42796" y="308434"/>
                </a:lnTo>
                <a:lnTo>
                  <a:pt x="45636" y="311350"/>
                </a:lnTo>
                <a:lnTo>
                  <a:pt x="48482" y="313294"/>
                </a:lnTo>
                <a:lnTo>
                  <a:pt x="51332" y="314590"/>
                </a:lnTo>
                <a:lnTo>
                  <a:pt x="54185" y="315455"/>
                </a:lnTo>
                <a:lnTo>
                  <a:pt x="57039" y="316983"/>
                </a:lnTo>
                <a:lnTo>
                  <a:pt x="59894" y="318954"/>
                </a:lnTo>
                <a:lnTo>
                  <a:pt x="62750" y="321221"/>
                </a:lnTo>
                <a:lnTo>
                  <a:pt x="65607" y="322733"/>
                </a:lnTo>
                <a:lnTo>
                  <a:pt x="68463" y="323740"/>
                </a:lnTo>
                <a:lnTo>
                  <a:pt x="75342" y="325357"/>
                </a:lnTo>
                <a:lnTo>
                  <a:pt x="77811" y="325490"/>
                </a:lnTo>
                <a:lnTo>
                  <a:pt x="94180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80"/>
          <p:cNvSpPr/>
          <p:nvPr/>
        </p:nvSpPr>
        <p:spPr>
          <a:xfrm>
            <a:off x="4100512" y="1808797"/>
            <a:ext cx="137161" cy="171451"/>
          </a:xfrm>
          <a:custGeom>
            <a:avLst/>
            <a:gdLst/>
            <a:ahLst/>
            <a:cxnLst/>
            <a:rect l="0" t="0" r="0" b="0"/>
            <a:pathLst>
              <a:path w="137161" h="171451">
                <a:moveTo>
                  <a:pt x="0" y="0"/>
                </a:moveTo>
                <a:lnTo>
                  <a:pt x="11931" y="11932"/>
                </a:lnTo>
                <a:lnTo>
                  <a:pt x="13670" y="14622"/>
                </a:lnTo>
                <a:lnTo>
                  <a:pt x="14828" y="17368"/>
                </a:lnTo>
                <a:lnTo>
                  <a:pt x="15601" y="20151"/>
                </a:lnTo>
                <a:lnTo>
                  <a:pt x="17068" y="23912"/>
                </a:lnTo>
                <a:lnTo>
                  <a:pt x="18999" y="28324"/>
                </a:lnTo>
                <a:lnTo>
                  <a:pt x="21238" y="33170"/>
                </a:lnTo>
                <a:lnTo>
                  <a:pt x="23684" y="37353"/>
                </a:lnTo>
                <a:lnTo>
                  <a:pt x="26267" y="41095"/>
                </a:lnTo>
                <a:lnTo>
                  <a:pt x="28941" y="44542"/>
                </a:lnTo>
                <a:lnTo>
                  <a:pt x="31676" y="48744"/>
                </a:lnTo>
                <a:lnTo>
                  <a:pt x="34453" y="53451"/>
                </a:lnTo>
                <a:lnTo>
                  <a:pt x="37256" y="58494"/>
                </a:lnTo>
                <a:lnTo>
                  <a:pt x="40077" y="62809"/>
                </a:lnTo>
                <a:lnTo>
                  <a:pt x="42911" y="66637"/>
                </a:lnTo>
                <a:lnTo>
                  <a:pt x="45752" y="70142"/>
                </a:lnTo>
                <a:lnTo>
                  <a:pt x="48599" y="73432"/>
                </a:lnTo>
                <a:lnTo>
                  <a:pt x="51450" y="76577"/>
                </a:lnTo>
                <a:lnTo>
                  <a:pt x="54302" y="79626"/>
                </a:lnTo>
                <a:lnTo>
                  <a:pt x="57157" y="83564"/>
                </a:lnTo>
                <a:lnTo>
                  <a:pt x="60012" y="88095"/>
                </a:lnTo>
                <a:lnTo>
                  <a:pt x="62868" y="93020"/>
                </a:lnTo>
                <a:lnTo>
                  <a:pt x="65724" y="97256"/>
                </a:lnTo>
                <a:lnTo>
                  <a:pt x="68581" y="101032"/>
                </a:lnTo>
                <a:lnTo>
                  <a:pt x="71438" y="104502"/>
                </a:lnTo>
                <a:lnTo>
                  <a:pt x="74296" y="107768"/>
                </a:lnTo>
                <a:lnTo>
                  <a:pt x="77153" y="110898"/>
                </a:lnTo>
                <a:lnTo>
                  <a:pt x="82868" y="116916"/>
                </a:lnTo>
                <a:lnTo>
                  <a:pt x="105727" y="140008"/>
                </a:lnTo>
                <a:lnTo>
                  <a:pt x="108585" y="141916"/>
                </a:lnTo>
                <a:lnTo>
                  <a:pt x="111442" y="143188"/>
                </a:lnTo>
                <a:lnTo>
                  <a:pt x="114300" y="144036"/>
                </a:lnTo>
                <a:lnTo>
                  <a:pt x="117158" y="145554"/>
                </a:lnTo>
                <a:lnTo>
                  <a:pt x="120015" y="147519"/>
                </a:lnTo>
                <a:lnTo>
                  <a:pt x="122872" y="149781"/>
                </a:lnTo>
                <a:lnTo>
                  <a:pt x="124777" y="152242"/>
                </a:lnTo>
                <a:lnTo>
                  <a:pt x="126048" y="154834"/>
                </a:lnTo>
                <a:lnTo>
                  <a:pt x="126894" y="157515"/>
                </a:lnTo>
                <a:lnTo>
                  <a:pt x="128411" y="159303"/>
                </a:lnTo>
                <a:lnTo>
                  <a:pt x="130375" y="160494"/>
                </a:lnTo>
                <a:lnTo>
                  <a:pt x="132637" y="161289"/>
                </a:lnTo>
                <a:lnTo>
                  <a:pt x="134145" y="162771"/>
                </a:lnTo>
                <a:lnTo>
                  <a:pt x="135150" y="164711"/>
                </a:lnTo>
                <a:lnTo>
                  <a:pt x="13716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81"/>
          <p:cNvSpPr/>
          <p:nvPr/>
        </p:nvSpPr>
        <p:spPr>
          <a:xfrm>
            <a:off x="4100512" y="1825942"/>
            <a:ext cx="111443" cy="162879"/>
          </a:xfrm>
          <a:custGeom>
            <a:avLst/>
            <a:gdLst/>
            <a:ahLst/>
            <a:cxnLst/>
            <a:rect l="0" t="0" r="0" b="0"/>
            <a:pathLst>
              <a:path w="111443" h="162879">
                <a:moveTo>
                  <a:pt x="111442" y="0"/>
                </a:moveTo>
                <a:lnTo>
                  <a:pt x="103223" y="0"/>
                </a:lnTo>
                <a:lnTo>
                  <a:pt x="102975" y="4551"/>
                </a:lnTo>
                <a:lnTo>
                  <a:pt x="102891" y="8731"/>
                </a:lnTo>
                <a:lnTo>
                  <a:pt x="102879" y="12770"/>
                </a:lnTo>
                <a:lnTo>
                  <a:pt x="101924" y="15181"/>
                </a:lnTo>
                <a:lnTo>
                  <a:pt x="100335" y="17741"/>
                </a:lnTo>
                <a:lnTo>
                  <a:pt x="98322" y="20400"/>
                </a:lnTo>
                <a:lnTo>
                  <a:pt x="96981" y="24077"/>
                </a:lnTo>
                <a:lnTo>
                  <a:pt x="96086" y="28434"/>
                </a:lnTo>
                <a:lnTo>
                  <a:pt x="95490" y="33244"/>
                </a:lnTo>
                <a:lnTo>
                  <a:pt x="94140" y="38355"/>
                </a:lnTo>
                <a:lnTo>
                  <a:pt x="92288" y="43667"/>
                </a:lnTo>
                <a:lnTo>
                  <a:pt x="90100" y="49114"/>
                </a:lnTo>
                <a:lnTo>
                  <a:pt x="87689" y="53698"/>
                </a:lnTo>
                <a:lnTo>
                  <a:pt x="85130" y="57706"/>
                </a:lnTo>
                <a:lnTo>
                  <a:pt x="82471" y="61331"/>
                </a:lnTo>
                <a:lnTo>
                  <a:pt x="78793" y="65652"/>
                </a:lnTo>
                <a:lnTo>
                  <a:pt x="74436" y="70438"/>
                </a:lnTo>
                <a:lnTo>
                  <a:pt x="69626" y="75534"/>
                </a:lnTo>
                <a:lnTo>
                  <a:pt x="65468" y="80836"/>
                </a:lnTo>
                <a:lnTo>
                  <a:pt x="61742" y="86276"/>
                </a:lnTo>
                <a:lnTo>
                  <a:pt x="58307" y="91807"/>
                </a:lnTo>
                <a:lnTo>
                  <a:pt x="55064" y="96447"/>
                </a:lnTo>
                <a:lnTo>
                  <a:pt x="51949" y="100493"/>
                </a:lnTo>
                <a:lnTo>
                  <a:pt x="48920" y="104143"/>
                </a:lnTo>
                <a:lnTo>
                  <a:pt x="45948" y="107529"/>
                </a:lnTo>
                <a:lnTo>
                  <a:pt x="43015" y="110738"/>
                </a:lnTo>
                <a:lnTo>
                  <a:pt x="37215" y="116845"/>
                </a:lnTo>
                <a:lnTo>
                  <a:pt x="31462" y="122734"/>
                </a:lnTo>
                <a:lnTo>
                  <a:pt x="28595" y="126590"/>
                </a:lnTo>
                <a:lnTo>
                  <a:pt x="25731" y="131066"/>
                </a:lnTo>
                <a:lnTo>
                  <a:pt x="22869" y="135955"/>
                </a:lnTo>
                <a:lnTo>
                  <a:pt x="20008" y="139214"/>
                </a:lnTo>
                <a:lnTo>
                  <a:pt x="17149" y="141387"/>
                </a:lnTo>
                <a:lnTo>
                  <a:pt x="14290" y="142835"/>
                </a:lnTo>
                <a:lnTo>
                  <a:pt x="12384" y="144753"/>
                </a:lnTo>
                <a:lnTo>
                  <a:pt x="11114" y="146985"/>
                </a:lnTo>
                <a:lnTo>
                  <a:pt x="9074" y="152859"/>
                </a:lnTo>
                <a:lnTo>
                  <a:pt x="7955" y="153341"/>
                </a:lnTo>
                <a:lnTo>
                  <a:pt x="6256" y="153662"/>
                </a:lnTo>
                <a:lnTo>
                  <a:pt x="1236" y="154178"/>
                </a:lnTo>
                <a:lnTo>
                  <a:pt x="824" y="155173"/>
                </a:lnTo>
                <a:lnTo>
                  <a:pt x="549" y="156789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82"/>
          <p:cNvSpPr/>
          <p:nvPr/>
        </p:nvSpPr>
        <p:spPr>
          <a:xfrm>
            <a:off x="4263390" y="1885950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17145"/>
                </a:moveTo>
                <a:lnTo>
                  <a:pt x="4551" y="17145"/>
                </a:lnTo>
                <a:lnTo>
                  <a:pt x="6843" y="16192"/>
                </a:lnTo>
                <a:lnTo>
                  <a:pt x="9324" y="14605"/>
                </a:lnTo>
                <a:lnTo>
                  <a:pt x="11931" y="12594"/>
                </a:lnTo>
                <a:lnTo>
                  <a:pt x="14622" y="11253"/>
                </a:lnTo>
                <a:lnTo>
                  <a:pt x="17367" y="10360"/>
                </a:lnTo>
                <a:lnTo>
                  <a:pt x="20150" y="9764"/>
                </a:lnTo>
                <a:lnTo>
                  <a:pt x="23911" y="9366"/>
                </a:lnTo>
                <a:lnTo>
                  <a:pt x="28323" y="9102"/>
                </a:lnTo>
                <a:lnTo>
                  <a:pt x="37352" y="8807"/>
                </a:lnTo>
                <a:lnTo>
                  <a:pt x="44541" y="8677"/>
                </a:lnTo>
                <a:lnTo>
                  <a:pt x="48744" y="7689"/>
                </a:lnTo>
                <a:lnTo>
                  <a:pt x="53451" y="6079"/>
                </a:lnTo>
                <a:lnTo>
                  <a:pt x="58494" y="4052"/>
                </a:lnTo>
                <a:lnTo>
                  <a:pt x="63760" y="2701"/>
                </a:lnTo>
                <a:lnTo>
                  <a:pt x="69177" y="1801"/>
                </a:lnTo>
                <a:lnTo>
                  <a:pt x="74693" y="1200"/>
                </a:lnTo>
                <a:lnTo>
                  <a:pt x="80275" y="800"/>
                </a:lnTo>
                <a:lnTo>
                  <a:pt x="85902" y="533"/>
                </a:lnTo>
                <a:lnTo>
                  <a:pt x="97233" y="237"/>
                </a:lnTo>
                <a:lnTo>
                  <a:pt x="148546" y="0"/>
                </a:lnTo>
                <a:lnTo>
                  <a:pt x="151418" y="953"/>
                </a:lnTo>
                <a:lnTo>
                  <a:pt x="154285" y="2540"/>
                </a:lnTo>
                <a:lnTo>
                  <a:pt x="162877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83"/>
          <p:cNvSpPr/>
          <p:nvPr/>
        </p:nvSpPr>
        <p:spPr>
          <a:xfrm>
            <a:off x="4331970" y="1825942"/>
            <a:ext cx="68581" cy="162879"/>
          </a:xfrm>
          <a:custGeom>
            <a:avLst/>
            <a:gdLst/>
            <a:ahLst/>
            <a:cxnLst/>
            <a:rect l="0" t="0" r="0" b="0"/>
            <a:pathLst>
              <a:path w="68581" h="162879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0" y="11932"/>
                </a:lnTo>
                <a:lnTo>
                  <a:pt x="5891" y="14622"/>
                </a:lnTo>
                <a:lnTo>
                  <a:pt x="6785" y="17368"/>
                </a:lnTo>
                <a:lnTo>
                  <a:pt x="7381" y="20151"/>
                </a:lnTo>
                <a:lnTo>
                  <a:pt x="7778" y="22959"/>
                </a:lnTo>
                <a:lnTo>
                  <a:pt x="8042" y="25784"/>
                </a:lnTo>
                <a:lnTo>
                  <a:pt x="8219" y="28619"/>
                </a:lnTo>
                <a:lnTo>
                  <a:pt x="9289" y="32414"/>
                </a:lnTo>
                <a:lnTo>
                  <a:pt x="10955" y="36850"/>
                </a:lnTo>
                <a:lnTo>
                  <a:pt x="13018" y="41712"/>
                </a:lnTo>
                <a:lnTo>
                  <a:pt x="14394" y="46858"/>
                </a:lnTo>
                <a:lnTo>
                  <a:pt x="15311" y="52193"/>
                </a:lnTo>
                <a:lnTo>
                  <a:pt x="15922" y="57656"/>
                </a:lnTo>
                <a:lnTo>
                  <a:pt x="16329" y="62250"/>
                </a:lnTo>
                <a:lnTo>
                  <a:pt x="16601" y="66265"/>
                </a:lnTo>
                <a:lnTo>
                  <a:pt x="16782" y="69894"/>
                </a:lnTo>
                <a:lnTo>
                  <a:pt x="17855" y="74219"/>
                </a:lnTo>
                <a:lnTo>
                  <a:pt x="19524" y="79007"/>
                </a:lnTo>
                <a:lnTo>
                  <a:pt x="21588" y="84104"/>
                </a:lnTo>
                <a:lnTo>
                  <a:pt x="22964" y="88454"/>
                </a:lnTo>
                <a:lnTo>
                  <a:pt x="23882" y="92307"/>
                </a:lnTo>
                <a:lnTo>
                  <a:pt x="24494" y="95828"/>
                </a:lnTo>
                <a:lnTo>
                  <a:pt x="25854" y="100080"/>
                </a:lnTo>
                <a:lnTo>
                  <a:pt x="27713" y="104820"/>
                </a:lnTo>
                <a:lnTo>
                  <a:pt x="29906" y="109885"/>
                </a:lnTo>
                <a:lnTo>
                  <a:pt x="32319" y="114214"/>
                </a:lnTo>
                <a:lnTo>
                  <a:pt x="34881" y="118053"/>
                </a:lnTo>
                <a:lnTo>
                  <a:pt x="37541" y="121564"/>
                </a:lnTo>
                <a:lnTo>
                  <a:pt x="39315" y="124858"/>
                </a:lnTo>
                <a:lnTo>
                  <a:pt x="40497" y="128006"/>
                </a:lnTo>
                <a:lnTo>
                  <a:pt x="41285" y="131057"/>
                </a:lnTo>
                <a:lnTo>
                  <a:pt x="42764" y="134044"/>
                </a:lnTo>
                <a:lnTo>
                  <a:pt x="44702" y="136988"/>
                </a:lnTo>
                <a:lnTo>
                  <a:pt x="46946" y="139903"/>
                </a:lnTo>
                <a:lnTo>
                  <a:pt x="49394" y="142798"/>
                </a:lnTo>
                <a:lnTo>
                  <a:pt x="51980" y="145682"/>
                </a:lnTo>
                <a:lnTo>
                  <a:pt x="58422" y="152602"/>
                </a:lnTo>
                <a:lnTo>
                  <a:pt x="58950" y="154122"/>
                </a:lnTo>
                <a:lnTo>
                  <a:pt x="59537" y="158351"/>
                </a:lnTo>
                <a:lnTo>
                  <a:pt x="60646" y="159860"/>
                </a:lnTo>
                <a:lnTo>
                  <a:pt x="62338" y="160866"/>
                </a:lnTo>
                <a:lnTo>
                  <a:pt x="68580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84"/>
          <p:cNvSpPr/>
          <p:nvPr/>
        </p:nvSpPr>
        <p:spPr>
          <a:xfrm>
            <a:off x="4444603" y="1817370"/>
            <a:ext cx="178832" cy="128578"/>
          </a:xfrm>
          <a:custGeom>
            <a:avLst/>
            <a:gdLst/>
            <a:ahLst/>
            <a:cxnLst/>
            <a:rect l="0" t="0" r="0" b="0"/>
            <a:pathLst>
              <a:path w="178832" h="128578">
                <a:moveTo>
                  <a:pt x="7381" y="17144"/>
                </a:moveTo>
                <a:lnTo>
                  <a:pt x="7381" y="12594"/>
                </a:lnTo>
                <a:lnTo>
                  <a:pt x="6429" y="11253"/>
                </a:lnTo>
                <a:lnTo>
                  <a:pt x="4842" y="10359"/>
                </a:lnTo>
                <a:lnTo>
                  <a:pt x="0" y="8925"/>
                </a:lnTo>
                <a:lnTo>
                  <a:pt x="556" y="8808"/>
                </a:lnTo>
                <a:lnTo>
                  <a:pt x="3713" y="8677"/>
                </a:lnTo>
                <a:lnTo>
                  <a:pt x="4936" y="7689"/>
                </a:lnTo>
                <a:lnTo>
                  <a:pt x="5751" y="6079"/>
                </a:lnTo>
                <a:lnTo>
                  <a:pt x="6294" y="4052"/>
                </a:lnTo>
                <a:lnTo>
                  <a:pt x="7609" y="2701"/>
                </a:lnTo>
                <a:lnTo>
                  <a:pt x="9438" y="1801"/>
                </a:lnTo>
                <a:lnTo>
                  <a:pt x="11610" y="1200"/>
                </a:lnTo>
                <a:lnTo>
                  <a:pt x="14963" y="800"/>
                </a:lnTo>
                <a:lnTo>
                  <a:pt x="19104" y="533"/>
                </a:lnTo>
                <a:lnTo>
                  <a:pt x="27831" y="237"/>
                </a:lnTo>
                <a:lnTo>
                  <a:pt x="41195" y="46"/>
                </a:lnTo>
                <a:lnTo>
                  <a:pt x="81288" y="0"/>
                </a:lnTo>
                <a:lnTo>
                  <a:pt x="83322" y="953"/>
                </a:lnTo>
                <a:lnTo>
                  <a:pt x="88123" y="4551"/>
                </a:lnTo>
                <a:lnTo>
                  <a:pt x="90737" y="5891"/>
                </a:lnTo>
                <a:lnTo>
                  <a:pt x="96181" y="7381"/>
                </a:lnTo>
                <a:lnTo>
                  <a:pt x="98013" y="8730"/>
                </a:lnTo>
                <a:lnTo>
                  <a:pt x="99235" y="10582"/>
                </a:lnTo>
                <a:lnTo>
                  <a:pt x="100050" y="12770"/>
                </a:lnTo>
                <a:lnTo>
                  <a:pt x="100593" y="15181"/>
                </a:lnTo>
                <a:lnTo>
                  <a:pt x="100955" y="17740"/>
                </a:lnTo>
                <a:lnTo>
                  <a:pt x="101196" y="20399"/>
                </a:lnTo>
                <a:lnTo>
                  <a:pt x="102309" y="24077"/>
                </a:lnTo>
                <a:lnTo>
                  <a:pt x="104005" y="28434"/>
                </a:lnTo>
                <a:lnTo>
                  <a:pt x="106087" y="33243"/>
                </a:lnTo>
                <a:lnTo>
                  <a:pt x="106523" y="37402"/>
                </a:lnTo>
                <a:lnTo>
                  <a:pt x="105861" y="41127"/>
                </a:lnTo>
                <a:lnTo>
                  <a:pt x="104467" y="44563"/>
                </a:lnTo>
                <a:lnTo>
                  <a:pt x="102585" y="48758"/>
                </a:lnTo>
                <a:lnTo>
                  <a:pt x="97954" y="58500"/>
                </a:lnTo>
                <a:lnTo>
                  <a:pt x="95386" y="62812"/>
                </a:lnTo>
                <a:lnTo>
                  <a:pt x="92721" y="66640"/>
                </a:lnTo>
                <a:lnTo>
                  <a:pt x="89992" y="70144"/>
                </a:lnTo>
                <a:lnTo>
                  <a:pt x="88173" y="74385"/>
                </a:lnTo>
                <a:lnTo>
                  <a:pt x="86960" y="79117"/>
                </a:lnTo>
                <a:lnTo>
                  <a:pt x="86151" y="84177"/>
                </a:lnTo>
                <a:lnTo>
                  <a:pt x="84660" y="88503"/>
                </a:lnTo>
                <a:lnTo>
                  <a:pt x="82713" y="92339"/>
                </a:lnTo>
                <a:lnTo>
                  <a:pt x="80462" y="95849"/>
                </a:lnTo>
                <a:lnTo>
                  <a:pt x="78009" y="99142"/>
                </a:lnTo>
                <a:lnTo>
                  <a:pt x="75422" y="102289"/>
                </a:lnTo>
                <a:lnTo>
                  <a:pt x="72744" y="105340"/>
                </a:lnTo>
                <a:lnTo>
                  <a:pt x="70960" y="108327"/>
                </a:lnTo>
                <a:lnTo>
                  <a:pt x="69769" y="111270"/>
                </a:lnTo>
                <a:lnTo>
                  <a:pt x="67859" y="118287"/>
                </a:lnTo>
                <a:lnTo>
                  <a:pt x="67598" y="121787"/>
                </a:lnTo>
                <a:lnTo>
                  <a:pt x="67430" y="127244"/>
                </a:lnTo>
                <a:lnTo>
                  <a:pt x="68369" y="127692"/>
                </a:lnTo>
                <a:lnTo>
                  <a:pt x="73289" y="128322"/>
                </a:lnTo>
                <a:lnTo>
                  <a:pt x="77974" y="128535"/>
                </a:lnTo>
                <a:lnTo>
                  <a:pt x="87789" y="128577"/>
                </a:lnTo>
                <a:lnTo>
                  <a:pt x="91467" y="127628"/>
                </a:lnTo>
                <a:lnTo>
                  <a:pt x="95823" y="126042"/>
                </a:lnTo>
                <a:lnTo>
                  <a:pt x="100633" y="124033"/>
                </a:lnTo>
                <a:lnTo>
                  <a:pt x="104792" y="121741"/>
                </a:lnTo>
                <a:lnTo>
                  <a:pt x="108517" y="119261"/>
                </a:lnTo>
                <a:lnTo>
                  <a:pt x="111952" y="116654"/>
                </a:lnTo>
                <a:lnTo>
                  <a:pt x="116148" y="115869"/>
                </a:lnTo>
                <a:lnTo>
                  <a:pt x="120850" y="116299"/>
                </a:lnTo>
                <a:lnTo>
                  <a:pt x="125890" y="117537"/>
                </a:lnTo>
                <a:lnTo>
                  <a:pt x="131154" y="117411"/>
                </a:lnTo>
                <a:lnTo>
                  <a:pt x="136569" y="116373"/>
                </a:lnTo>
                <a:lnTo>
                  <a:pt x="142084" y="114730"/>
                </a:lnTo>
                <a:lnTo>
                  <a:pt x="146714" y="112681"/>
                </a:lnTo>
                <a:lnTo>
                  <a:pt x="150752" y="110363"/>
                </a:lnTo>
                <a:lnTo>
                  <a:pt x="154397" y="107865"/>
                </a:lnTo>
                <a:lnTo>
                  <a:pt x="158732" y="104295"/>
                </a:lnTo>
                <a:lnTo>
                  <a:pt x="163526" y="100010"/>
                </a:lnTo>
                <a:lnTo>
                  <a:pt x="178831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85"/>
          <p:cNvSpPr/>
          <p:nvPr/>
        </p:nvSpPr>
        <p:spPr>
          <a:xfrm>
            <a:off x="4554854" y="1778376"/>
            <a:ext cx="171441" cy="244735"/>
          </a:xfrm>
          <a:custGeom>
            <a:avLst/>
            <a:gdLst/>
            <a:ahLst/>
            <a:cxnLst/>
            <a:rect l="0" t="0" r="0" b="0"/>
            <a:pathLst>
              <a:path w="171441" h="244735">
                <a:moveTo>
                  <a:pt x="0" y="13276"/>
                </a:moveTo>
                <a:lnTo>
                  <a:pt x="0" y="5895"/>
                </a:lnTo>
                <a:lnTo>
                  <a:pt x="4551" y="506"/>
                </a:lnTo>
                <a:lnTo>
                  <a:pt x="6844" y="0"/>
                </a:lnTo>
                <a:lnTo>
                  <a:pt x="9325" y="615"/>
                </a:lnTo>
                <a:lnTo>
                  <a:pt x="11932" y="1978"/>
                </a:lnTo>
                <a:lnTo>
                  <a:pt x="15575" y="2887"/>
                </a:lnTo>
                <a:lnTo>
                  <a:pt x="19909" y="3492"/>
                </a:lnTo>
                <a:lnTo>
                  <a:pt x="24702" y="3896"/>
                </a:lnTo>
                <a:lnTo>
                  <a:pt x="28851" y="4165"/>
                </a:lnTo>
                <a:lnTo>
                  <a:pt x="36001" y="4464"/>
                </a:lnTo>
                <a:lnTo>
                  <a:pt x="54242" y="4656"/>
                </a:lnTo>
                <a:lnTo>
                  <a:pt x="61573" y="4683"/>
                </a:lnTo>
                <a:lnTo>
                  <a:pt x="65814" y="5642"/>
                </a:lnTo>
                <a:lnTo>
                  <a:pt x="70546" y="7234"/>
                </a:lnTo>
                <a:lnTo>
                  <a:pt x="75606" y="9248"/>
                </a:lnTo>
                <a:lnTo>
                  <a:pt x="80884" y="11543"/>
                </a:lnTo>
                <a:lnTo>
                  <a:pt x="91829" y="16634"/>
                </a:lnTo>
                <a:lnTo>
                  <a:pt x="108701" y="24854"/>
                </a:lnTo>
                <a:lnTo>
                  <a:pt x="113425" y="28615"/>
                </a:lnTo>
                <a:lnTo>
                  <a:pt x="117527" y="33027"/>
                </a:lnTo>
                <a:lnTo>
                  <a:pt x="121214" y="37873"/>
                </a:lnTo>
                <a:lnTo>
                  <a:pt x="125577" y="42057"/>
                </a:lnTo>
                <a:lnTo>
                  <a:pt x="130391" y="45798"/>
                </a:lnTo>
                <a:lnTo>
                  <a:pt x="135505" y="49245"/>
                </a:lnTo>
                <a:lnTo>
                  <a:pt x="139867" y="53448"/>
                </a:lnTo>
                <a:lnTo>
                  <a:pt x="143727" y="58155"/>
                </a:lnTo>
                <a:lnTo>
                  <a:pt x="147253" y="63198"/>
                </a:lnTo>
                <a:lnTo>
                  <a:pt x="150557" y="68465"/>
                </a:lnTo>
                <a:lnTo>
                  <a:pt x="153711" y="73881"/>
                </a:lnTo>
                <a:lnTo>
                  <a:pt x="156767" y="79397"/>
                </a:lnTo>
                <a:lnTo>
                  <a:pt x="158804" y="84979"/>
                </a:lnTo>
                <a:lnTo>
                  <a:pt x="160162" y="90606"/>
                </a:lnTo>
                <a:lnTo>
                  <a:pt x="161067" y="96262"/>
                </a:lnTo>
                <a:lnTo>
                  <a:pt x="162623" y="101937"/>
                </a:lnTo>
                <a:lnTo>
                  <a:pt x="164614" y="107626"/>
                </a:lnTo>
                <a:lnTo>
                  <a:pt x="166892" y="113324"/>
                </a:lnTo>
                <a:lnTo>
                  <a:pt x="168411" y="119027"/>
                </a:lnTo>
                <a:lnTo>
                  <a:pt x="169425" y="124734"/>
                </a:lnTo>
                <a:lnTo>
                  <a:pt x="170100" y="130444"/>
                </a:lnTo>
                <a:lnTo>
                  <a:pt x="170550" y="136155"/>
                </a:lnTo>
                <a:lnTo>
                  <a:pt x="170850" y="141868"/>
                </a:lnTo>
                <a:lnTo>
                  <a:pt x="171184" y="153296"/>
                </a:lnTo>
                <a:lnTo>
                  <a:pt x="171440" y="187082"/>
                </a:lnTo>
                <a:lnTo>
                  <a:pt x="170492" y="191059"/>
                </a:lnTo>
                <a:lnTo>
                  <a:pt x="168906" y="195616"/>
                </a:lnTo>
                <a:lnTo>
                  <a:pt x="166897" y="200558"/>
                </a:lnTo>
                <a:lnTo>
                  <a:pt x="164605" y="204806"/>
                </a:lnTo>
                <a:lnTo>
                  <a:pt x="159518" y="212066"/>
                </a:lnTo>
                <a:lnTo>
                  <a:pt x="156828" y="215335"/>
                </a:lnTo>
                <a:lnTo>
                  <a:pt x="154082" y="218467"/>
                </a:lnTo>
                <a:lnTo>
                  <a:pt x="147382" y="225787"/>
                </a:lnTo>
                <a:lnTo>
                  <a:pt x="139215" y="234076"/>
                </a:lnTo>
                <a:lnTo>
                  <a:pt x="130175" y="243142"/>
                </a:lnTo>
                <a:lnTo>
                  <a:pt x="128694" y="243673"/>
                </a:lnTo>
                <a:lnTo>
                  <a:pt x="124508" y="244262"/>
                </a:lnTo>
                <a:lnTo>
                  <a:pt x="120016" y="2447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86"/>
          <p:cNvSpPr/>
          <p:nvPr/>
        </p:nvSpPr>
        <p:spPr>
          <a:xfrm>
            <a:off x="4674870" y="202311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87"/>
          <p:cNvSpPr/>
          <p:nvPr/>
        </p:nvSpPr>
        <p:spPr>
          <a:xfrm>
            <a:off x="4777860" y="1748789"/>
            <a:ext cx="137041" cy="248604"/>
          </a:xfrm>
          <a:custGeom>
            <a:avLst/>
            <a:gdLst/>
            <a:ahLst/>
            <a:cxnLst/>
            <a:rect l="0" t="0" r="0" b="0"/>
            <a:pathLst>
              <a:path w="137041" h="248604">
                <a:moveTo>
                  <a:pt x="102749" y="0"/>
                </a:moveTo>
                <a:lnTo>
                  <a:pt x="95368" y="0"/>
                </a:lnTo>
                <a:lnTo>
                  <a:pt x="94971" y="953"/>
                </a:lnTo>
                <a:lnTo>
                  <a:pt x="94530" y="4551"/>
                </a:lnTo>
                <a:lnTo>
                  <a:pt x="93460" y="5892"/>
                </a:lnTo>
                <a:lnTo>
                  <a:pt x="91794" y="6786"/>
                </a:lnTo>
                <a:lnTo>
                  <a:pt x="89731" y="7381"/>
                </a:lnTo>
                <a:lnTo>
                  <a:pt x="87403" y="8731"/>
                </a:lnTo>
                <a:lnTo>
                  <a:pt x="84898" y="10583"/>
                </a:lnTo>
                <a:lnTo>
                  <a:pt x="82276" y="12771"/>
                </a:lnTo>
                <a:lnTo>
                  <a:pt x="79576" y="16134"/>
                </a:lnTo>
                <a:lnTo>
                  <a:pt x="76823" y="20281"/>
                </a:lnTo>
                <a:lnTo>
                  <a:pt x="74035" y="24951"/>
                </a:lnTo>
                <a:lnTo>
                  <a:pt x="70271" y="29017"/>
                </a:lnTo>
                <a:lnTo>
                  <a:pt x="65857" y="32680"/>
                </a:lnTo>
                <a:lnTo>
                  <a:pt x="61010" y="36074"/>
                </a:lnTo>
                <a:lnTo>
                  <a:pt x="56825" y="40242"/>
                </a:lnTo>
                <a:lnTo>
                  <a:pt x="53083" y="44926"/>
                </a:lnTo>
                <a:lnTo>
                  <a:pt x="49636" y="49953"/>
                </a:lnTo>
                <a:lnTo>
                  <a:pt x="46386" y="55210"/>
                </a:lnTo>
                <a:lnTo>
                  <a:pt x="43266" y="60619"/>
                </a:lnTo>
                <a:lnTo>
                  <a:pt x="40234" y="66130"/>
                </a:lnTo>
                <a:lnTo>
                  <a:pt x="36307" y="71710"/>
                </a:lnTo>
                <a:lnTo>
                  <a:pt x="31785" y="77334"/>
                </a:lnTo>
                <a:lnTo>
                  <a:pt x="26865" y="82989"/>
                </a:lnTo>
                <a:lnTo>
                  <a:pt x="22633" y="88664"/>
                </a:lnTo>
                <a:lnTo>
                  <a:pt x="18858" y="94352"/>
                </a:lnTo>
                <a:lnTo>
                  <a:pt x="15390" y="100049"/>
                </a:lnTo>
                <a:lnTo>
                  <a:pt x="13077" y="105752"/>
                </a:lnTo>
                <a:lnTo>
                  <a:pt x="11535" y="111459"/>
                </a:lnTo>
                <a:lnTo>
                  <a:pt x="10507" y="117169"/>
                </a:lnTo>
                <a:lnTo>
                  <a:pt x="8870" y="122880"/>
                </a:lnTo>
                <a:lnTo>
                  <a:pt x="6826" y="128593"/>
                </a:lnTo>
                <a:lnTo>
                  <a:pt x="4510" y="134306"/>
                </a:lnTo>
                <a:lnTo>
                  <a:pt x="2967" y="140020"/>
                </a:lnTo>
                <a:lnTo>
                  <a:pt x="1938" y="145734"/>
                </a:lnTo>
                <a:lnTo>
                  <a:pt x="1251" y="151449"/>
                </a:lnTo>
                <a:lnTo>
                  <a:pt x="794" y="157164"/>
                </a:lnTo>
                <a:lnTo>
                  <a:pt x="490" y="162879"/>
                </a:lnTo>
                <a:lnTo>
                  <a:pt x="60" y="177483"/>
                </a:lnTo>
                <a:lnTo>
                  <a:pt x="0" y="181187"/>
                </a:lnTo>
                <a:lnTo>
                  <a:pt x="912" y="185562"/>
                </a:lnTo>
                <a:lnTo>
                  <a:pt x="2473" y="190383"/>
                </a:lnTo>
                <a:lnTo>
                  <a:pt x="4466" y="195502"/>
                </a:lnTo>
                <a:lnTo>
                  <a:pt x="5795" y="199868"/>
                </a:lnTo>
                <a:lnTo>
                  <a:pt x="7271" y="207258"/>
                </a:lnTo>
                <a:lnTo>
                  <a:pt x="10467" y="213717"/>
                </a:lnTo>
                <a:lnTo>
                  <a:pt x="12653" y="216773"/>
                </a:lnTo>
                <a:lnTo>
                  <a:pt x="15063" y="219763"/>
                </a:lnTo>
                <a:lnTo>
                  <a:pt x="17622" y="222709"/>
                </a:lnTo>
                <a:lnTo>
                  <a:pt x="20280" y="225625"/>
                </a:lnTo>
                <a:lnTo>
                  <a:pt x="23957" y="228522"/>
                </a:lnTo>
                <a:lnTo>
                  <a:pt x="28314" y="231406"/>
                </a:lnTo>
                <a:lnTo>
                  <a:pt x="33123" y="234281"/>
                </a:lnTo>
                <a:lnTo>
                  <a:pt x="37282" y="237150"/>
                </a:lnTo>
                <a:lnTo>
                  <a:pt x="41007" y="240015"/>
                </a:lnTo>
                <a:lnTo>
                  <a:pt x="44443" y="242878"/>
                </a:lnTo>
                <a:lnTo>
                  <a:pt x="47686" y="244786"/>
                </a:lnTo>
                <a:lnTo>
                  <a:pt x="50801" y="246059"/>
                </a:lnTo>
                <a:lnTo>
                  <a:pt x="53829" y="246907"/>
                </a:lnTo>
                <a:lnTo>
                  <a:pt x="57754" y="247472"/>
                </a:lnTo>
                <a:lnTo>
                  <a:pt x="62275" y="247849"/>
                </a:lnTo>
                <a:lnTo>
                  <a:pt x="71426" y="248268"/>
                </a:lnTo>
                <a:lnTo>
                  <a:pt x="78668" y="248454"/>
                </a:lnTo>
                <a:lnTo>
                  <a:pt x="137040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88"/>
          <p:cNvSpPr/>
          <p:nvPr/>
        </p:nvSpPr>
        <p:spPr>
          <a:xfrm>
            <a:off x="4914900" y="1851660"/>
            <a:ext cx="197168" cy="145733"/>
          </a:xfrm>
          <a:custGeom>
            <a:avLst/>
            <a:gdLst/>
            <a:ahLst/>
            <a:cxnLst/>
            <a:rect l="0" t="0" r="0" b="0"/>
            <a:pathLst>
              <a:path w="197168" h="145733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0"/>
                </a:lnTo>
                <a:lnTo>
                  <a:pt x="9325" y="10582"/>
                </a:lnTo>
                <a:lnTo>
                  <a:pt x="11931" y="12770"/>
                </a:lnTo>
                <a:lnTo>
                  <a:pt x="14621" y="15180"/>
                </a:lnTo>
                <a:lnTo>
                  <a:pt x="20151" y="20399"/>
                </a:lnTo>
                <a:lnTo>
                  <a:pt x="23911" y="23124"/>
                </a:lnTo>
                <a:lnTo>
                  <a:pt x="28323" y="25894"/>
                </a:lnTo>
                <a:lnTo>
                  <a:pt x="33170" y="28692"/>
                </a:lnTo>
                <a:lnTo>
                  <a:pt x="37353" y="31510"/>
                </a:lnTo>
                <a:lnTo>
                  <a:pt x="41095" y="34342"/>
                </a:lnTo>
                <a:lnTo>
                  <a:pt x="44541" y="37182"/>
                </a:lnTo>
                <a:lnTo>
                  <a:pt x="47791" y="40980"/>
                </a:lnTo>
                <a:lnTo>
                  <a:pt x="50911" y="45418"/>
                </a:lnTo>
                <a:lnTo>
                  <a:pt x="53943" y="50281"/>
                </a:lnTo>
                <a:lnTo>
                  <a:pt x="57869" y="54475"/>
                </a:lnTo>
                <a:lnTo>
                  <a:pt x="62392" y="58224"/>
                </a:lnTo>
                <a:lnTo>
                  <a:pt x="67312" y="61676"/>
                </a:lnTo>
                <a:lnTo>
                  <a:pt x="71545" y="64930"/>
                </a:lnTo>
                <a:lnTo>
                  <a:pt x="75319" y="68051"/>
                </a:lnTo>
                <a:lnTo>
                  <a:pt x="78787" y="71085"/>
                </a:lnTo>
                <a:lnTo>
                  <a:pt x="82052" y="74060"/>
                </a:lnTo>
                <a:lnTo>
                  <a:pt x="88220" y="79905"/>
                </a:lnTo>
                <a:lnTo>
                  <a:pt x="92151" y="82798"/>
                </a:lnTo>
                <a:lnTo>
                  <a:pt x="96676" y="85678"/>
                </a:lnTo>
                <a:lnTo>
                  <a:pt x="101598" y="88551"/>
                </a:lnTo>
                <a:lnTo>
                  <a:pt x="105832" y="91419"/>
                </a:lnTo>
                <a:lnTo>
                  <a:pt x="109607" y="94283"/>
                </a:lnTo>
                <a:lnTo>
                  <a:pt x="113076" y="97146"/>
                </a:lnTo>
                <a:lnTo>
                  <a:pt x="116342" y="100006"/>
                </a:lnTo>
                <a:lnTo>
                  <a:pt x="119471" y="102866"/>
                </a:lnTo>
                <a:lnTo>
                  <a:pt x="122510" y="105724"/>
                </a:lnTo>
                <a:lnTo>
                  <a:pt x="126440" y="108583"/>
                </a:lnTo>
                <a:lnTo>
                  <a:pt x="130966" y="111441"/>
                </a:lnTo>
                <a:lnTo>
                  <a:pt x="135888" y="114299"/>
                </a:lnTo>
                <a:lnTo>
                  <a:pt x="140122" y="116204"/>
                </a:lnTo>
                <a:lnTo>
                  <a:pt x="143897" y="117474"/>
                </a:lnTo>
                <a:lnTo>
                  <a:pt x="147366" y="118321"/>
                </a:lnTo>
                <a:lnTo>
                  <a:pt x="150631" y="119838"/>
                </a:lnTo>
                <a:lnTo>
                  <a:pt x="153761" y="121802"/>
                </a:lnTo>
                <a:lnTo>
                  <a:pt x="156800" y="124064"/>
                </a:lnTo>
                <a:lnTo>
                  <a:pt x="162716" y="126577"/>
                </a:lnTo>
                <a:lnTo>
                  <a:pt x="165627" y="127247"/>
                </a:lnTo>
                <a:lnTo>
                  <a:pt x="171402" y="130531"/>
                </a:lnTo>
                <a:lnTo>
                  <a:pt x="174275" y="132741"/>
                </a:lnTo>
                <a:lnTo>
                  <a:pt x="180008" y="135196"/>
                </a:lnTo>
                <a:lnTo>
                  <a:pt x="186899" y="136772"/>
                </a:lnTo>
                <a:lnTo>
                  <a:pt x="190381" y="139527"/>
                </a:lnTo>
                <a:lnTo>
                  <a:pt x="197167" y="1457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89"/>
          <p:cNvSpPr/>
          <p:nvPr/>
        </p:nvSpPr>
        <p:spPr>
          <a:xfrm>
            <a:off x="4949190" y="1851660"/>
            <a:ext cx="120015" cy="145733"/>
          </a:xfrm>
          <a:custGeom>
            <a:avLst/>
            <a:gdLst/>
            <a:ahLst/>
            <a:cxnLst/>
            <a:rect l="0" t="0" r="0" b="0"/>
            <a:pathLst>
              <a:path w="120015" h="145733">
                <a:moveTo>
                  <a:pt x="120014" y="0"/>
                </a:moveTo>
                <a:lnTo>
                  <a:pt x="99541" y="20473"/>
                </a:lnTo>
                <a:lnTo>
                  <a:pt x="96841" y="24126"/>
                </a:lnTo>
                <a:lnTo>
                  <a:pt x="94088" y="28466"/>
                </a:lnTo>
                <a:lnTo>
                  <a:pt x="91300" y="33265"/>
                </a:lnTo>
                <a:lnTo>
                  <a:pt x="87537" y="38369"/>
                </a:lnTo>
                <a:lnTo>
                  <a:pt x="83122" y="43677"/>
                </a:lnTo>
                <a:lnTo>
                  <a:pt x="78275" y="49120"/>
                </a:lnTo>
                <a:lnTo>
                  <a:pt x="73138" y="53701"/>
                </a:lnTo>
                <a:lnTo>
                  <a:pt x="67809" y="57708"/>
                </a:lnTo>
                <a:lnTo>
                  <a:pt x="62351" y="61332"/>
                </a:lnTo>
                <a:lnTo>
                  <a:pt x="57759" y="65653"/>
                </a:lnTo>
                <a:lnTo>
                  <a:pt x="53746" y="70438"/>
                </a:lnTo>
                <a:lnTo>
                  <a:pt x="50118" y="75534"/>
                </a:lnTo>
                <a:lnTo>
                  <a:pt x="45794" y="79883"/>
                </a:lnTo>
                <a:lnTo>
                  <a:pt x="41007" y="83735"/>
                </a:lnTo>
                <a:lnTo>
                  <a:pt x="35910" y="87256"/>
                </a:lnTo>
                <a:lnTo>
                  <a:pt x="31560" y="91508"/>
                </a:lnTo>
                <a:lnTo>
                  <a:pt x="27707" y="96248"/>
                </a:lnTo>
                <a:lnTo>
                  <a:pt x="24187" y="101312"/>
                </a:lnTo>
                <a:lnTo>
                  <a:pt x="20887" y="105642"/>
                </a:lnTo>
                <a:lnTo>
                  <a:pt x="17734" y="109480"/>
                </a:lnTo>
                <a:lnTo>
                  <a:pt x="14680" y="112991"/>
                </a:lnTo>
                <a:lnTo>
                  <a:pt x="12644" y="116285"/>
                </a:lnTo>
                <a:lnTo>
                  <a:pt x="11287" y="119433"/>
                </a:lnTo>
                <a:lnTo>
                  <a:pt x="10382" y="122485"/>
                </a:lnTo>
                <a:lnTo>
                  <a:pt x="8826" y="125471"/>
                </a:lnTo>
                <a:lnTo>
                  <a:pt x="6836" y="128415"/>
                </a:lnTo>
                <a:lnTo>
                  <a:pt x="400" y="136648"/>
                </a:lnTo>
                <a:lnTo>
                  <a:pt x="178" y="139472"/>
                </a:lnTo>
                <a:lnTo>
                  <a:pt x="0" y="1457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90"/>
          <p:cNvSpPr/>
          <p:nvPr/>
        </p:nvSpPr>
        <p:spPr>
          <a:xfrm>
            <a:off x="5103495" y="1903095"/>
            <a:ext cx="197168" cy="25718"/>
          </a:xfrm>
          <a:custGeom>
            <a:avLst/>
            <a:gdLst/>
            <a:ahLst/>
            <a:cxnLst/>
            <a:rect l="0" t="0" r="0" b="0"/>
            <a:pathLst>
              <a:path w="197168" h="25718">
                <a:moveTo>
                  <a:pt x="0" y="25717"/>
                </a:moveTo>
                <a:lnTo>
                  <a:pt x="0" y="21166"/>
                </a:lnTo>
                <a:lnTo>
                  <a:pt x="952" y="19826"/>
                </a:lnTo>
                <a:lnTo>
                  <a:pt x="2540" y="18932"/>
                </a:lnTo>
                <a:lnTo>
                  <a:pt x="4550" y="18336"/>
                </a:lnTo>
                <a:lnTo>
                  <a:pt x="9324" y="17674"/>
                </a:lnTo>
                <a:lnTo>
                  <a:pt x="14622" y="17380"/>
                </a:lnTo>
                <a:lnTo>
                  <a:pt x="20151" y="17249"/>
                </a:lnTo>
                <a:lnTo>
                  <a:pt x="57655" y="17147"/>
                </a:lnTo>
                <a:lnTo>
                  <a:pt x="63202" y="16194"/>
                </a:lnTo>
                <a:lnTo>
                  <a:pt x="68804" y="14606"/>
                </a:lnTo>
                <a:lnTo>
                  <a:pt x="74444" y="12595"/>
                </a:lnTo>
                <a:lnTo>
                  <a:pt x="80109" y="11254"/>
                </a:lnTo>
                <a:lnTo>
                  <a:pt x="85791" y="10360"/>
                </a:lnTo>
                <a:lnTo>
                  <a:pt x="91484" y="9764"/>
                </a:lnTo>
                <a:lnTo>
                  <a:pt x="97184" y="9367"/>
                </a:lnTo>
                <a:lnTo>
                  <a:pt x="102889" y="9102"/>
                </a:lnTo>
                <a:lnTo>
                  <a:pt x="108598" y="8925"/>
                </a:lnTo>
                <a:lnTo>
                  <a:pt x="114308" y="7855"/>
                </a:lnTo>
                <a:lnTo>
                  <a:pt x="120020" y="6189"/>
                </a:lnTo>
                <a:lnTo>
                  <a:pt x="125733" y="4126"/>
                </a:lnTo>
                <a:lnTo>
                  <a:pt x="131447" y="2750"/>
                </a:lnTo>
                <a:lnTo>
                  <a:pt x="137162" y="1833"/>
                </a:lnTo>
                <a:lnTo>
                  <a:pt x="142876" y="1222"/>
                </a:lnTo>
                <a:lnTo>
                  <a:pt x="148591" y="815"/>
                </a:lnTo>
                <a:lnTo>
                  <a:pt x="154305" y="543"/>
                </a:lnTo>
                <a:lnTo>
                  <a:pt x="168910" y="161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91"/>
          <p:cNvSpPr/>
          <p:nvPr/>
        </p:nvSpPr>
        <p:spPr>
          <a:xfrm>
            <a:off x="5172075" y="1834514"/>
            <a:ext cx="85726" cy="171451"/>
          </a:xfrm>
          <a:custGeom>
            <a:avLst/>
            <a:gdLst/>
            <a:ahLst/>
            <a:cxnLst/>
            <a:rect l="0" t="0" r="0" b="0"/>
            <a:pathLst>
              <a:path w="85726" h="171451">
                <a:moveTo>
                  <a:pt x="0" y="0"/>
                </a:moveTo>
                <a:lnTo>
                  <a:pt x="0" y="24951"/>
                </a:lnTo>
                <a:lnTo>
                  <a:pt x="952" y="29017"/>
                </a:lnTo>
                <a:lnTo>
                  <a:pt x="2540" y="32680"/>
                </a:lnTo>
                <a:lnTo>
                  <a:pt x="4550" y="36074"/>
                </a:lnTo>
                <a:lnTo>
                  <a:pt x="5891" y="40242"/>
                </a:lnTo>
                <a:lnTo>
                  <a:pt x="6785" y="44926"/>
                </a:lnTo>
                <a:lnTo>
                  <a:pt x="7380" y="49953"/>
                </a:lnTo>
                <a:lnTo>
                  <a:pt x="8730" y="54257"/>
                </a:lnTo>
                <a:lnTo>
                  <a:pt x="10583" y="58079"/>
                </a:lnTo>
                <a:lnTo>
                  <a:pt x="12770" y="61580"/>
                </a:lnTo>
                <a:lnTo>
                  <a:pt x="15181" y="65818"/>
                </a:lnTo>
                <a:lnTo>
                  <a:pt x="20399" y="75608"/>
                </a:lnTo>
                <a:lnTo>
                  <a:pt x="23124" y="79933"/>
                </a:lnTo>
                <a:lnTo>
                  <a:pt x="25894" y="83769"/>
                </a:lnTo>
                <a:lnTo>
                  <a:pt x="28693" y="87279"/>
                </a:lnTo>
                <a:lnTo>
                  <a:pt x="31511" y="91523"/>
                </a:lnTo>
                <a:lnTo>
                  <a:pt x="34342" y="96258"/>
                </a:lnTo>
                <a:lnTo>
                  <a:pt x="37182" y="101320"/>
                </a:lnTo>
                <a:lnTo>
                  <a:pt x="39075" y="105647"/>
                </a:lnTo>
                <a:lnTo>
                  <a:pt x="40337" y="109484"/>
                </a:lnTo>
                <a:lnTo>
                  <a:pt x="41179" y="112994"/>
                </a:lnTo>
                <a:lnTo>
                  <a:pt x="42693" y="116287"/>
                </a:lnTo>
                <a:lnTo>
                  <a:pt x="44654" y="119435"/>
                </a:lnTo>
                <a:lnTo>
                  <a:pt x="46914" y="122486"/>
                </a:lnTo>
                <a:lnTo>
                  <a:pt x="49374" y="125473"/>
                </a:lnTo>
                <a:lnTo>
                  <a:pt x="51966" y="128416"/>
                </a:lnTo>
                <a:lnTo>
                  <a:pt x="54646" y="131331"/>
                </a:lnTo>
                <a:lnTo>
                  <a:pt x="56433" y="134227"/>
                </a:lnTo>
                <a:lnTo>
                  <a:pt x="57624" y="137110"/>
                </a:lnTo>
                <a:lnTo>
                  <a:pt x="58418" y="139984"/>
                </a:lnTo>
                <a:lnTo>
                  <a:pt x="59901" y="142853"/>
                </a:lnTo>
                <a:lnTo>
                  <a:pt x="61841" y="145718"/>
                </a:lnTo>
                <a:lnTo>
                  <a:pt x="64087" y="148580"/>
                </a:lnTo>
                <a:lnTo>
                  <a:pt x="66537" y="151441"/>
                </a:lnTo>
                <a:lnTo>
                  <a:pt x="69123" y="154301"/>
                </a:lnTo>
                <a:lnTo>
                  <a:pt x="75566" y="161184"/>
                </a:lnTo>
                <a:lnTo>
                  <a:pt x="85725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92"/>
          <p:cNvSpPr/>
          <p:nvPr/>
        </p:nvSpPr>
        <p:spPr>
          <a:xfrm>
            <a:off x="5317807" y="1801457"/>
            <a:ext cx="171451" cy="153039"/>
          </a:xfrm>
          <a:custGeom>
            <a:avLst/>
            <a:gdLst/>
            <a:ahLst/>
            <a:cxnLst/>
            <a:rect l="0" t="0" r="0" b="0"/>
            <a:pathLst>
              <a:path w="171451" h="153039">
                <a:moveTo>
                  <a:pt x="0" y="33057"/>
                </a:moveTo>
                <a:lnTo>
                  <a:pt x="20400" y="12658"/>
                </a:lnTo>
                <a:lnTo>
                  <a:pt x="24077" y="10885"/>
                </a:lnTo>
                <a:lnTo>
                  <a:pt x="28434" y="9704"/>
                </a:lnTo>
                <a:lnTo>
                  <a:pt x="33243" y="8916"/>
                </a:lnTo>
                <a:lnTo>
                  <a:pt x="37403" y="8391"/>
                </a:lnTo>
                <a:lnTo>
                  <a:pt x="41127" y="8040"/>
                </a:lnTo>
                <a:lnTo>
                  <a:pt x="44563" y="7807"/>
                </a:lnTo>
                <a:lnTo>
                  <a:pt x="48759" y="6699"/>
                </a:lnTo>
                <a:lnTo>
                  <a:pt x="53461" y="5007"/>
                </a:lnTo>
                <a:lnTo>
                  <a:pt x="58501" y="2928"/>
                </a:lnTo>
                <a:lnTo>
                  <a:pt x="62813" y="1541"/>
                </a:lnTo>
                <a:lnTo>
                  <a:pt x="66641" y="616"/>
                </a:lnTo>
                <a:lnTo>
                  <a:pt x="70144" y="0"/>
                </a:lnTo>
                <a:lnTo>
                  <a:pt x="73433" y="542"/>
                </a:lnTo>
                <a:lnTo>
                  <a:pt x="76578" y="1855"/>
                </a:lnTo>
                <a:lnTo>
                  <a:pt x="79627" y="3684"/>
                </a:lnTo>
                <a:lnTo>
                  <a:pt x="82612" y="4902"/>
                </a:lnTo>
                <a:lnTo>
                  <a:pt x="85555" y="5715"/>
                </a:lnTo>
                <a:lnTo>
                  <a:pt x="88469" y="6257"/>
                </a:lnTo>
                <a:lnTo>
                  <a:pt x="91364" y="7570"/>
                </a:lnTo>
                <a:lnTo>
                  <a:pt x="94247" y="9398"/>
                </a:lnTo>
                <a:lnTo>
                  <a:pt x="97121" y="11570"/>
                </a:lnTo>
                <a:lnTo>
                  <a:pt x="99038" y="13970"/>
                </a:lnTo>
                <a:lnTo>
                  <a:pt x="100315" y="16522"/>
                </a:lnTo>
                <a:lnTo>
                  <a:pt x="101167" y="19177"/>
                </a:lnTo>
                <a:lnTo>
                  <a:pt x="101735" y="21899"/>
                </a:lnTo>
                <a:lnTo>
                  <a:pt x="102113" y="24666"/>
                </a:lnTo>
                <a:lnTo>
                  <a:pt x="102366" y="27463"/>
                </a:lnTo>
                <a:lnTo>
                  <a:pt x="102534" y="30280"/>
                </a:lnTo>
                <a:lnTo>
                  <a:pt x="102720" y="35951"/>
                </a:lnTo>
                <a:lnTo>
                  <a:pt x="102826" y="44498"/>
                </a:lnTo>
                <a:lnTo>
                  <a:pt x="101888" y="48305"/>
                </a:lnTo>
                <a:lnTo>
                  <a:pt x="100310" y="52747"/>
                </a:lnTo>
                <a:lnTo>
                  <a:pt x="98306" y="57614"/>
                </a:lnTo>
                <a:lnTo>
                  <a:pt x="96017" y="61811"/>
                </a:lnTo>
                <a:lnTo>
                  <a:pt x="93539" y="65561"/>
                </a:lnTo>
                <a:lnTo>
                  <a:pt x="90934" y="69014"/>
                </a:lnTo>
                <a:lnTo>
                  <a:pt x="88245" y="72269"/>
                </a:lnTo>
                <a:lnTo>
                  <a:pt x="85501" y="75391"/>
                </a:lnTo>
                <a:lnTo>
                  <a:pt x="82718" y="78425"/>
                </a:lnTo>
                <a:lnTo>
                  <a:pt x="77086" y="84336"/>
                </a:lnTo>
                <a:lnTo>
                  <a:pt x="74251" y="87246"/>
                </a:lnTo>
                <a:lnTo>
                  <a:pt x="72360" y="91090"/>
                </a:lnTo>
                <a:lnTo>
                  <a:pt x="71100" y="95558"/>
                </a:lnTo>
                <a:lnTo>
                  <a:pt x="70260" y="100442"/>
                </a:lnTo>
                <a:lnTo>
                  <a:pt x="68747" y="104651"/>
                </a:lnTo>
                <a:lnTo>
                  <a:pt x="66787" y="108409"/>
                </a:lnTo>
                <a:lnTo>
                  <a:pt x="64527" y="111867"/>
                </a:lnTo>
                <a:lnTo>
                  <a:pt x="63021" y="115125"/>
                </a:lnTo>
                <a:lnTo>
                  <a:pt x="62016" y="118249"/>
                </a:lnTo>
                <a:lnTo>
                  <a:pt x="61346" y="121284"/>
                </a:lnTo>
                <a:lnTo>
                  <a:pt x="59948" y="123308"/>
                </a:lnTo>
                <a:lnTo>
                  <a:pt x="58063" y="124657"/>
                </a:lnTo>
                <a:lnTo>
                  <a:pt x="55854" y="125556"/>
                </a:lnTo>
                <a:lnTo>
                  <a:pt x="54381" y="127108"/>
                </a:lnTo>
                <a:lnTo>
                  <a:pt x="53399" y="129096"/>
                </a:lnTo>
                <a:lnTo>
                  <a:pt x="52308" y="133844"/>
                </a:lnTo>
                <a:lnTo>
                  <a:pt x="52017" y="136443"/>
                </a:lnTo>
                <a:lnTo>
                  <a:pt x="51550" y="142909"/>
                </a:lnTo>
                <a:lnTo>
                  <a:pt x="51486" y="146333"/>
                </a:lnTo>
                <a:lnTo>
                  <a:pt x="51469" y="148579"/>
                </a:lnTo>
                <a:lnTo>
                  <a:pt x="52410" y="150077"/>
                </a:lnTo>
                <a:lnTo>
                  <a:pt x="53991" y="151075"/>
                </a:lnTo>
                <a:lnTo>
                  <a:pt x="58819" y="152678"/>
                </a:lnTo>
                <a:lnTo>
                  <a:pt x="62019" y="152897"/>
                </a:lnTo>
                <a:lnTo>
                  <a:pt x="66617" y="152995"/>
                </a:lnTo>
                <a:lnTo>
                  <a:pt x="71835" y="153038"/>
                </a:lnTo>
                <a:lnTo>
                  <a:pt x="74560" y="152097"/>
                </a:lnTo>
                <a:lnTo>
                  <a:pt x="77329" y="150517"/>
                </a:lnTo>
                <a:lnTo>
                  <a:pt x="80128" y="148511"/>
                </a:lnTo>
                <a:lnTo>
                  <a:pt x="83898" y="147174"/>
                </a:lnTo>
                <a:lnTo>
                  <a:pt x="88318" y="146283"/>
                </a:lnTo>
                <a:lnTo>
                  <a:pt x="93168" y="145689"/>
                </a:lnTo>
                <a:lnTo>
                  <a:pt x="97355" y="144340"/>
                </a:lnTo>
                <a:lnTo>
                  <a:pt x="101098" y="142488"/>
                </a:lnTo>
                <a:lnTo>
                  <a:pt x="104546" y="140301"/>
                </a:lnTo>
                <a:lnTo>
                  <a:pt x="108750" y="137891"/>
                </a:lnTo>
                <a:lnTo>
                  <a:pt x="118501" y="132673"/>
                </a:lnTo>
                <a:lnTo>
                  <a:pt x="122816" y="129948"/>
                </a:lnTo>
                <a:lnTo>
                  <a:pt x="126645" y="127178"/>
                </a:lnTo>
                <a:lnTo>
                  <a:pt x="130150" y="124380"/>
                </a:lnTo>
                <a:lnTo>
                  <a:pt x="134391" y="121562"/>
                </a:lnTo>
                <a:lnTo>
                  <a:pt x="139125" y="118730"/>
                </a:lnTo>
                <a:lnTo>
                  <a:pt x="144185" y="115890"/>
                </a:lnTo>
                <a:lnTo>
                  <a:pt x="148511" y="113044"/>
                </a:lnTo>
                <a:lnTo>
                  <a:pt x="152347" y="110195"/>
                </a:lnTo>
                <a:lnTo>
                  <a:pt x="155857" y="107342"/>
                </a:lnTo>
                <a:lnTo>
                  <a:pt x="159150" y="105441"/>
                </a:lnTo>
                <a:lnTo>
                  <a:pt x="162297" y="104173"/>
                </a:lnTo>
                <a:lnTo>
                  <a:pt x="171450" y="1016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93"/>
          <p:cNvSpPr/>
          <p:nvPr/>
        </p:nvSpPr>
        <p:spPr>
          <a:xfrm>
            <a:off x="5472112" y="1748799"/>
            <a:ext cx="119510" cy="256735"/>
          </a:xfrm>
          <a:custGeom>
            <a:avLst/>
            <a:gdLst/>
            <a:ahLst/>
            <a:cxnLst/>
            <a:rect l="0" t="0" r="0" b="0"/>
            <a:pathLst>
              <a:path w="119510" h="256735">
                <a:moveTo>
                  <a:pt x="0" y="8563"/>
                </a:moveTo>
                <a:lnTo>
                  <a:pt x="0" y="4012"/>
                </a:lnTo>
                <a:lnTo>
                  <a:pt x="953" y="2672"/>
                </a:lnTo>
                <a:lnTo>
                  <a:pt x="2540" y="1778"/>
                </a:lnTo>
                <a:lnTo>
                  <a:pt x="7381" y="344"/>
                </a:lnTo>
                <a:lnTo>
                  <a:pt x="9683" y="226"/>
                </a:lnTo>
                <a:lnTo>
                  <a:pt x="17321" y="95"/>
                </a:lnTo>
                <a:lnTo>
                  <a:pt x="44293" y="0"/>
                </a:lnTo>
                <a:lnTo>
                  <a:pt x="48579" y="949"/>
                </a:lnTo>
                <a:lnTo>
                  <a:pt x="53341" y="2535"/>
                </a:lnTo>
                <a:lnTo>
                  <a:pt x="58420" y="4544"/>
                </a:lnTo>
                <a:lnTo>
                  <a:pt x="63712" y="7789"/>
                </a:lnTo>
                <a:lnTo>
                  <a:pt x="69145" y="11857"/>
                </a:lnTo>
                <a:lnTo>
                  <a:pt x="74671" y="16474"/>
                </a:lnTo>
                <a:lnTo>
                  <a:pt x="79309" y="20505"/>
                </a:lnTo>
                <a:lnTo>
                  <a:pt x="83352" y="24144"/>
                </a:lnTo>
                <a:lnTo>
                  <a:pt x="87001" y="27523"/>
                </a:lnTo>
                <a:lnTo>
                  <a:pt x="90385" y="31681"/>
                </a:lnTo>
                <a:lnTo>
                  <a:pt x="93594" y="36357"/>
                </a:lnTo>
                <a:lnTo>
                  <a:pt x="96686" y="41380"/>
                </a:lnTo>
                <a:lnTo>
                  <a:pt x="99700" y="46634"/>
                </a:lnTo>
                <a:lnTo>
                  <a:pt x="105589" y="57551"/>
                </a:lnTo>
                <a:lnTo>
                  <a:pt x="108493" y="62176"/>
                </a:lnTo>
                <a:lnTo>
                  <a:pt x="111381" y="66213"/>
                </a:lnTo>
                <a:lnTo>
                  <a:pt x="114259" y="69856"/>
                </a:lnTo>
                <a:lnTo>
                  <a:pt x="116178" y="75143"/>
                </a:lnTo>
                <a:lnTo>
                  <a:pt x="117457" y="81524"/>
                </a:lnTo>
                <a:lnTo>
                  <a:pt x="118309" y="88637"/>
                </a:lnTo>
                <a:lnTo>
                  <a:pt x="118878" y="95283"/>
                </a:lnTo>
                <a:lnTo>
                  <a:pt x="119257" y="101619"/>
                </a:lnTo>
                <a:lnTo>
                  <a:pt x="119509" y="107748"/>
                </a:lnTo>
                <a:lnTo>
                  <a:pt x="118726" y="113739"/>
                </a:lnTo>
                <a:lnTo>
                  <a:pt x="117250" y="119638"/>
                </a:lnTo>
                <a:lnTo>
                  <a:pt x="115314" y="125475"/>
                </a:lnTo>
                <a:lnTo>
                  <a:pt x="114024" y="131272"/>
                </a:lnTo>
                <a:lnTo>
                  <a:pt x="113163" y="137042"/>
                </a:lnTo>
                <a:lnTo>
                  <a:pt x="112590" y="142793"/>
                </a:lnTo>
                <a:lnTo>
                  <a:pt x="110303" y="148532"/>
                </a:lnTo>
                <a:lnTo>
                  <a:pt x="106873" y="154263"/>
                </a:lnTo>
                <a:lnTo>
                  <a:pt x="102681" y="159989"/>
                </a:lnTo>
                <a:lnTo>
                  <a:pt x="98934" y="165711"/>
                </a:lnTo>
                <a:lnTo>
                  <a:pt x="95484" y="171431"/>
                </a:lnTo>
                <a:lnTo>
                  <a:pt x="92231" y="177149"/>
                </a:lnTo>
                <a:lnTo>
                  <a:pt x="90062" y="182866"/>
                </a:lnTo>
                <a:lnTo>
                  <a:pt x="88616" y="188583"/>
                </a:lnTo>
                <a:lnTo>
                  <a:pt x="87652" y="194299"/>
                </a:lnTo>
                <a:lnTo>
                  <a:pt x="85105" y="200014"/>
                </a:lnTo>
                <a:lnTo>
                  <a:pt x="81502" y="205730"/>
                </a:lnTo>
                <a:lnTo>
                  <a:pt x="77195" y="211445"/>
                </a:lnTo>
                <a:lnTo>
                  <a:pt x="72418" y="216208"/>
                </a:lnTo>
                <a:lnTo>
                  <a:pt x="67329" y="220335"/>
                </a:lnTo>
                <a:lnTo>
                  <a:pt x="62031" y="224040"/>
                </a:lnTo>
                <a:lnTo>
                  <a:pt x="57546" y="228414"/>
                </a:lnTo>
                <a:lnTo>
                  <a:pt x="53604" y="233236"/>
                </a:lnTo>
                <a:lnTo>
                  <a:pt x="50024" y="238355"/>
                </a:lnTo>
                <a:lnTo>
                  <a:pt x="45732" y="241767"/>
                </a:lnTo>
                <a:lnTo>
                  <a:pt x="40965" y="244043"/>
                </a:lnTo>
                <a:lnTo>
                  <a:pt x="35883" y="245559"/>
                </a:lnTo>
                <a:lnTo>
                  <a:pt x="31542" y="247523"/>
                </a:lnTo>
                <a:lnTo>
                  <a:pt x="27695" y="249785"/>
                </a:lnTo>
                <a:lnTo>
                  <a:pt x="24179" y="252245"/>
                </a:lnTo>
                <a:lnTo>
                  <a:pt x="20882" y="253885"/>
                </a:lnTo>
                <a:lnTo>
                  <a:pt x="17731" y="254979"/>
                </a:lnTo>
                <a:lnTo>
                  <a:pt x="14678" y="255708"/>
                </a:lnTo>
                <a:lnTo>
                  <a:pt x="11690" y="256194"/>
                </a:lnTo>
                <a:lnTo>
                  <a:pt x="8746" y="256518"/>
                </a:lnTo>
                <a:lnTo>
                  <a:pt x="5831" y="256734"/>
                </a:lnTo>
                <a:lnTo>
                  <a:pt x="3887" y="255925"/>
                </a:lnTo>
                <a:lnTo>
                  <a:pt x="2592" y="254434"/>
                </a:lnTo>
                <a:lnTo>
                  <a:pt x="0" y="248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94"/>
          <p:cNvSpPr/>
          <p:nvPr/>
        </p:nvSpPr>
        <p:spPr>
          <a:xfrm>
            <a:off x="5857875" y="3747386"/>
            <a:ext cx="59868" cy="50220"/>
          </a:xfrm>
          <a:custGeom>
            <a:avLst/>
            <a:gdLst/>
            <a:ahLst/>
            <a:cxnLst/>
            <a:rect l="0" t="0" r="0" b="0"/>
            <a:pathLst>
              <a:path w="59868" h="50220">
                <a:moveTo>
                  <a:pt x="25717" y="41659"/>
                </a:moveTo>
                <a:lnTo>
                  <a:pt x="34290" y="41659"/>
                </a:lnTo>
                <a:lnTo>
                  <a:pt x="21519" y="41659"/>
                </a:lnTo>
                <a:lnTo>
                  <a:pt x="20061" y="40706"/>
                </a:lnTo>
                <a:lnTo>
                  <a:pt x="19089" y="39118"/>
                </a:lnTo>
                <a:lnTo>
                  <a:pt x="18441" y="37108"/>
                </a:lnTo>
                <a:lnTo>
                  <a:pt x="17056" y="35767"/>
                </a:lnTo>
                <a:lnTo>
                  <a:pt x="15181" y="34873"/>
                </a:lnTo>
                <a:lnTo>
                  <a:pt x="9878" y="33439"/>
                </a:lnTo>
                <a:lnTo>
                  <a:pt x="8490" y="32369"/>
                </a:lnTo>
                <a:lnTo>
                  <a:pt x="6612" y="30703"/>
                </a:lnTo>
                <a:lnTo>
                  <a:pt x="1306" y="25736"/>
                </a:lnTo>
                <a:lnTo>
                  <a:pt x="870" y="24376"/>
                </a:lnTo>
                <a:lnTo>
                  <a:pt x="580" y="22517"/>
                </a:lnTo>
                <a:lnTo>
                  <a:pt x="387" y="20325"/>
                </a:lnTo>
                <a:lnTo>
                  <a:pt x="258" y="17911"/>
                </a:lnTo>
                <a:lnTo>
                  <a:pt x="114" y="12689"/>
                </a:lnTo>
                <a:lnTo>
                  <a:pt x="1029" y="10916"/>
                </a:lnTo>
                <a:lnTo>
                  <a:pt x="2590" y="9733"/>
                </a:lnTo>
                <a:lnTo>
                  <a:pt x="8222" y="7507"/>
                </a:lnTo>
                <a:lnTo>
                  <a:pt x="9292" y="6508"/>
                </a:lnTo>
                <a:lnTo>
                  <a:pt x="13019" y="2859"/>
                </a:lnTo>
                <a:lnTo>
                  <a:pt x="15347" y="1504"/>
                </a:lnTo>
                <a:lnTo>
                  <a:pt x="17852" y="602"/>
                </a:lnTo>
                <a:lnTo>
                  <a:pt x="20473" y="0"/>
                </a:lnTo>
                <a:lnTo>
                  <a:pt x="23174" y="551"/>
                </a:lnTo>
                <a:lnTo>
                  <a:pt x="25926" y="1871"/>
                </a:lnTo>
                <a:lnTo>
                  <a:pt x="32638" y="6283"/>
                </a:lnTo>
                <a:lnTo>
                  <a:pt x="34141" y="6645"/>
                </a:lnTo>
                <a:lnTo>
                  <a:pt x="36095" y="6886"/>
                </a:lnTo>
                <a:lnTo>
                  <a:pt x="38351" y="7047"/>
                </a:lnTo>
                <a:lnTo>
                  <a:pt x="39854" y="8107"/>
                </a:lnTo>
                <a:lnTo>
                  <a:pt x="40857" y="9766"/>
                </a:lnTo>
                <a:lnTo>
                  <a:pt x="42466" y="14721"/>
                </a:lnTo>
                <a:lnTo>
                  <a:pt x="42598" y="16081"/>
                </a:lnTo>
                <a:lnTo>
                  <a:pt x="42686" y="17939"/>
                </a:lnTo>
                <a:lnTo>
                  <a:pt x="42828" y="23215"/>
                </a:lnTo>
                <a:lnTo>
                  <a:pt x="42861" y="40080"/>
                </a:lnTo>
                <a:lnTo>
                  <a:pt x="41909" y="41559"/>
                </a:lnTo>
                <a:lnTo>
                  <a:pt x="40322" y="43497"/>
                </a:lnTo>
                <a:lnTo>
                  <a:pt x="35481" y="48901"/>
                </a:lnTo>
                <a:lnTo>
                  <a:pt x="34132" y="49344"/>
                </a:lnTo>
                <a:lnTo>
                  <a:pt x="32279" y="49640"/>
                </a:lnTo>
                <a:lnTo>
                  <a:pt x="27013" y="50114"/>
                </a:lnTo>
                <a:lnTo>
                  <a:pt x="25629" y="50153"/>
                </a:lnTo>
                <a:lnTo>
                  <a:pt x="21551" y="50196"/>
                </a:lnTo>
                <a:lnTo>
                  <a:pt x="20082" y="49255"/>
                </a:lnTo>
                <a:lnTo>
                  <a:pt x="19103" y="47676"/>
                </a:lnTo>
                <a:lnTo>
                  <a:pt x="18450" y="45670"/>
                </a:lnTo>
                <a:lnTo>
                  <a:pt x="17062" y="44333"/>
                </a:lnTo>
                <a:lnTo>
                  <a:pt x="15185" y="43441"/>
                </a:lnTo>
                <a:lnTo>
                  <a:pt x="9878" y="42011"/>
                </a:lnTo>
                <a:lnTo>
                  <a:pt x="8490" y="40941"/>
                </a:lnTo>
                <a:lnTo>
                  <a:pt x="6613" y="39275"/>
                </a:lnTo>
                <a:lnTo>
                  <a:pt x="1306" y="34309"/>
                </a:lnTo>
                <a:lnTo>
                  <a:pt x="1823" y="32949"/>
                </a:lnTo>
                <a:lnTo>
                  <a:pt x="3120" y="31089"/>
                </a:lnTo>
                <a:lnTo>
                  <a:pt x="7495" y="25813"/>
                </a:lnTo>
                <a:lnTo>
                  <a:pt x="7854" y="24427"/>
                </a:lnTo>
                <a:lnTo>
                  <a:pt x="8093" y="22551"/>
                </a:lnTo>
                <a:lnTo>
                  <a:pt x="8253" y="20347"/>
                </a:lnTo>
                <a:lnTo>
                  <a:pt x="9312" y="17926"/>
                </a:lnTo>
                <a:lnTo>
                  <a:pt x="10971" y="15359"/>
                </a:lnTo>
                <a:lnTo>
                  <a:pt x="13028" y="12696"/>
                </a:lnTo>
                <a:lnTo>
                  <a:pt x="15353" y="10920"/>
                </a:lnTo>
                <a:lnTo>
                  <a:pt x="17855" y="9736"/>
                </a:lnTo>
                <a:lnTo>
                  <a:pt x="20476" y="8947"/>
                </a:lnTo>
                <a:lnTo>
                  <a:pt x="23175" y="8421"/>
                </a:lnTo>
                <a:lnTo>
                  <a:pt x="25928" y="8070"/>
                </a:lnTo>
                <a:lnTo>
                  <a:pt x="28715" y="7836"/>
                </a:lnTo>
                <a:lnTo>
                  <a:pt x="31526" y="7680"/>
                </a:lnTo>
                <a:lnTo>
                  <a:pt x="41181" y="7410"/>
                </a:lnTo>
                <a:lnTo>
                  <a:pt x="46915" y="7381"/>
                </a:lnTo>
                <a:lnTo>
                  <a:pt x="49374" y="8329"/>
                </a:lnTo>
                <a:lnTo>
                  <a:pt x="51966" y="9914"/>
                </a:lnTo>
                <a:lnTo>
                  <a:pt x="58418" y="14751"/>
                </a:lnTo>
                <a:lnTo>
                  <a:pt x="58948" y="16100"/>
                </a:lnTo>
                <a:lnTo>
                  <a:pt x="59301" y="17952"/>
                </a:lnTo>
                <a:lnTo>
                  <a:pt x="59867" y="23217"/>
                </a:lnTo>
                <a:lnTo>
                  <a:pt x="58961" y="24602"/>
                </a:lnTo>
                <a:lnTo>
                  <a:pt x="57405" y="26477"/>
                </a:lnTo>
                <a:lnTo>
                  <a:pt x="55415" y="28681"/>
                </a:lnTo>
                <a:lnTo>
                  <a:pt x="50664" y="33668"/>
                </a:lnTo>
                <a:lnTo>
                  <a:pt x="48063" y="36332"/>
                </a:lnTo>
                <a:lnTo>
                  <a:pt x="46329" y="39060"/>
                </a:lnTo>
                <a:lnTo>
                  <a:pt x="45173" y="41831"/>
                </a:lnTo>
                <a:lnTo>
                  <a:pt x="44403" y="44631"/>
                </a:lnTo>
                <a:lnTo>
                  <a:pt x="42937" y="46498"/>
                </a:lnTo>
                <a:lnTo>
                  <a:pt x="41007" y="47742"/>
                </a:lnTo>
                <a:lnTo>
                  <a:pt x="38768" y="48572"/>
                </a:lnTo>
                <a:lnTo>
                  <a:pt x="36323" y="49125"/>
                </a:lnTo>
                <a:lnTo>
                  <a:pt x="33740" y="49494"/>
                </a:lnTo>
                <a:lnTo>
                  <a:pt x="31065" y="49739"/>
                </a:lnTo>
                <a:lnTo>
                  <a:pt x="28330" y="49903"/>
                </a:lnTo>
                <a:lnTo>
                  <a:pt x="22751" y="50086"/>
                </a:lnTo>
                <a:lnTo>
                  <a:pt x="10256" y="50219"/>
                </a:lnTo>
                <a:lnTo>
                  <a:pt x="8742" y="49270"/>
                </a:lnTo>
                <a:lnTo>
                  <a:pt x="6780" y="47686"/>
                </a:lnTo>
                <a:lnTo>
                  <a:pt x="0" y="416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95"/>
          <p:cNvSpPr/>
          <p:nvPr/>
        </p:nvSpPr>
        <p:spPr>
          <a:xfrm>
            <a:off x="6355442" y="2726055"/>
            <a:ext cx="59645" cy="77143"/>
          </a:xfrm>
          <a:custGeom>
            <a:avLst/>
            <a:gdLst/>
            <a:ahLst/>
            <a:cxnLst/>
            <a:rect l="0" t="0" r="0" b="0"/>
            <a:pathLst>
              <a:path w="59645" h="77143">
                <a:moveTo>
                  <a:pt x="33928" y="42862"/>
                </a:moveTo>
                <a:lnTo>
                  <a:pt x="33928" y="55632"/>
                </a:lnTo>
                <a:lnTo>
                  <a:pt x="32975" y="58043"/>
                </a:lnTo>
                <a:lnTo>
                  <a:pt x="31388" y="60603"/>
                </a:lnTo>
                <a:lnTo>
                  <a:pt x="26546" y="67004"/>
                </a:lnTo>
                <a:lnTo>
                  <a:pt x="25197" y="68482"/>
                </a:lnTo>
                <a:lnTo>
                  <a:pt x="16896" y="77035"/>
                </a:lnTo>
                <a:lnTo>
                  <a:pt x="15906" y="77074"/>
                </a:lnTo>
                <a:lnTo>
                  <a:pt x="9412" y="77142"/>
                </a:lnTo>
                <a:lnTo>
                  <a:pt x="9011" y="76193"/>
                </a:lnTo>
                <a:lnTo>
                  <a:pt x="8744" y="74608"/>
                </a:lnTo>
                <a:lnTo>
                  <a:pt x="8566" y="72598"/>
                </a:lnTo>
                <a:lnTo>
                  <a:pt x="7495" y="71259"/>
                </a:lnTo>
                <a:lnTo>
                  <a:pt x="5828" y="70366"/>
                </a:lnTo>
                <a:lnTo>
                  <a:pt x="3765" y="69770"/>
                </a:lnTo>
                <a:lnTo>
                  <a:pt x="2389" y="68421"/>
                </a:lnTo>
                <a:lnTo>
                  <a:pt x="1472" y="66569"/>
                </a:lnTo>
                <a:lnTo>
                  <a:pt x="0" y="61303"/>
                </a:lnTo>
                <a:lnTo>
                  <a:pt x="832" y="59919"/>
                </a:lnTo>
                <a:lnTo>
                  <a:pt x="2339" y="58043"/>
                </a:lnTo>
                <a:lnTo>
                  <a:pt x="7867" y="51821"/>
                </a:lnTo>
                <a:lnTo>
                  <a:pt x="8934" y="51693"/>
                </a:lnTo>
                <a:lnTo>
                  <a:pt x="10598" y="51606"/>
                </a:lnTo>
                <a:lnTo>
                  <a:pt x="16421" y="51445"/>
                </a:lnTo>
                <a:lnTo>
                  <a:pt x="32373" y="51435"/>
                </a:lnTo>
                <a:lnTo>
                  <a:pt x="32892" y="52387"/>
                </a:lnTo>
                <a:lnTo>
                  <a:pt x="33237" y="53975"/>
                </a:lnTo>
                <a:lnTo>
                  <a:pt x="33791" y="58815"/>
                </a:lnTo>
                <a:lnTo>
                  <a:pt x="34789" y="59213"/>
                </a:lnTo>
                <a:lnTo>
                  <a:pt x="36407" y="59478"/>
                </a:lnTo>
                <a:lnTo>
                  <a:pt x="41297" y="59902"/>
                </a:lnTo>
                <a:lnTo>
                  <a:pt x="41697" y="60890"/>
                </a:lnTo>
                <a:lnTo>
                  <a:pt x="41965" y="62500"/>
                </a:lnTo>
                <a:lnTo>
                  <a:pt x="42469" y="68224"/>
                </a:lnTo>
                <a:lnTo>
                  <a:pt x="41527" y="68342"/>
                </a:lnTo>
                <a:lnTo>
                  <a:pt x="39946" y="68422"/>
                </a:lnTo>
                <a:lnTo>
                  <a:pt x="34279" y="68570"/>
                </a:lnTo>
                <a:lnTo>
                  <a:pt x="34162" y="67621"/>
                </a:lnTo>
                <a:lnTo>
                  <a:pt x="34084" y="66036"/>
                </a:lnTo>
                <a:lnTo>
                  <a:pt x="34032" y="64026"/>
                </a:lnTo>
                <a:lnTo>
                  <a:pt x="33045" y="62686"/>
                </a:lnTo>
                <a:lnTo>
                  <a:pt x="31434" y="61793"/>
                </a:lnTo>
                <a:lnTo>
                  <a:pt x="26556" y="60360"/>
                </a:lnTo>
                <a:lnTo>
                  <a:pt x="26156" y="59290"/>
                </a:lnTo>
                <a:lnTo>
                  <a:pt x="25889" y="57624"/>
                </a:lnTo>
                <a:lnTo>
                  <a:pt x="25461" y="52657"/>
                </a:lnTo>
                <a:lnTo>
                  <a:pt x="25402" y="49438"/>
                </a:lnTo>
                <a:lnTo>
                  <a:pt x="25356" y="42976"/>
                </a:lnTo>
                <a:lnTo>
                  <a:pt x="27896" y="40373"/>
                </a:lnTo>
                <a:lnTo>
                  <a:pt x="32736" y="35491"/>
                </a:lnTo>
                <a:lnTo>
                  <a:pt x="34086" y="35091"/>
                </a:lnTo>
                <a:lnTo>
                  <a:pt x="35938" y="34824"/>
                </a:lnTo>
                <a:lnTo>
                  <a:pt x="38125" y="34646"/>
                </a:lnTo>
                <a:lnTo>
                  <a:pt x="39583" y="35479"/>
                </a:lnTo>
                <a:lnTo>
                  <a:pt x="40556" y="36988"/>
                </a:lnTo>
                <a:lnTo>
                  <a:pt x="41204" y="38946"/>
                </a:lnTo>
                <a:lnTo>
                  <a:pt x="42588" y="40251"/>
                </a:lnTo>
                <a:lnTo>
                  <a:pt x="44464" y="41122"/>
                </a:lnTo>
                <a:lnTo>
                  <a:pt x="49767" y="42518"/>
                </a:lnTo>
                <a:lnTo>
                  <a:pt x="50203" y="43585"/>
                </a:lnTo>
                <a:lnTo>
                  <a:pt x="50492" y="45249"/>
                </a:lnTo>
                <a:lnTo>
                  <a:pt x="50958" y="50213"/>
                </a:lnTo>
                <a:lnTo>
                  <a:pt x="50996" y="51572"/>
                </a:lnTo>
                <a:lnTo>
                  <a:pt x="51039" y="55624"/>
                </a:lnTo>
                <a:lnTo>
                  <a:pt x="50098" y="57085"/>
                </a:lnTo>
                <a:lnTo>
                  <a:pt x="48518" y="58059"/>
                </a:lnTo>
                <a:lnTo>
                  <a:pt x="46512" y="58708"/>
                </a:lnTo>
                <a:lnTo>
                  <a:pt x="45174" y="60094"/>
                </a:lnTo>
                <a:lnTo>
                  <a:pt x="44283" y="61970"/>
                </a:lnTo>
                <a:lnTo>
                  <a:pt x="43689" y="64173"/>
                </a:lnTo>
                <a:lnTo>
                  <a:pt x="42340" y="65642"/>
                </a:lnTo>
                <a:lnTo>
                  <a:pt x="40488" y="66621"/>
                </a:lnTo>
                <a:lnTo>
                  <a:pt x="35224" y="68193"/>
                </a:lnTo>
                <a:lnTo>
                  <a:pt x="33839" y="68322"/>
                </a:lnTo>
                <a:lnTo>
                  <a:pt x="31964" y="68408"/>
                </a:lnTo>
                <a:lnTo>
                  <a:pt x="27340" y="68503"/>
                </a:lnTo>
                <a:lnTo>
                  <a:pt x="22109" y="68546"/>
                </a:lnTo>
                <a:lnTo>
                  <a:pt x="20334" y="67605"/>
                </a:lnTo>
                <a:lnTo>
                  <a:pt x="19150" y="66024"/>
                </a:lnTo>
                <a:lnTo>
                  <a:pt x="18361" y="64019"/>
                </a:lnTo>
                <a:lnTo>
                  <a:pt x="16882" y="62681"/>
                </a:lnTo>
                <a:lnTo>
                  <a:pt x="14944" y="61790"/>
                </a:lnTo>
                <a:lnTo>
                  <a:pt x="12699" y="61195"/>
                </a:lnTo>
                <a:lnTo>
                  <a:pt x="11203" y="59847"/>
                </a:lnTo>
                <a:lnTo>
                  <a:pt x="10206" y="57995"/>
                </a:lnTo>
                <a:lnTo>
                  <a:pt x="9540" y="55808"/>
                </a:lnTo>
                <a:lnTo>
                  <a:pt x="8144" y="54351"/>
                </a:lnTo>
                <a:lnTo>
                  <a:pt x="6261" y="53379"/>
                </a:lnTo>
                <a:lnTo>
                  <a:pt x="4053" y="52731"/>
                </a:lnTo>
                <a:lnTo>
                  <a:pt x="2582" y="51346"/>
                </a:lnTo>
                <a:lnTo>
                  <a:pt x="1600" y="49471"/>
                </a:lnTo>
                <a:lnTo>
                  <a:pt x="25" y="44167"/>
                </a:lnTo>
                <a:lnTo>
                  <a:pt x="848" y="42780"/>
                </a:lnTo>
                <a:lnTo>
                  <a:pt x="2350" y="40902"/>
                </a:lnTo>
                <a:lnTo>
                  <a:pt x="4303" y="38698"/>
                </a:lnTo>
                <a:lnTo>
                  <a:pt x="5605" y="36276"/>
                </a:lnTo>
                <a:lnTo>
                  <a:pt x="6474" y="33709"/>
                </a:lnTo>
                <a:lnTo>
                  <a:pt x="7052" y="31045"/>
                </a:lnTo>
                <a:lnTo>
                  <a:pt x="8391" y="28316"/>
                </a:lnTo>
                <a:lnTo>
                  <a:pt x="10236" y="25545"/>
                </a:lnTo>
                <a:lnTo>
                  <a:pt x="15489" y="18804"/>
                </a:lnTo>
                <a:lnTo>
                  <a:pt x="16873" y="18251"/>
                </a:lnTo>
                <a:lnTo>
                  <a:pt x="18748" y="17882"/>
                </a:lnTo>
                <a:lnTo>
                  <a:pt x="20950" y="17636"/>
                </a:lnTo>
                <a:lnTo>
                  <a:pt x="23371" y="17472"/>
                </a:lnTo>
                <a:lnTo>
                  <a:pt x="25937" y="17363"/>
                </a:lnTo>
                <a:lnTo>
                  <a:pt x="31329" y="17242"/>
                </a:lnTo>
                <a:lnTo>
                  <a:pt x="55125" y="17146"/>
                </a:lnTo>
                <a:lnTo>
                  <a:pt x="56631" y="18098"/>
                </a:lnTo>
                <a:lnTo>
                  <a:pt x="57636" y="19685"/>
                </a:lnTo>
                <a:lnTo>
                  <a:pt x="59249" y="24525"/>
                </a:lnTo>
                <a:lnTo>
                  <a:pt x="59380" y="25875"/>
                </a:lnTo>
                <a:lnTo>
                  <a:pt x="59469" y="27728"/>
                </a:lnTo>
                <a:lnTo>
                  <a:pt x="59567" y="32326"/>
                </a:lnTo>
                <a:lnTo>
                  <a:pt x="59611" y="37544"/>
                </a:lnTo>
                <a:lnTo>
                  <a:pt x="58669" y="39317"/>
                </a:lnTo>
                <a:lnTo>
                  <a:pt x="57090" y="40499"/>
                </a:lnTo>
                <a:lnTo>
                  <a:pt x="55084" y="41287"/>
                </a:lnTo>
                <a:lnTo>
                  <a:pt x="52794" y="41812"/>
                </a:lnTo>
                <a:lnTo>
                  <a:pt x="50315" y="42162"/>
                </a:lnTo>
                <a:lnTo>
                  <a:pt x="47710" y="42395"/>
                </a:lnTo>
                <a:lnTo>
                  <a:pt x="45974" y="43503"/>
                </a:lnTo>
                <a:lnTo>
                  <a:pt x="44816" y="45195"/>
                </a:lnTo>
                <a:lnTo>
                  <a:pt x="44044" y="47275"/>
                </a:lnTo>
                <a:lnTo>
                  <a:pt x="42577" y="48661"/>
                </a:lnTo>
                <a:lnTo>
                  <a:pt x="40646" y="49586"/>
                </a:lnTo>
                <a:lnTo>
                  <a:pt x="38407" y="50202"/>
                </a:lnTo>
                <a:lnTo>
                  <a:pt x="35961" y="49660"/>
                </a:lnTo>
                <a:lnTo>
                  <a:pt x="33378" y="48347"/>
                </a:lnTo>
                <a:lnTo>
                  <a:pt x="30704" y="46519"/>
                </a:lnTo>
                <a:lnTo>
                  <a:pt x="27969" y="45300"/>
                </a:lnTo>
                <a:lnTo>
                  <a:pt x="25192" y="44487"/>
                </a:lnTo>
                <a:lnTo>
                  <a:pt x="22389" y="43946"/>
                </a:lnTo>
                <a:lnTo>
                  <a:pt x="20520" y="42632"/>
                </a:lnTo>
                <a:lnTo>
                  <a:pt x="19275" y="40804"/>
                </a:lnTo>
                <a:lnTo>
                  <a:pt x="17275" y="35577"/>
                </a:lnTo>
                <a:lnTo>
                  <a:pt x="17110" y="34195"/>
                </a:lnTo>
                <a:lnTo>
                  <a:pt x="17001" y="32321"/>
                </a:lnTo>
                <a:lnTo>
                  <a:pt x="16880" y="27700"/>
                </a:lnTo>
                <a:lnTo>
                  <a:pt x="16783" y="8966"/>
                </a:lnTo>
                <a:lnTo>
                  <a:pt x="17735" y="8835"/>
                </a:lnTo>
                <a:lnTo>
                  <a:pt x="19323" y="8747"/>
                </a:lnTo>
                <a:lnTo>
                  <a:pt x="23627" y="8650"/>
                </a:lnTo>
                <a:lnTo>
                  <a:pt x="49393" y="8573"/>
                </a:lnTo>
                <a:lnTo>
                  <a:pt x="50905" y="9525"/>
                </a:lnTo>
                <a:lnTo>
                  <a:pt x="52866" y="11113"/>
                </a:lnTo>
                <a:lnTo>
                  <a:pt x="58306" y="15953"/>
                </a:lnTo>
                <a:lnTo>
                  <a:pt x="58752" y="17303"/>
                </a:lnTo>
                <a:lnTo>
                  <a:pt x="59050" y="19155"/>
                </a:lnTo>
                <a:lnTo>
                  <a:pt x="59641" y="25667"/>
                </a:lnTo>
                <a:lnTo>
                  <a:pt x="59644" y="25707"/>
                </a:lnTo>
                <a:lnTo>
                  <a:pt x="52264" y="25716"/>
                </a:lnTo>
                <a:lnTo>
                  <a:pt x="51867" y="24764"/>
                </a:lnTo>
                <a:lnTo>
                  <a:pt x="51602" y="23177"/>
                </a:lnTo>
                <a:lnTo>
                  <a:pt x="51426" y="21166"/>
                </a:lnTo>
                <a:lnTo>
                  <a:pt x="51308" y="18873"/>
                </a:lnTo>
                <a:lnTo>
                  <a:pt x="51177" y="13785"/>
                </a:lnTo>
                <a:lnTo>
                  <a:pt x="5107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96"/>
          <p:cNvSpPr/>
          <p:nvPr/>
        </p:nvSpPr>
        <p:spPr>
          <a:xfrm>
            <a:off x="5343526" y="2760377"/>
            <a:ext cx="51041" cy="51404"/>
          </a:xfrm>
          <a:custGeom>
            <a:avLst/>
            <a:gdLst/>
            <a:ahLst/>
            <a:cxnLst/>
            <a:rect l="0" t="0" r="0" b="0"/>
            <a:pathLst>
              <a:path w="51041" h="51404">
                <a:moveTo>
                  <a:pt x="17144" y="42830"/>
                </a:moveTo>
                <a:lnTo>
                  <a:pt x="25685" y="42830"/>
                </a:lnTo>
                <a:lnTo>
                  <a:pt x="34258" y="51372"/>
                </a:lnTo>
                <a:lnTo>
                  <a:pt x="13815" y="51403"/>
                </a:lnTo>
                <a:lnTo>
                  <a:pt x="12067" y="50450"/>
                </a:lnTo>
                <a:lnTo>
                  <a:pt x="10902" y="48863"/>
                </a:lnTo>
                <a:lnTo>
                  <a:pt x="10125" y="46852"/>
                </a:lnTo>
                <a:lnTo>
                  <a:pt x="8655" y="45511"/>
                </a:lnTo>
                <a:lnTo>
                  <a:pt x="6722" y="44617"/>
                </a:lnTo>
                <a:lnTo>
                  <a:pt x="4481" y="44022"/>
                </a:lnTo>
                <a:lnTo>
                  <a:pt x="2987" y="42672"/>
                </a:lnTo>
                <a:lnTo>
                  <a:pt x="1991" y="40820"/>
                </a:lnTo>
                <a:lnTo>
                  <a:pt x="392" y="35554"/>
                </a:lnTo>
                <a:lnTo>
                  <a:pt x="260" y="34169"/>
                </a:lnTo>
                <a:lnTo>
                  <a:pt x="173" y="32294"/>
                </a:lnTo>
                <a:lnTo>
                  <a:pt x="33" y="26991"/>
                </a:lnTo>
                <a:lnTo>
                  <a:pt x="0" y="17500"/>
                </a:lnTo>
                <a:lnTo>
                  <a:pt x="952" y="16418"/>
                </a:lnTo>
                <a:lnTo>
                  <a:pt x="7379" y="9766"/>
                </a:lnTo>
                <a:lnTo>
                  <a:pt x="8729" y="9357"/>
                </a:lnTo>
                <a:lnTo>
                  <a:pt x="10582" y="9085"/>
                </a:lnTo>
                <a:lnTo>
                  <a:pt x="12769" y="8903"/>
                </a:lnTo>
                <a:lnTo>
                  <a:pt x="15180" y="9735"/>
                </a:lnTo>
                <a:lnTo>
                  <a:pt x="17739" y="11242"/>
                </a:lnTo>
                <a:lnTo>
                  <a:pt x="20398" y="13199"/>
                </a:lnTo>
                <a:lnTo>
                  <a:pt x="23123" y="14503"/>
                </a:lnTo>
                <a:lnTo>
                  <a:pt x="25893" y="15373"/>
                </a:lnTo>
                <a:lnTo>
                  <a:pt x="28692" y="15953"/>
                </a:lnTo>
                <a:lnTo>
                  <a:pt x="30557" y="17292"/>
                </a:lnTo>
                <a:lnTo>
                  <a:pt x="31801" y="19137"/>
                </a:lnTo>
                <a:lnTo>
                  <a:pt x="32630" y="21320"/>
                </a:lnTo>
                <a:lnTo>
                  <a:pt x="34135" y="22775"/>
                </a:lnTo>
                <a:lnTo>
                  <a:pt x="36092" y="23745"/>
                </a:lnTo>
                <a:lnTo>
                  <a:pt x="38348" y="24392"/>
                </a:lnTo>
                <a:lnTo>
                  <a:pt x="39852" y="25775"/>
                </a:lnTo>
                <a:lnTo>
                  <a:pt x="40855" y="27650"/>
                </a:lnTo>
                <a:lnTo>
                  <a:pt x="42465" y="32952"/>
                </a:lnTo>
                <a:lnTo>
                  <a:pt x="42597" y="34340"/>
                </a:lnTo>
                <a:lnTo>
                  <a:pt x="42685" y="36217"/>
                </a:lnTo>
                <a:lnTo>
                  <a:pt x="42859" y="42754"/>
                </a:lnTo>
                <a:lnTo>
                  <a:pt x="42860" y="42796"/>
                </a:lnTo>
                <a:lnTo>
                  <a:pt x="38310" y="42820"/>
                </a:lnTo>
                <a:lnTo>
                  <a:pt x="36969" y="41871"/>
                </a:lnTo>
                <a:lnTo>
                  <a:pt x="36076" y="40286"/>
                </a:lnTo>
                <a:lnTo>
                  <a:pt x="35480" y="38276"/>
                </a:lnTo>
                <a:lnTo>
                  <a:pt x="34131" y="36937"/>
                </a:lnTo>
                <a:lnTo>
                  <a:pt x="32278" y="36044"/>
                </a:lnTo>
                <a:lnTo>
                  <a:pt x="30091" y="35448"/>
                </a:lnTo>
                <a:lnTo>
                  <a:pt x="27680" y="34099"/>
                </a:lnTo>
                <a:lnTo>
                  <a:pt x="25121" y="32247"/>
                </a:lnTo>
                <a:lnTo>
                  <a:pt x="18719" y="26981"/>
                </a:lnTo>
                <a:lnTo>
                  <a:pt x="18194" y="25597"/>
                </a:lnTo>
                <a:lnTo>
                  <a:pt x="17844" y="23721"/>
                </a:lnTo>
                <a:lnTo>
                  <a:pt x="17611" y="21518"/>
                </a:lnTo>
                <a:lnTo>
                  <a:pt x="17455" y="19097"/>
                </a:lnTo>
                <a:lnTo>
                  <a:pt x="17351" y="16531"/>
                </a:lnTo>
                <a:lnTo>
                  <a:pt x="17156" y="9008"/>
                </a:lnTo>
                <a:lnTo>
                  <a:pt x="17147" y="4128"/>
                </a:lnTo>
                <a:lnTo>
                  <a:pt x="18099" y="2741"/>
                </a:lnTo>
                <a:lnTo>
                  <a:pt x="19685" y="1817"/>
                </a:lnTo>
                <a:lnTo>
                  <a:pt x="24525" y="333"/>
                </a:lnTo>
                <a:lnTo>
                  <a:pt x="25874" y="211"/>
                </a:lnTo>
                <a:lnTo>
                  <a:pt x="27727" y="130"/>
                </a:lnTo>
                <a:lnTo>
                  <a:pt x="32325" y="40"/>
                </a:lnTo>
                <a:lnTo>
                  <a:pt x="37543" y="0"/>
                </a:lnTo>
                <a:lnTo>
                  <a:pt x="39315" y="942"/>
                </a:lnTo>
                <a:lnTo>
                  <a:pt x="40498" y="2522"/>
                </a:lnTo>
                <a:lnTo>
                  <a:pt x="41286" y="4528"/>
                </a:lnTo>
                <a:lnTo>
                  <a:pt x="42763" y="5865"/>
                </a:lnTo>
                <a:lnTo>
                  <a:pt x="44701" y="6757"/>
                </a:lnTo>
                <a:lnTo>
                  <a:pt x="46945" y="7351"/>
                </a:lnTo>
                <a:lnTo>
                  <a:pt x="48441" y="8700"/>
                </a:lnTo>
                <a:lnTo>
                  <a:pt x="49439" y="10552"/>
                </a:lnTo>
                <a:lnTo>
                  <a:pt x="51040" y="15817"/>
                </a:lnTo>
                <a:lnTo>
                  <a:pt x="50219" y="17201"/>
                </a:lnTo>
                <a:lnTo>
                  <a:pt x="48718" y="19077"/>
                </a:lnTo>
                <a:lnTo>
                  <a:pt x="44018" y="24380"/>
                </a:lnTo>
                <a:lnTo>
                  <a:pt x="43632" y="25768"/>
                </a:lnTo>
                <a:lnTo>
                  <a:pt x="43375" y="27645"/>
                </a:lnTo>
                <a:lnTo>
                  <a:pt x="43204" y="29849"/>
                </a:lnTo>
                <a:lnTo>
                  <a:pt x="42137" y="31319"/>
                </a:lnTo>
                <a:lnTo>
                  <a:pt x="40474" y="32298"/>
                </a:lnTo>
                <a:lnTo>
                  <a:pt x="34289" y="34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97"/>
          <p:cNvSpPr/>
          <p:nvPr/>
        </p:nvSpPr>
        <p:spPr>
          <a:xfrm>
            <a:off x="5360670" y="2717482"/>
            <a:ext cx="1028701" cy="1020129"/>
          </a:xfrm>
          <a:custGeom>
            <a:avLst/>
            <a:gdLst/>
            <a:ahLst/>
            <a:cxnLst/>
            <a:rect l="0" t="0" r="0" b="0"/>
            <a:pathLst>
              <a:path w="1028701" h="1020129">
                <a:moveTo>
                  <a:pt x="0" y="42863"/>
                </a:moveTo>
                <a:lnTo>
                  <a:pt x="0" y="37924"/>
                </a:lnTo>
                <a:lnTo>
                  <a:pt x="0" y="75847"/>
                </a:lnTo>
                <a:lnTo>
                  <a:pt x="5891" y="83739"/>
                </a:lnTo>
                <a:lnTo>
                  <a:pt x="7381" y="88970"/>
                </a:lnTo>
                <a:lnTo>
                  <a:pt x="8571" y="120592"/>
                </a:lnTo>
                <a:lnTo>
                  <a:pt x="8571" y="123257"/>
                </a:lnTo>
                <a:lnTo>
                  <a:pt x="9524" y="125986"/>
                </a:lnTo>
                <a:lnTo>
                  <a:pt x="15953" y="135500"/>
                </a:lnTo>
                <a:lnTo>
                  <a:pt x="16615" y="138963"/>
                </a:lnTo>
                <a:lnTo>
                  <a:pt x="17144" y="169410"/>
                </a:lnTo>
                <a:lnTo>
                  <a:pt x="17145" y="182988"/>
                </a:lnTo>
                <a:lnTo>
                  <a:pt x="18097" y="185809"/>
                </a:lnTo>
                <a:lnTo>
                  <a:pt x="24526" y="195483"/>
                </a:lnTo>
                <a:lnTo>
                  <a:pt x="25188" y="198959"/>
                </a:lnTo>
                <a:lnTo>
                  <a:pt x="25711" y="228621"/>
                </a:lnTo>
                <a:lnTo>
                  <a:pt x="25717" y="244080"/>
                </a:lnTo>
                <a:lnTo>
                  <a:pt x="26669" y="246540"/>
                </a:lnTo>
                <a:lnTo>
                  <a:pt x="31609" y="254553"/>
                </a:lnTo>
                <a:lnTo>
                  <a:pt x="33098" y="260137"/>
                </a:lnTo>
                <a:lnTo>
                  <a:pt x="34185" y="277187"/>
                </a:lnTo>
                <a:lnTo>
                  <a:pt x="35172" y="279089"/>
                </a:lnTo>
                <a:lnTo>
                  <a:pt x="36783" y="280357"/>
                </a:lnTo>
                <a:lnTo>
                  <a:pt x="38810" y="281202"/>
                </a:lnTo>
                <a:lnTo>
                  <a:pt x="40161" y="282718"/>
                </a:lnTo>
                <a:lnTo>
                  <a:pt x="41061" y="284681"/>
                </a:lnTo>
                <a:lnTo>
                  <a:pt x="42061" y="289403"/>
                </a:lnTo>
                <a:lnTo>
                  <a:pt x="42757" y="303000"/>
                </a:lnTo>
                <a:lnTo>
                  <a:pt x="43744" y="305822"/>
                </a:lnTo>
                <a:lnTo>
                  <a:pt x="48733" y="314346"/>
                </a:lnTo>
                <a:lnTo>
                  <a:pt x="51079" y="324065"/>
                </a:lnTo>
                <a:lnTo>
                  <a:pt x="51403" y="337538"/>
                </a:lnTo>
                <a:lnTo>
                  <a:pt x="52367" y="340278"/>
                </a:lnTo>
                <a:lnTo>
                  <a:pt x="57320" y="348685"/>
                </a:lnTo>
                <a:lnTo>
                  <a:pt x="59653" y="358361"/>
                </a:lnTo>
                <a:lnTo>
                  <a:pt x="65829" y="366556"/>
                </a:lnTo>
                <a:lnTo>
                  <a:pt x="67357" y="371829"/>
                </a:lnTo>
                <a:lnTo>
                  <a:pt x="68218" y="380152"/>
                </a:lnTo>
                <a:lnTo>
                  <a:pt x="69291" y="382975"/>
                </a:lnTo>
                <a:lnTo>
                  <a:pt x="74399" y="391498"/>
                </a:lnTo>
                <a:lnTo>
                  <a:pt x="75929" y="397202"/>
                </a:lnTo>
                <a:lnTo>
                  <a:pt x="76789" y="405768"/>
                </a:lnTo>
                <a:lnTo>
                  <a:pt x="77863" y="408625"/>
                </a:lnTo>
                <a:lnTo>
                  <a:pt x="82972" y="417196"/>
                </a:lnTo>
                <a:lnTo>
                  <a:pt x="84501" y="422910"/>
                </a:lnTo>
                <a:lnTo>
                  <a:pt x="85362" y="431483"/>
                </a:lnTo>
                <a:lnTo>
                  <a:pt x="86435" y="434340"/>
                </a:lnTo>
                <a:lnTo>
                  <a:pt x="91544" y="442912"/>
                </a:lnTo>
                <a:lnTo>
                  <a:pt x="94434" y="451485"/>
                </a:lnTo>
                <a:lnTo>
                  <a:pt x="99947" y="460057"/>
                </a:lnTo>
                <a:lnTo>
                  <a:pt x="102956" y="468630"/>
                </a:lnTo>
                <a:lnTo>
                  <a:pt x="108504" y="477203"/>
                </a:lnTo>
                <a:lnTo>
                  <a:pt x="110137" y="482918"/>
                </a:lnTo>
                <a:lnTo>
                  <a:pt x="111055" y="491490"/>
                </a:lnTo>
                <a:lnTo>
                  <a:pt x="112136" y="494347"/>
                </a:lnTo>
                <a:lnTo>
                  <a:pt x="117257" y="502920"/>
                </a:lnTo>
                <a:lnTo>
                  <a:pt x="127288" y="528610"/>
                </a:lnTo>
                <a:lnTo>
                  <a:pt x="140405" y="543174"/>
                </a:lnTo>
                <a:lnTo>
                  <a:pt x="142180" y="546901"/>
                </a:lnTo>
                <a:lnTo>
                  <a:pt x="145632" y="560296"/>
                </a:lnTo>
                <a:lnTo>
                  <a:pt x="151312" y="570720"/>
                </a:lnTo>
                <a:lnTo>
                  <a:pt x="154370" y="579841"/>
                </a:lnTo>
                <a:lnTo>
                  <a:pt x="159933" y="588577"/>
                </a:lnTo>
                <a:lnTo>
                  <a:pt x="162957" y="597197"/>
                </a:lnTo>
                <a:lnTo>
                  <a:pt x="168510" y="605784"/>
                </a:lnTo>
                <a:lnTo>
                  <a:pt x="171531" y="614361"/>
                </a:lnTo>
                <a:lnTo>
                  <a:pt x="178035" y="622935"/>
                </a:lnTo>
                <a:lnTo>
                  <a:pt x="183267" y="628650"/>
                </a:lnTo>
                <a:lnTo>
                  <a:pt x="185042" y="631508"/>
                </a:lnTo>
                <a:lnTo>
                  <a:pt x="188495" y="640080"/>
                </a:lnTo>
                <a:lnTo>
                  <a:pt x="194174" y="648652"/>
                </a:lnTo>
                <a:lnTo>
                  <a:pt x="197233" y="657225"/>
                </a:lnTo>
                <a:lnTo>
                  <a:pt x="202796" y="665797"/>
                </a:lnTo>
                <a:lnTo>
                  <a:pt x="205820" y="674370"/>
                </a:lnTo>
                <a:lnTo>
                  <a:pt x="211372" y="682943"/>
                </a:lnTo>
                <a:lnTo>
                  <a:pt x="214393" y="691515"/>
                </a:lnTo>
                <a:lnTo>
                  <a:pt x="220898" y="700088"/>
                </a:lnTo>
                <a:lnTo>
                  <a:pt x="226129" y="705803"/>
                </a:lnTo>
                <a:lnTo>
                  <a:pt x="227905" y="708660"/>
                </a:lnTo>
                <a:lnTo>
                  <a:pt x="231357" y="717233"/>
                </a:lnTo>
                <a:lnTo>
                  <a:pt x="237037" y="725805"/>
                </a:lnTo>
                <a:lnTo>
                  <a:pt x="240095" y="734377"/>
                </a:lnTo>
                <a:lnTo>
                  <a:pt x="245658" y="742950"/>
                </a:lnTo>
                <a:lnTo>
                  <a:pt x="248682" y="751522"/>
                </a:lnTo>
                <a:lnTo>
                  <a:pt x="254235" y="760095"/>
                </a:lnTo>
                <a:lnTo>
                  <a:pt x="257256" y="768668"/>
                </a:lnTo>
                <a:lnTo>
                  <a:pt x="262808" y="777240"/>
                </a:lnTo>
                <a:lnTo>
                  <a:pt x="264441" y="782955"/>
                </a:lnTo>
                <a:lnTo>
                  <a:pt x="265829" y="784860"/>
                </a:lnTo>
                <a:lnTo>
                  <a:pt x="267706" y="786130"/>
                </a:lnTo>
                <a:lnTo>
                  <a:pt x="269911" y="786976"/>
                </a:lnTo>
                <a:lnTo>
                  <a:pt x="271381" y="788494"/>
                </a:lnTo>
                <a:lnTo>
                  <a:pt x="272360" y="790457"/>
                </a:lnTo>
                <a:lnTo>
                  <a:pt x="273014" y="792719"/>
                </a:lnTo>
                <a:lnTo>
                  <a:pt x="276279" y="797772"/>
                </a:lnTo>
                <a:lnTo>
                  <a:pt x="278483" y="800453"/>
                </a:lnTo>
                <a:lnTo>
                  <a:pt x="279953" y="803193"/>
                </a:lnTo>
                <a:lnTo>
                  <a:pt x="281586" y="808777"/>
                </a:lnTo>
                <a:lnTo>
                  <a:pt x="282505" y="817276"/>
                </a:lnTo>
                <a:lnTo>
                  <a:pt x="283587" y="820123"/>
                </a:lnTo>
                <a:lnTo>
                  <a:pt x="287329" y="825827"/>
                </a:lnTo>
                <a:lnTo>
                  <a:pt x="296539" y="837250"/>
                </a:lnTo>
                <a:lnTo>
                  <a:pt x="298483" y="842963"/>
                </a:lnTo>
                <a:lnTo>
                  <a:pt x="299953" y="844868"/>
                </a:lnTo>
                <a:lnTo>
                  <a:pt x="301886" y="846138"/>
                </a:lnTo>
                <a:lnTo>
                  <a:pt x="304128" y="846984"/>
                </a:lnTo>
                <a:lnTo>
                  <a:pt x="305621" y="848501"/>
                </a:lnTo>
                <a:lnTo>
                  <a:pt x="306618" y="850465"/>
                </a:lnTo>
                <a:lnTo>
                  <a:pt x="307282" y="852727"/>
                </a:lnTo>
                <a:lnTo>
                  <a:pt x="310560" y="857780"/>
                </a:lnTo>
                <a:lnTo>
                  <a:pt x="321345" y="869903"/>
                </a:lnTo>
                <a:lnTo>
                  <a:pt x="322815" y="872353"/>
                </a:lnTo>
                <a:lnTo>
                  <a:pt x="324448" y="877615"/>
                </a:lnTo>
                <a:lnTo>
                  <a:pt x="325368" y="885932"/>
                </a:lnTo>
                <a:lnTo>
                  <a:pt x="326449" y="887802"/>
                </a:lnTo>
                <a:lnTo>
                  <a:pt x="328123" y="889048"/>
                </a:lnTo>
                <a:lnTo>
                  <a:pt x="330191" y="889879"/>
                </a:lnTo>
                <a:lnTo>
                  <a:pt x="337653" y="895599"/>
                </a:lnTo>
                <a:lnTo>
                  <a:pt x="339401" y="898056"/>
                </a:lnTo>
                <a:lnTo>
                  <a:pt x="341345" y="903326"/>
                </a:lnTo>
                <a:lnTo>
                  <a:pt x="342816" y="905113"/>
                </a:lnTo>
                <a:lnTo>
                  <a:pt x="344749" y="906303"/>
                </a:lnTo>
                <a:lnTo>
                  <a:pt x="346990" y="907097"/>
                </a:lnTo>
                <a:lnTo>
                  <a:pt x="348484" y="908579"/>
                </a:lnTo>
                <a:lnTo>
                  <a:pt x="349480" y="910519"/>
                </a:lnTo>
                <a:lnTo>
                  <a:pt x="350144" y="912765"/>
                </a:lnTo>
                <a:lnTo>
                  <a:pt x="353422" y="917801"/>
                </a:lnTo>
                <a:lnTo>
                  <a:pt x="364208" y="929911"/>
                </a:lnTo>
                <a:lnTo>
                  <a:pt x="365678" y="932361"/>
                </a:lnTo>
                <a:lnTo>
                  <a:pt x="367310" y="937622"/>
                </a:lnTo>
                <a:lnTo>
                  <a:pt x="368699" y="939407"/>
                </a:lnTo>
                <a:lnTo>
                  <a:pt x="370577" y="940596"/>
                </a:lnTo>
                <a:lnTo>
                  <a:pt x="372781" y="941389"/>
                </a:lnTo>
                <a:lnTo>
                  <a:pt x="374250" y="942870"/>
                </a:lnTo>
                <a:lnTo>
                  <a:pt x="375230" y="944810"/>
                </a:lnTo>
                <a:lnTo>
                  <a:pt x="375884" y="947056"/>
                </a:lnTo>
                <a:lnTo>
                  <a:pt x="379149" y="952092"/>
                </a:lnTo>
                <a:lnTo>
                  <a:pt x="397660" y="972011"/>
                </a:lnTo>
                <a:lnTo>
                  <a:pt x="400362" y="973762"/>
                </a:lnTo>
                <a:lnTo>
                  <a:pt x="409827" y="976804"/>
                </a:lnTo>
                <a:lnTo>
                  <a:pt x="410378" y="977910"/>
                </a:lnTo>
                <a:lnTo>
                  <a:pt x="410990" y="981679"/>
                </a:lnTo>
                <a:lnTo>
                  <a:pt x="412106" y="983065"/>
                </a:lnTo>
                <a:lnTo>
                  <a:pt x="413802" y="983990"/>
                </a:lnTo>
                <a:lnTo>
                  <a:pt x="418817" y="985472"/>
                </a:lnTo>
                <a:lnTo>
                  <a:pt x="427325" y="993186"/>
                </a:lnTo>
                <a:lnTo>
                  <a:pt x="430587" y="993866"/>
                </a:lnTo>
                <a:lnTo>
                  <a:pt x="440442" y="994303"/>
                </a:lnTo>
                <a:lnTo>
                  <a:pt x="442218" y="995291"/>
                </a:lnTo>
                <a:lnTo>
                  <a:pt x="443402" y="996902"/>
                </a:lnTo>
                <a:lnTo>
                  <a:pt x="445302" y="1001782"/>
                </a:lnTo>
                <a:lnTo>
                  <a:pt x="446410" y="1002182"/>
                </a:lnTo>
                <a:lnTo>
                  <a:pt x="453110" y="1002877"/>
                </a:lnTo>
                <a:lnTo>
                  <a:pt x="462529" y="1011199"/>
                </a:lnTo>
                <a:lnTo>
                  <a:pt x="474812" y="1011524"/>
                </a:lnTo>
                <a:lnTo>
                  <a:pt x="477514" y="1012487"/>
                </a:lnTo>
                <a:lnTo>
                  <a:pt x="488142" y="1019773"/>
                </a:lnTo>
                <a:lnTo>
                  <a:pt x="519999" y="1020128"/>
                </a:lnTo>
                <a:lnTo>
                  <a:pt x="582822" y="1020128"/>
                </a:lnTo>
                <a:lnTo>
                  <a:pt x="590301" y="1012747"/>
                </a:lnTo>
                <a:lnTo>
                  <a:pt x="593509" y="1012085"/>
                </a:lnTo>
                <a:lnTo>
                  <a:pt x="604241" y="1011586"/>
                </a:lnTo>
                <a:lnTo>
                  <a:pt x="605710" y="1010623"/>
                </a:lnTo>
                <a:lnTo>
                  <a:pt x="606689" y="1009029"/>
                </a:lnTo>
                <a:lnTo>
                  <a:pt x="608261" y="1004177"/>
                </a:lnTo>
                <a:lnTo>
                  <a:pt x="609342" y="1003779"/>
                </a:lnTo>
                <a:lnTo>
                  <a:pt x="615994" y="1003087"/>
                </a:lnTo>
                <a:lnTo>
                  <a:pt x="625408" y="994766"/>
                </a:lnTo>
                <a:lnTo>
                  <a:pt x="630229" y="994515"/>
                </a:lnTo>
                <a:lnTo>
                  <a:pt x="631608" y="993528"/>
                </a:lnTo>
                <a:lnTo>
                  <a:pt x="632526" y="991917"/>
                </a:lnTo>
                <a:lnTo>
                  <a:pt x="633139" y="989890"/>
                </a:lnTo>
                <a:lnTo>
                  <a:pt x="634500" y="988539"/>
                </a:lnTo>
                <a:lnTo>
                  <a:pt x="636360" y="987639"/>
                </a:lnTo>
                <a:lnTo>
                  <a:pt x="641638" y="986193"/>
                </a:lnTo>
                <a:lnTo>
                  <a:pt x="642071" y="985123"/>
                </a:lnTo>
                <a:lnTo>
                  <a:pt x="642553" y="981392"/>
                </a:lnTo>
                <a:lnTo>
                  <a:pt x="643633" y="980017"/>
                </a:lnTo>
                <a:lnTo>
                  <a:pt x="645306" y="979100"/>
                </a:lnTo>
                <a:lnTo>
                  <a:pt x="647374" y="978488"/>
                </a:lnTo>
                <a:lnTo>
                  <a:pt x="648753" y="977128"/>
                </a:lnTo>
                <a:lnTo>
                  <a:pt x="649672" y="975269"/>
                </a:lnTo>
                <a:lnTo>
                  <a:pt x="650284" y="973077"/>
                </a:lnTo>
                <a:lnTo>
                  <a:pt x="651645" y="971615"/>
                </a:lnTo>
                <a:lnTo>
                  <a:pt x="653505" y="970641"/>
                </a:lnTo>
                <a:lnTo>
                  <a:pt x="655698" y="969992"/>
                </a:lnTo>
                <a:lnTo>
                  <a:pt x="657159" y="968606"/>
                </a:lnTo>
                <a:lnTo>
                  <a:pt x="658133" y="966730"/>
                </a:lnTo>
                <a:lnTo>
                  <a:pt x="658783" y="964526"/>
                </a:lnTo>
                <a:lnTo>
                  <a:pt x="662044" y="959538"/>
                </a:lnTo>
                <a:lnTo>
                  <a:pt x="682861" y="936394"/>
                </a:lnTo>
                <a:lnTo>
                  <a:pt x="685413" y="927409"/>
                </a:lnTo>
                <a:lnTo>
                  <a:pt x="694508" y="917192"/>
                </a:lnTo>
                <a:lnTo>
                  <a:pt x="698560" y="913101"/>
                </a:lnTo>
                <a:lnTo>
                  <a:pt x="700021" y="910676"/>
                </a:lnTo>
                <a:lnTo>
                  <a:pt x="702560" y="901692"/>
                </a:lnTo>
                <a:lnTo>
                  <a:pt x="708760" y="893581"/>
                </a:lnTo>
                <a:lnTo>
                  <a:pt x="710291" y="888319"/>
                </a:lnTo>
                <a:lnTo>
                  <a:pt x="711653" y="886535"/>
                </a:lnTo>
                <a:lnTo>
                  <a:pt x="713513" y="885346"/>
                </a:lnTo>
                <a:lnTo>
                  <a:pt x="715705" y="884553"/>
                </a:lnTo>
                <a:lnTo>
                  <a:pt x="717166" y="883072"/>
                </a:lnTo>
                <a:lnTo>
                  <a:pt x="718141" y="881132"/>
                </a:lnTo>
                <a:lnTo>
                  <a:pt x="719705" y="875726"/>
                </a:lnTo>
                <a:lnTo>
                  <a:pt x="725905" y="867814"/>
                </a:lnTo>
                <a:lnTo>
                  <a:pt x="727437" y="862580"/>
                </a:lnTo>
                <a:lnTo>
                  <a:pt x="728797" y="860803"/>
                </a:lnTo>
                <a:lnTo>
                  <a:pt x="730658" y="859619"/>
                </a:lnTo>
                <a:lnTo>
                  <a:pt x="732850" y="858829"/>
                </a:lnTo>
                <a:lnTo>
                  <a:pt x="734311" y="857350"/>
                </a:lnTo>
                <a:lnTo>
                  <a:pt x="735286" y="855412"/>
                </a:lnTo>
                <a:lnTo>
                  <a:pt x="735935" y="853167"/>
                </a:lnTo>
                <a:lnTo>
                  <a:pt x="739197" y="848133"/>
                </a:lnTo>
                <a:lnTo>
                  <a:pt x="741400" y="845457"/>
                </a:lnTo>
                <a:lnTo>
                  <a:pt x="742869" y="842721"/>
                </a:lnTo>
                <a:lnTo>
                  <a:pt x="744501" y="837140"/>
                </a:lnTo>
                <a:lnTo>
                  <a:pt x="745889" y="835271"/>
                </a:lnTo>
                <a:lnTo>
                  <a:pt x="747767" y="834025"/>
                </a:lnTo>
                <a:lnTo>
                  <a:pt x="749971" y="833194"/>
                </a:lnTo>
                <a:lnTo>
                  <a:pt x="751441" y="831688"/>
                </a:lnTo>
                <a:lnTo>
                  <a:pt x="752421" y="829731"/>
                </a:lnTo>
                <a:lnTo>
                  <a:pt x="753509" y="825017"/>
                </a:lnTo>
                <a:lnTo>
                  <a:pt x="753993" y="819747"/>
                </a:lnTo>
                <a:lnTo>
                  <a:pt x="755074" y="817008"/>
                </a:lnTo>
                <a:lnTo>
                  <a:pt x="760195" y="808602"/>
                </a:lnTo>
                <a:lnTo>
                  <a:pt x="761727" y="802926"/>
                </a:lnTo>
                <a:lnTo>
                  <a:pt x="762589" y="794376"/>
                </a:lnTo>
                <a:lnTo>
                  <a:pt x="763663" y="791522"/>
                </a:lnTo>
                <a:lnTo>
                  <a:pt x="768772" y="782953"/>
                </a:lnTo>
                <a:lnTo>
                  <a:pt x="771661" y="774382"/>
                </a:lnTo>
                <a:lnTo>
                  <a:pt x="777174" y="765810"/>
                </a:lnTo>
                <a:lnTo>
                  <a:pt x="778798" y="760095"/>
                </a:lnTo>
                <a:lnTo>
                  <a:pt x="779712" y="751522"/>
                </a:lnTo>
                <a:lnTo>
                  <a:pt x="780793" y="748665"/>
                </a:lnTo>
                <a:lnTo>
                  <a:pt x="785912" y="740093"/>
                </a:lnTo>
                <a:lnTo>
                  <a:pt x="787444" y="734377"/>
                </a:lnTo>
                <a:lnTo>
                  <a:pt x="788306" y="725805"/>
                </a:lnTo>
                <a:lnTo>
                  <a:pt x="789380" y="723900"/>
                </a:lnTo>
                <a:lnTo>
                  <a:pt x="791048" y="722630"/>
                </a:lnTo>
                <a:lnTo>
                  <a:pt x="793113" y="721784"/>
                </a:lnTo>
                <a:lnTo>
                  <a:pt x="794489" y="720267"/>
                </a:lnTo>
                <a:lnTo>
                  <a:pt x="795407" y="718303"/>
                </a:lnTo>
                <a:lnTo>
                  <a:pt x="796426" y="713581"/>
                </a:lnTo>
                <a:lnTo>
                  <a:pt x="796879" y="708307"/>
                </a:lnTo>
                <a:lnTo>
                  <a:pt x="797953" y="705567"/>
                </a:lnTo>
                <a:lnTo>
                  <a:pt x="803062" y="697160"/>
                </a:lnTo>
                <a:lnTo>
                  <a:pt x="804591" y="691484"/>
                </a:lnTo>
                <a:lnTo>
                  <a:pt x="805452" y="682933"/>
                </a:lnTo>
                <a:lnTo>
                  <a:pt x="806526" y="680079"/>
                </a:lnTo>
                <a:lnTo>
                  <a:pt x="813164" y="670348"/>
                </a:lnTo>
                <a:lnTo>
                  <a:pt x="813843" y="666868"/>
                </a:lnTo>
                <a:lnTo>
                  <a:pt x="814024" y="664606"/>
                </a:lnTo>
                <a:lnTo>
                  <a:pt x="815098" y="662146"/>
                </a:lnTo>
                <a:lnTo>
                  <a:pt x="820207" y="654132"/>
                </a:lnTo>
                <a:lnTo>
                  <a:pt x="821736" y="648548"/>
                </a:lnTo>
                <a:lnTo>
                  <a:pt x="822597" y="640049"/>
                </a:lnTo>
                <a:lnTo>
                  <a:pt x="823671" y="637202"/>
                </a:lnTo>
                <a:lnTo>
                  <a:pt x="827403" y="631498"/>
                </a:lnTo>
                <a:lnTo>
                  <a:pt x="836608" y="620076"/>
                </a:lnTo>
                <a:lnTo>
                  <a:pt x="838551" y="614362"/>
                </a:lnTo>
                <a:lnTo>
                  <a:pt x="839644" y="605790"/>
                </a:lnTo>
                <a:lnTo>
                  <a:pt x="840750" y="602932"/>
                </a:lnTo>
                <a:lnTo>
                  <a:pt x="845905" y="594360"/>
                </a:lnTo>
                <a:lnTo>
                  <a:pt x="848808" y="585788"/>
                </a:lnTo>
                <a:lnTo>
                  <a:pt x="854325" y="577215"/>
                </a:lnTo>
                <a:lnTo>
                  <a:pt x="855950" y="571500"/>
                </a:lnTo>
                <a:lnTo>
                  <a:pt x="856864" y="558377"/>
                </a:lnTo>
                <a:lnTo>
                  <a:pt x="857945" y="555131"/>
                </a:lnTo>
                <a:lnTo>
                  <a:pt x="859619" y="552967"/>
                </a:lnTo>
                <a:lnTo>
                  <a:pt x="861687" y="551525"/>
                </a:lnTo>
                <a:lnTo>
                  <a:pt x="863065" y="548658"/>
                </a:lnTo>
                <a:lnTo>
                  <a:pt x="865958" y="536475"/>
                </a:lnTo>
                <a:lnTo>
                  <a:pt x="871471" y="526409"/>
                </a:lnTo>
                <a:lnTo>
                  <a:pt x="873096" y="520345"/>
                </a:lnTo>
                <a:lnTo>
                  <a:pt x="874010" y="511575"/>
                </a:lnTo>
                <a:lnTo>
                  <a:pt x="875090" y="508690"/>
                </a:lnTo>
                <a:lnTo>
                  <a:pt x="880210" y="500079"/>
                </a:lnTo>
                <a:lnTo>
                  <a:pt x="881741" y="494355"/>
                </a:lnTo>
                <a:lnTo>
                  <a:pt x="882859" y="477203"/>
                </a:lnTo>
                <a:lnTo>
                  <a:pt x="883848" y="474345"/>
                </a:lnTo>
                <a:lnTo>
                  <a:pt x="888837" y="465773"/>
                </a:lnTo>
                <a:lnTo>
                  <a:pt x="890339" y="460057"/>
                </a:lnTo>
                <a:lnTo>
                  <a:pt x="891184" y="451485"/>
                </a:lnTo>
                <a:lnTo>
                  <a:pt x="892255" y="448628"/>
                </a:lnTo>
                <a:lnTo>
                  <a:pt x="897361" y="440055"/>
                </a:lnTo>
                <a:lnTo>
                  <a:pt x="898889" y="434340"/>
                </a:lnTo>
                <a:lnTo>
                  <a:pt x="899750" y="425768"/>
                </a:lnTo>
                <a:lnTo>
                  <a:pt x="900823" y="422910"/>
                </a:lnTo>
                <a:lnTo>
                  <a:pt x="905932" y="414338"/>
                </a:lnTo>
                <a:lnTo>
                  <a:pt x="907461" y="408622"/>
                </a:lnTo>
                <a:lnTo>
                  <a:pt x="908322" y="400050"/>
                </a:lnTo>
                <a:lnTo>
                  <a:pt x="909396" y="397193"/>
                </a:lnTo>
                <a:lnTo>
                  <a:pt x="914504" y="388620"/>
                </a:lnTo>
                <a:lnTo>
                  <a:pt x="916034" y="382905"/>
                </a:lnTo>
                <a:lnTo>
                  <a:pt x="917247" y="353166"/>
                </a:lnTo>
                <a:lnTo>
                  <a:pt x="917254" y="342873"/>
                </a:lnTo>
                <a:lnTo>
                  <a:pt x="918208" y="339072"/>
                </a:lnTo>
                <a:lnTo>
                  <a:pt x="924638" y="327697"/>
                </a:lnTo>
                <a:lnTo>
                  <a:pt x="925300" y="324078"/>
                </a:lnTo>
                <a:lnTo>
                  <a:pt x="925820" y="297151"/>
                </a:lnTo>
                <a:lnTo>
                  <a:pt x="926776" y="295256"/>
                </a:lnTo>
                <a:lnTo>
                  <a:pt x="928365" y="293992"/>
                </a:lnTo>
                <a:lnTo>
                  <a:pt x="930378" y="293150"/>
                </a:lnTo>
                <a:lnTo>
                  <a:pt x="931719" y="291636"/>
                </a:lnTo>
                <a:lnTo>
                  <a:pt x="932614" y="289674"/>
                </a:lnTo>
                <a:lnTo>
                  <a:pt x="933607" y="284954"/>
                </a:lnTo>
                <a:lnTo>
                  <a:pt x="934049" y="279681"/>
                </a:lnTo>
                <a:lnTo>
                  <a:pt x="935119" y="276942"/>
                </a:lnTo>
                <a:lnTo>
                  <a:pt x="941752" y="267410"/>
                </a:lnTo>
                <a:lnTo>
                  <a:pt x="942432" y="263946"/>
                </a:lnTo>
                <a:lnTo>
                  <a:pt x="942613" y="261689"/>
                </a:lnTo>
                <a:lnTo>
                  <a:pt x="943685" y="259232"/>
                </a:lnTo>
                <a:lnTo>
                  <a:pt x="948794" y="251223"/>
                </a:lnTo>
                <a:lnTo>
                  <a:pt x="950324" y="245640"/>
                </a:lnTo>
                <a:lnTo>
                  <a:pt x="951684" y="243770"/>
                </a:lnTo>
                <a:lnTo>
                  <a:pt x="953543" y="242523"/>
                </a:lnTo>
                <a:lnTo>
                  <a:pt x="955735" y="241692"/>
                </a:lnTo>
                <a:lnTo>
                  <a:pt x="957197" y="240186"/>
                </a:lnTo>
                <a:lnTo>
                  <a:pt x="958171" y="238229"/>
                </a:lnTo>
                <a:lnTo>
                  <a:pt x="959253" y="233515"/>
                </a:lnTo>
                <a:lnTo>
                  <a:pt x="959735" y="228244"/>
                </a:lnTo>
                <a:lnTo>
                  <a:pt x="960815" y="225505"/>
                </a:lnTo>
                <a:lnTo>
                  <a:pt x="967466" y="215974"/>
                </a:lnTo>
                <a:lnTo>
                  <a:pt x="968147" y="212511"/>
                </a:lnTo>
                <a:lnTo>
                  <a:pt x="968584" y="207078"/>
                </a:lnTo>
                <a:lnTo>
                  <a:pt x="974562" y="199161"/>
                </a:lnTo>
                <a:lnTo>
                  <a:pt x="976064" y="193926"/>
                </a:lnTo>
                <a:lnTo>
                  <a:pt x="977255" y="167398"/>
                </a:lnTo>
                <a:lnTo>
                  <a:pt x="978211" y="165891"/>
                </a:lnTo>
                <a:lnTo>
                  <a:pt x="979801" y="164887"/>
                </a:lnTo>
                <a:lnTo>
                  <a:pt x="981813" y="164217"/>
                </a:lnTo>
                <a:lnTo>
                  <a:pt x="983154" y="162818"/>
                </a:lnTo>
                <a:lnTo>
                  <a:pt x="984049" y="160933"/>
                </a:lnTo>
                <a:lnTo>
                  <a:pt x="985042" y="156298"/>
                </a:lnTo>
                <a:lnTo>
                  <a:pt x="985806" y="138820"/>
                </a:lnTo>
                <a:lnTo>
                  <a:pt x="988363" y="135358"/>
                </a:lnTo>
                <a:lnTo>
                  <a:pt x="993215" y="129925"/>
                </a:lnTo>
                <a:lnTo>
                  <a:pt x="993879" y="126642"/>
                </a:lnTo>
                <a:lnTo>
                  <a:pt x="994407" y="99650"/>
                </a:lnTo>
                <a:lnTo>
                  <a:pt x="995360" y="96913"/>
                </a:lnTo>
                <a:lnTo>
                  <a:pt x="1001790" y="87387"/>
                </a:lnTo>
                <a:lnTo>
                  <a:pt x="1002452" y="83924"/>
                </a:lnTo>
                <a:lnTo>
                  <a:pt x="1002629" y="81667"/>
                </a:lnTo>
                <a:lnTo>
                  <a:pt x="1003699" y="80162"/>
                </a:lnTo>
                <a:lnTo>
                  <a:pt x="1005365" y="79159"/>
                </a:lnTo>
                <a:lnTo>
                  <a:pt x="1007428" y="78490"/>
                </a:lnTo>
                <a:lnTo>
                  <a:pt x="1008804" y="77092"/>
                </a:lnTo>
                <a:lnTo>
                  <a:pt x="1009721" y="75207"/>
                </a:lnTo>
                <a:lnTo>
                  <a:pt x="1010739" y="70573"/>
                </a:lnTo>
                <a:lnTo>
                  <a:pt x="1011523" y="53095"/>
                </a:lnTo>
                <a:lnTo>
                  <a:pt x="1014081" y="49633"/>
                </a:lnTo>
                <a:lnTo>
                  <a:pt x="1018932" y="44200"/>
                </a:lnTo>
                <a:lnTo>
                  <a:pt x="1019597" y="40917"/>
                </a:lnTo>
                <a:lnTo>
                  <a:pt x="1020022" y="35599"/>
                </a:lnTo>
                <a:lnTo>
                  <a:pt x="1028344" y="26105"/>
                </a:lnTo>
                <a:lnTo>
                  <a:pt x="10287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98"/>
          <p:cNvSpPr/>
          <p:nvPr/>
        </p:nvSpPr>
        <p:spPr>
          <a:xfrm>
            <a:off x="6324423" y="2597501"/>
            <a:ext cx="176390" cy="188562"/>
          </a:xfrm>
          <a:custGeom>
            <a:avLst/>
            <a:gdLst/>
            <a:ahLst/>
            <a:cxnLst/>
            <a:rect l="0" t="0" r="0" b="0"/>
            <a:pathLst>
              <a:path w="176390" h="188562">
                <a:moveTo>
                  <a:pt x="4939" y="111409"/>
                </a:moveTo>
                <a:lnTo>
                  <a:pt x="0" y="111409"/>
                </a:lnTo>
                <a:lnTo>
                  <a:pt x="4101" y="111409"/>
                </a:lnTo>
                <a:lnTo>
                  <a:pt x="4380" y="110456"/>
                </a:lnTo>
                <a:lnTo>
                  <a:pt x="4829" y="104623"/>
                </a:lnTo>
                <a:lnTo>
                  <a:pt x="4866" y="104028"/>
                </a:lnTo>
                <a:lnTo>
                  <a:pt x="9468" y="98638"/>
                </a:lnTo>
                <a:lnTo>
                  <a:pt x="13665" y="94175"/>
                </a:lnTo>
                <a:lnTo>
                  <a:pt x="17708" y="90097"/>
                </a:lnTo>
                <a:lnTo>
                  <a:pt x="20119" y="88628"/>
                </a:lnTo>
                <a:lnTo>
                  <a:pt x="25338" y="86996"/>
                </a:lnTo>
                <a:lnTo>
                  <a:pt x="30833" y="83731"/>
                </a:lnTo>
                <a:lnTo>
                  <a:pt x="33631" y="81527"/>
                </a:lnTo>
                <a:lnTo>
                  <a:pt x="36449" y="79105"/>
                </a:lnTo>
                <a:lnTo>
                  <a:pt x="39281" y="76538"/>
                </a:lnTo>
                <a:lnTo>
                  <a:pt x="44967" y="71145"/>
                </a:lnTo>
                <a:lnTo>
                  <a:pt x="67805" y="48534"/>
                </a:lnTo>
                <a:lnTo>
                  <a:pt x="70662" y="46632"/>
                </a:lnTo>
                <a:lnTo>
                  <a:pt x="73520" y="45364"/>
                </a:lnTo>
                <a:lnTo>
                  <a:pt x="76377" y="44519"/>
                </a:lnTo>
                <a:lnTo>
                  <a:pt x="79234" y="43003"/>
                </a:lnTo>
                <a:lnTo>
                  <a:pt x="82092" y="41040"/>
                </a:lnTo>
                <a:lnTo>
                  <a:pt x="84949" y="38778"/>
                </a:lnTo>
                <a:lnTo>
                  <a:pt x="86854" y="36319"/>
                </a:lnTo>
                <a:lnTo>
                  <a:pt x="88124" y="33726"/>
                </a:lnTo>
                <a:lnTo>
                  <a:pt x="88971" y="31045"/>
                </a:lnTo>
                <a:lnTo>
                  <a:pt x="92451" y="25527"/>
                </a:lnTo>
                <a:lnTo>
                  <a:pt x="94713" y="22721"/>
                </a:lnTo>
                <a:lnTo>
                  <a:pt x="97173" y="20851"/>
                </a:lnTo>
                <a:lnTo>
                  <a:pt x="99766" y="19604"/>
                </a:lnTo>
                <a:lnTo>
                  <a:pt x="102447" y="18773"/>
                </a:lnTo>
                <a:lnTo>
                  <a:pt x="105187" y="17267"/>
                </a:lnTo>
                <a:lnTo>
                  <a:pt x="107966" y="15310"/>
                </a:lnTo>
                <a:lnTo>
                  <a:pt x="114719" y="9876"/>
                </a:lnTo>
                <a:lnTo>
                  <a:pt x="118183" y="6593"/>
                </a:lnTo>
                <a:lnTo>
                  <a:pt x="124920" y="0"/>
                </a:lnTo>
                <a:lnTo>
                  <a:pt x="133172" y="8186"/>
                </a:lnTo>
                <a:lnTo>
                  <a:pt x="133422" y="12985"/>
                </a:lnTo>
                <a:lnTo>
                  <a:pt x="133495" y="15889"/>
                </a:lnTo>
                <a:lnTo>
                  <a:pt x="138068" y="21300"/>
                </a:lnTo>
                <a:lnTo>
                  <a:pt x="139412" y="23713"/>
                </a:lnTo>
                <a:lnTo>
                  <a:pt x="140904" y="28935"/>
                </a:lnTo>
                <a:lnTo>
                  <a:pt x="144108" y="34431"/>
                </a:lnTo>
                <a:lnTo>
                  <a:pt x="149375" y="41170"/>
                </a:lnTo>
                <a:lnTo>
                  <a:pt x="150095" y="44631"/>
                </a:lnTo>
                <a:lnTo>
                  <a:pt x="150416" y="50297"/>
                </a:lnTo>
                <a:lnTo>
                  <a:pt x="150558" y="59165"/>
                </a:lnTo>
                <a:lnTo>
                  <a:pt x="151548" y="63245"/>
                </a:lnTo>
                <a:lnTo>
                  <a:pt x="153161" y="66917"/>
                </a:lnTo>
                <a:lnTo>
                  <a:pt x="155189" y="70317"/>
                </a:lnTo>
                <a:lnTo>
                  <a:pt x="156541" y="73537"/>
                </a:lnTo>
                <a:lnTo>
                  <a:pt x="157442" y="76636"/>
                </a:lnTo>
                <a:lnTo>
                  <a:pt x="158043" y="79654"/>
                </a:lnTo>
                <a:lnTo>
                  <a:pt x="158443" y="83571"/>
                </a:lnTo>
                <a:lnTo>
                  <a:pt x="158710" y="88088"/>
                </a:lnTo>
                <a:lnTo>
                  <a:pt x="159007" y="97234"/>
                </a:lnTo>
                <a:lnTo>
                  <a:pt x="159197" y="110867"/>
                </a:lnTo>
                <a:lnTo>
                  <a:pt x="159241" y="135930"/>
                </a:lnTo>
                <a:lnTo>
                  <a:pt x="160195" y="140139"/>
                </a:lnTo>
                <a:lnTo>
                  <a:pt x="161783" y="143897"/>
                </a:lnTo>
                <a:lnTo>
                  <a:pt x="163794" y="147355"/>
                </a:lnTo>
                <a:lnTo>
                  <a:pt x="165135" y="150613"/>
                </a:lnTo>
                <a:lnTo>
                  <a:pt x="166029" y="153737"/>
                </a:lnTo>
                <a:lnTo>
                  <a:pt x="166624" y="156773"/>
                </a:lnTo>
                <a:lnTo>
                  <a:pt x="167022" y="159749"/>
                </a:lnTo>
                <a:lnTo>
                  <a:pt x="167463" y="165596"/>
                </a:lnTo>
                <a:lnTo>
                  <a:pt x="167660" y="171369"/>
                </a:lnTo>
                <a:lnTo>
                  <a:pt x="167786" y="178286"/>
                </a:lnTo>
                <a:lnTo>
                  <a:pt x="170342" y="181772"/>
                </a:lnTo>
                <a:lnTo>
                  <a:pt x="176389" y="1885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99"/>
          <p:cNvSpPr/>
          <p:nvPr/>
        </p:nvSpPr>
        <p:spPr>
          <a:xfrm>
            <a:off x="5223509" y="2726055"/>
            <a:ext cx="257176" cy="205741"/>
          </a:xfrm>
          <a:custGeom>
            <a:avLst/>
            <a:gdLst/>
            <a:ahLst/>
            <a:cxnLst/>
            <a:rect l="0" t="0" r="0" b="0"/>
            <a:pathLst>
              <a:path w="257176" h="205741">
                <a:moveTo>
                  <a:pt x="0" y="205740"/>
                </a:moveTo>
                <a:lnTo>
                  <a:pt x="0" y="184400"/>
                </a:lnTo>
                <a:lnTo>
                  <a:pt x="953" y="181988"/>
                </a:lnTo>
                <a:lnTo>
                  <a:pt x="4552" y="176768"/>
                </a:lnTo>
                <a:lnTo>
                  <a:pt x="6786" y="171273"/>
                </a:lnTo>
                <a:lnTo>
                  <a:pt x="7382" y="168475"/>
                </a:lnTo>
                <a:lnTo>
                  <a:pt x="10584" y="162825"/>
                </a:lnTo>
                <a:lnTo>
                  <a:pt x="15182" y="157139"/>
                </a:lnTo>
                <a:lnTo>
                  <a:pt x="20401" y="151437"/>
                </a:lnTo>
                <a:lnTo>
                  <a:pt x="22173" y="147630"/>
                </a:lnTo>
                <a:lnTo>
                  <a:pt x="23355" y="143188"/>
                </a:lnTo>
                <a:lnTo>
                  <a:pt x="24143" y="138321"/>
                </a:lnTo>
                <a:lnTo>
                  <a:pt x="25620" y="134124"/>
                </a:lnTo>
                <a:lnTo>
                  <a:pt x="27558" y="130373"/>
                </a:lnTo>
                <a:lnTo>
                  <a:pt x="29802" y="126920"/>
                </a:lnTo>
                <a:lnTo>
                  <a:pt x="34836" y="120544"/>
                </a:lnTo>
                <a:lnTo>
                  <a:pt x="37512" y="117510"/>
                </a:lnTo>
                <a:lnTo>
                  <a:pt x="39295" y="114535"/>
                </a:lnTo>
                <a:lnTo>
                  <a:pt x="41278" y="108689"/>
                </a:lnTo>
                <a:lnTo>
                  <a:pt x="42758" y="104844"/>
                </a:lnTo>
                <a:lnTo>
                  <a:pt x="44698" y="100376"/>
                </a:lnTo>
                <a:lnTo>
                  <a:pt x="46944" y="95492"/>
                </a:lnTo>
                <a:lnTo>
                  <a:pt x="49394" y="91284"/>
                </a:lnTo>
                <a:lnTo>
                  <a:pt x="51979" y="87526"/>
                </a:lnTo>
                <a:lnTo>
                  <a:pt x="54656" y="84068"/>
                </a:lnTo>
                <a:lnTo>
                  <a:pt x="57629" y="77686"/>
                </a:lnTo>
                <a:lnTo>
                  <a:pt x="58422" y="74650"/>
                </a:lnTo>
                <a:lnTo>
                  <a:pt x="61843" y="68738"/>
                </a:lnTo>
                <a:lnTo>
                  <a:pt x="64089" y="65827"/>
                </a:lnTo>
                <a:lnTo>
                  <a:pt x="65586" y="61982"/>
                </a:lnTo>
                <a:lnTo>
                  <a:pt x="66584" y="57514"/>
                </a:lnTo>
                <a:lnTo>
                  <a:pt x="67250" y="52630"/>
                </a:lnTo>
                <a:lnTo>
                  <a:pt x="68646" y="48422"/>
                </a:lnTo>
                <a:lnTo>
                  <a:pt x="70529" y="44664"/>
                </a:lnTo>
                <a:lnTo>
                  <a:pt x="72737" y="41205"/>
                </a:lnTo>
                <a:lnTo>
                  <a:pt x="77730" y="34823"/>
                </a:lnTo>
                <a:lnTo>
                  <a:pt x="83125" y="28812"/>
                </a:lnTo>
                <a:lnTo>
                  <a:pt x="92639" y="18869"/>
                </a:lnTo>
                <a:lnTo>
                  <a:pt x="101533" y="9915"/>
                </a:lnTo>
                <a:lnTo>
                  <a:pt x="101979" y="8515"/>
                </a:lnTo>
                <a:lnTo>
                  <a:pt x="102606" y="2946"/>
                </a:lnTo>
                <a:lnTo>
                  <a:pt x="102836" y="388"/>
                </a:lnTo>
                <a:lnTo>
                  <a:pt x="110249" y="34"/>
                </a:lnTo>
                <a:lnTo>
                  <a:pt x="135582" y="0"/>
                </a:lnTo>
                <a:lnTo>
                  <a:pt x="138999" y="2540"/>
                </a:lnTo>
                <a:lnTo>
                  <a:pt x="144403" y="7380"/>
                </a:lnTo>
                <a:lnTo>
                  <a:pt x="147682" y="8043"/>
                </a:lnTo>
                <a:lnTo>
                  <a:pt x="149890" y="8219"/>
                </a:lnTo>
                <a:lnTo>
                  <a:pt x="152314" y="9289"/>
                </a:lnTo>
                <a:lnTo>
                  <a:pt x="160277" y="15346"/>
                </a:lnTo>
                <a:lnTo>
                  <a:pt x="165850" y="20473"/>
                </a:lnTo>
                <a:lnTo>
                  <a:pt x="171296" y="25634"/>
                </a:lnTo>
                <a:lnTo>
                  <a:pt x="192676" y="46943"/>
                </a:lnTo>
                <a:lnTo>
                  <a:pt x="194173" y="49393"/>
                </a:lnTo>
                <a:lnTo>
                  <a:pt x="195837" y="54655"/>
                </a:lnTo>
                <a:lnTo>
                  <a:pt x="199116" y="60168"/>
                </a:lnTo>
                <a:lnTo>
                  <a:pt x="204432" y="66918"/>
                </a:lnTo>
                <a:lnTo>
                  <a:pt x="209904" y="72638"/>
                </a:lnTo>
                <a:lnTo>
                  <a:pt x="247294" y="110133"/>
                </a:lnTo>
                <a:lnTo>
                  <a:pt x="248683" y="110570"/>
                </a:lnTo>
                <a:lnTo>
                  <a:pt x="255869" y="111327"/>
                </a:lnTo>
                <a:lnTo>
                  <a:pt x="256304" y="112318"/>
                </a:lnTo>
                <a:lnTo>
                  <a:pt x="256918" y="116358"/>
                </a:lnTo>
                <a:lnTo>
                  <a:pt x="257175" y="111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00"/>
          <p:cNvSpPr/>
          <p:nvPr/>
        </p:nvSpPr>
        <p:spPr>
          <a:xfrm>
            <a:off x="1614592" y="2974657"/>
            <a:ext cx="257071" cy="187360"/>
          </a:xfrm>
          <a:custGeom>
            <a:avLst/>
            <a:gdLst/>
            <a:ahLst/>
            <a:cxnLst/>
            <a:rect l="0" t="0" r="0" b="0"/>
            <a:pathLst>
              <a:path w="257071" h="187360">
                <a:moveTo>
                  <a:pt x="8467" y="0"/>
                </a:moveTo>
                <a:lnTo>
                  <a:pt x="0" y="0"/>
                </a:lnTo>
                <a:lnTo>
                  <a:pt x="12668" y="0"/>
                </a:lnTo>
                <a:lnTo>
                  <a:pt x="15078" y="953"/>
                </a:lnTo>
                <a:lnTo>
                  <a:pt x="20295" y="4551"/>
                </a:lnTo>
                <a:lnTo>
                  <a:pt x="25789" y="9325"/>
                </a:lnTo>
                <a:lnTo>
                  <a:pt x="31406" y="14622"/>
                </a:lnTo>
                <a:lnTo>
                  <a:pt x="37078" y="20151"/>
                </a:lnTo>
                <a:lnTo>
                  <a:pt x="40876" y="22007"/>
                </a:lnTo>
                <a:lnTo>
                  <a:pt x="45313" y="23244"/>
                </a:lnTo>
                <a:lnTo>
                  <a:pt x="50176" y="24068"/>
                </a:lnTo>
                <a:lnTo>
                  <a:pt x="58120" y="27525"/>
                </a:lnTo>
                <a:lnTo>
                  <a:pt x="65778" y="33188"/>
                </a:lnTo>
                <a:lnTo>
                  <a:pt x="70487" y="37366"/>
                </a:lnTo>
                <a:lnTo>
                  <a:pt x="79847" y="46134"/>
                </a:lnTo>
                <a:lnTo>
                  <a:pt x="91424" y="57379"/>
                </a:lnTo>
                <a:lnTo>
                  <a:pt x="117441" y="83274"/>
                </a:lnTo>
                <a:lnTo>
                  <a:pt x="123026" y="87901"/>
                </a:lnTo>
                <a:lnTo>
                  <a:pt x="128655" y="91938"/>
                </a:lnTo>
                <a:lnTo>
                  <a:pt x="134312" y="95582"/>
                </a:lnTo>
                <a:lnTo>
                  <a:pt x="139989" y="99916"/>
                </a:lnTo>
                <a:lnTo>
                  <a:pt x="145679" y="104711"/>
                </a:lnTo>
                <a:lnTo>
                  <a:pt x="151377" y="109812"/>
                </a:lnTo>
                <a:lnTo>
                  <a:pt x="157080" y="114166"/>
                </a:lnTo>
                <a:lnTo>
                  <a:pt x="162788" y="118021"/>
                </a:lnTo>
                <a:lnTo>
                  <a:pt x="168497" y="121543"/>
                </a:lnTo>
                <a:lnTo>
                  <a:pt x="173257" y="125796"/>
                </a:lnTo>
                <a:lnTo>
                  <a:pt x="177382" y="130536"/>
                </a:lnTo>
                <a:lnTo>
                  <a:pt x="181085" y="135602"/>
                </a:lnTo>
                <a:lnTo>
                  <a:pt x="185458" y="139931"/>
                </a:lnTo>
                <a:lnTo>
                  <a:pt x="190279" y="143770"/>
                </a:lnTo>
                <a:lnTo>
                  <a:pt x="195398" y="147282"/>
                </a:lnTo>
                <a:lnTo>
                  <a:pt x="199762" y="150575"/>
                </a:lnTo>
                <a:lnTo>
                  <a:pt x="203625" y="153724"/>
                </a:lnTo>
                <a:lnTo>
                  <a:pt x="207153" y="156775"/>
                </a:lnTo>
                <a:lnTo>
                  <a:pt x="210457" y="159762"/>
                </a:lnTo>
                <a:lnTo>
                  <a:pt x="216668" y="165620"/>
                </a:lnTo>
                <a:lnTo>
                  <a:pt x="225520" y="174274"/>
                </a:lnTo>
                <a:lnTo>
                  <a:pt x="228417" y="176190"/>
                </a:lnTo>
                <a:lnTo>
                  <a:pt x="234175" y="178319"/>
                </a:lnTo>
                <a:lnTo>
                  <a:pt x="239909" y="179265"/>
                </a:lnTo>
                <a:lnTo>
                  <a:pt x="242772" y="179518"/>
                </a:lnTo>
                <a:lnTo>
                  <a:pt x="245633" y="180639"/>
                </a:lnTo>
                <a:lnTo>
                  <a:pt x="253258" y="185814"/>
                </a:lnTo>
                <a:lnTo>
                  <a:pt x="255376" y="187359"/>
                </a:lnTo>
                <a:lnTo>
                  <a:pt x="255940" y="186819"/>
                </a:lnTo>
                <a:lnTo>
                  <a:pt x="256921" y="181106"/>
                </a:lnTo>
                <a:lnTo>
                  <a:pt x="257070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01"/>
          <p:cNvSpPr/>
          <p:nvPr/>
        </p:nvSpPr>
        <p:spPr>
          <a:xfrm>
            <a:off x="1657350" y="2923222"/>
            <a:ext cx="188595" cy="274321"/>
          </a:xfrm>
          <a:custGeom>
            <a:avLst/>
            <a:gdLst/>
            <a:ahLst/>
            <a:cxnLst/>
            <a:rect l="0" t="0" r="0" b="0"/>
            <a:pathLst>
              <a:path w="188595" h="274321">
                <a:moveTo>
                  <a:pt x="188594" y="0"/>
                </a:moveTo>
                <a:lnTo>
                  <a:pt x="175824" y="0"/>
                </a:lnTo>
                <a:lnTo>
                  <a:pt x="174366" y="953"/>
                </a:lnTo>
                <a:lnTo>
                  <a:pt x="173394" y="2540"/>
                </a:lnTo>
                <a:lnTo>
                  <a:pt x="172746" y="4551"/>
                </a:lnTo>
                <a:lnTo>
                  <a:pt x="169485" y="9325"/>
                </a:lnTo>
                <a:lnTo>
                  <a:pt x="163909" y="15575"/>
                </a:lnTo>
                <a:lnTo>
                  <a:pt x="155081" y="24702"/>
                </a:lnTo>
                <a:lnTo>
                  <a:pt x="151012" y="29803"/>
                </a:lnTo>
                <a:lnTo>
                  <a:pt x="147347" y="35109"/>
                </a:lnTo>
                <a:lnTo>
                  <a:pt x="139782" y="47037"/>
                </a:lnTo>
                <a:lnTo>
                  <a:pt x="130070" y="61863"/>
                </a:lnTo>
                <a:lnTo>
                  <a:pt x="124813" y="68864"/>
                </a:lnTo>
                <a:lnTo>
                  <a:pt x="119404" y="75437"/>
                </a:lnTo>
                <a:lnTo>
                  <a:pt x="113892" y="81724"/>
                </a:lnTo>
                <a:lnTo>
                  <a:pt x="108313" y="88773"/>
                </a:lnTo>
                <a:lnTo>
                  <a:pt x="102688" y="96329"/>
                </a:lnTo>
                <a:lnTo>
                  <a:pt x="97034" y="104225"/>
                </a:lnTo>
                <a:lnTo>
                  <a:pt x="92312" y="111393"/>
                </a:lnTo>
                <a:lnTo>
                  <a:pt x="88211" y="118077"/>
                </a:lnTo>
                <a:lnTo>
                  <a:pt x="84524" y="124438"/>
                </a:lnTo>
                <a:lnTo>
                  <a:pt x="75349" y="139126"/>
                </a:lnTo>
                <a:lnTo>
                  <a:pt x="53936" y="171839"/>
                </a:lnTo>
                <a:lnTo>
                  <a:pt x="49292" y="179329"/>
                </a:lnTo>
                <a:lnTo>
                  <a:pt x="45244" y="186228"/>
                </a:lnTo>
                <a:lnTo>
                  <a:pt x="41592" y="192732"/>
                </a:lnTo>
                <a:lnTo>
                  <a:pt x="34995" y="205039"/>
                </a:lnTo>
                <a:lnTo>
                  <a:pt x="22999" y="228461"/>
                </a:lnTo>
                <a:lnTo>
                  <a:pt x="19142" y="234223"/>
                </a:lnTo>
                <a:lnTo>
                  <a:pt x="14666" y="239969"/>
                </a:lnTo>
                <a:lnTo>
                  <a:pt x="9777" y="245704"/>
                </a:lnTo>
                <a:lnTo>
                  <a:pt x="6518" y="250480"/>
                </a:lnTo>
                <a:lnTo>
                  <a:pt x="2896" y="258327"/>
                </a:lnTo>
                <a:lnTo>
                  <a:pt x="858" y="263549"/>
                </a:lnTo>
                <a:lnTo>
                  <a:pt x="169" y="271205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02"/>
          <p:cNvSpPr/>
          <p:nvPr/>
        </p:nvSpPr>
        <p:spPr>
          <a:xfrm>
            <a:off x="1923097" y="2871788"/>
            <a:ext cx="205741" cy="154305"/>
          </a:xfrm>
          <a:custGeom>
            <a:avLst/>
            <a:gdLst/>
            <a:ahLst/>
            <a:cxnLst/>
            <a:rect l="0" t="0" r="0" b="0"/>
            <a:pathLst>
              <a:path w="205741" h="154305">
                <a:moveTo>
                  <a:pt x="0" y="17144"/>
                </a:moveTo>
                <a:lnTo>
                  <a:pt x="4551" y="17144"/>
                </a:lnTo>
                <a:lnTo>
                  <a:pt x="6844" y="16192"/>
                </a:lnTo>
                <a:lnTo>
                  <a:pt x="11932" y="12593"/>
                </a:lnTo>
                <a:lnTo>
                  <a:pt x="17368" y="7819"/>
                </a:lnTo>
                <a:lnTo>
                  <a:pt x="20151" y="5212"/>
                </a:lnTo>
                <a:lnTo>
                  <a:pt x="22959" y="3475"/>
                </a:lnTo>
                <a:lnTo>
                  <a:pt x="28619" y="1544"/>
                </a:lnTo>
                <a:lnTo>
                  <a:pt x="34310" y="686"/>
                </a:lnTo>
                <a:lnTo>
                  <a:pt x="37161" y="457"/>
                </a:lnTo>
                <a:lnTo>
                  <a:pt x="40966" y="304"/>
                </a:lnTo>
                <a:lnTo>
                  <a:pt x="54472" y="89"/>
                </a:lnTo>
                <a:lnTo>
                  <a:pt x="101322" y="0"/>
                </a:lnTo>
                <a:lnTo>
                  <a:pt x="105648" y="952"/>
                </a:lnTo>
                <a:lnTo>
                  <a:pt x="109484" y="2540"/>
                </a:lnTo>
                <a:lnTo>
                  <a:pt x="112994" y="4550"/>
                </a:lnTo>
                <a:lnTo>
                  <a:pt x="115335" y="6843"/>
                </a:lnTo>
                <a:lnTo>
                  <a:pt x="116895" y="9324"/>
                </a:lnTo>
                <a:lnTo>
                  <a:pt x="117935" y="11931"/>
                </a:lnTo>
                <a:lnTo>
                  <a:pt x="119581" y="15574"/>
                </a:lnTo>
                <a:lnTo>
                  <a:pt x="123949" y="24701"/>
                </a:lnTo>
                <a:lnTo>
                  <a:pt x="124543" y="28850"/>
                </a:lnTo>
                <a:lnTo>
                  <a:pt x="123986" y="32568"/>
                </a:lnTo>
                <a:lnTo>
                  <a:pt x="122663" y="35999"/>
                </a:lnTo>
                <a:lnTo>
                  <a:pt x="120828" y="40192"/>
                </a:lnTo>
                <a:lnTo>
                  <a:pt x="116249" y="49930"/>
                </a:lnTo>
                <a:lnTo>
                  <a:pt x="108316" y="66122"/>
                </a:lnTo>
                <a:lnTo>
                  <a:pt x="104596" y="72657"/>
                </a:lnTo>
                <a:lnTo>
                  <a:pt x="100210" y="79870"/>
                </a:lnTo>
                <a:lnTo>
                  <a:pt x="95382" y="87536"/>
                </a:lnTo>
                <a:lnTo>
                  <a:pt x="91210" y="93600"/>
                </a:lnTo>
                <a:lnTo>
                  <a:pt x="87477" y="98595"/>
                </a:lnTo>
                <a:lnTo>
                  <a:pt x="84035" y="102877"/>
                </a:lnTo>
                <a:lnTo>
                  <a:pt x="80789" y="107637"/>
                </a:lnTo>
                <a:lnTo>
                  <a:pt x="77671" y="112715"/>
                </a:lnTo>
                <a:lnTo>
                  <a:pt x="74641" y="118005"/>
                </a:lnTo>
                <a:lnTo>
                  <a:pt x="70716" y="122485"/>
                </a:lnTo>
                <a:lnTo>
                  <a:pt x="66194" y="126424"/>
                </a:lnTo>
                <a:lnTo>
                  <a:pt x="61274" y="130002"/>
                </a:lnTo>
                <a:lnTo>
                  <a:pt x="57042" y="133340"/>
                </a:lnTo>
                <a:lnTo>
                  <a:pt x="53268" y="136518"/>
                </a:lnTo>
                <a:lnTo>
                  <a:pt x="49799" y="139590"/>
                </a:lnTo>
                <a:lnTo>
                  <a:pt x="43406" y="145542"/>
                </a:lnTo>
                <a:lnTo>
                  <a:pt x="34448" y="154152"/>
                </a:lnTo>
                <a:lnTo>
                  <a:pt x="28430" y="154274"/>
                </a:lnTo>
                <a:lnTo>
                  <a:pt x="26923" y="154291"/>
                </a:lnTo>
                <a:lnTo>
                  <a:pt x="58058" y="154304"/>
                </a:lnTo>
                <a:lnTo>
                  <a:pt x="62518" y="153351"/>
                </a:lnTo>
                <a:lnTo>
                  <a:pt x="66444" y="151764"/>
                </a:lnTo>
                <a:lnTo>
                  <a:pt x="70013" y="149753"/>
                </a:lnTo>
                <a:lnTo>
                  <a:pt x="74298" y="148413"/>
                </a:lnTo>
                <a:lnTo>
                  <a:pt x="79060" y="147519"/>
                </a:lnTo>
                <a:lnTo>
                  <a:pt x="84139" y="146923"/>
                </a:lnTo>
                <a:lnTo>
                  <a:pt x="89430" y="146526"/>
                </a:lnTo>
                <a:lnTo>
                  <a:pt x="94862" y="146261"/>
                </a:lnTo>
                <a:lnTo>
                  <a:pt x="105979" y="145967"/>
                </a:lnTo>
                <a:lnTo>
                  <a:pt x="168596" y="145734"/>
                </a:lnTo>
                <a:lnTo>
                  <a:pt x="175262" y="146686"/>
                </a:lnTo>
                <a:lnTo>
                  <a:pt x="182564" y="148273"/>
                </a:lnTo>
                <a:lnTo>
                  <a:pt x="205740" y="1543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03"/>
          <p:cNvSpPr/>
          <p:nvPr/>
        </p:nvSpPr>
        <p:spPr>
          <a:xfrm>
            <a:off x="2257425" y="3051810"/>
            <a:ext cx="265748" cy="25718"/>
          </a:xfrm>
          <a:custGeom>
            <a:avLst/>
            <a:gdLst/>
            <a:ahLst/>
            <a:cxnLst/>
            <a:rect l="0" t="0" r="0" b="0"/>
            <a:pathLst>
              <a:path w="265748" h="25718">
                <a:moveTo>
                  <a:pt x="0" y="25717"/>
                </a:moveTo>
                <a:lnTo>
                  <a:pt x="8219" y="25717"/>
                </a:lnTo>
                <a:lnTo>
                  <a:pt x="9289" y="24765"/>
                </a:lnTo>
                <a:lnTo>
                  <a:pt x="13018" y="21166"/>
                </a:lnTo>
                <a:lnTo>
                  <a:pt x="16299" y="19825"/>
                </a:lnTo>
                <a:lnTo>
                  <a:pt x="20391" y="18932"/>
                </a:lnTo>
                <a:lnTo>
                  <a:pt x="25023" y="18336"/>
                </a:lnTo>
                <a:lnTo>
                  <a:pt x="32711" y="17674"/>
                </a:lnTo>
                <a:lnTo>
                  <a:pt x="40256" y="17380"/>
                </a:lnTo>
                <a:lnTo>
                  <a:pt x="66131" y="17176"/>
                </a:lnTo>
                <a:lnTo>
                  <a:pt x="71710" y="16213"/>
                </a:lnTo>
                <a:lnTo>
                  <a:pt x="77334" y="14618"/>
                </a:lnTo>
                <a:lnTo>
                  <a:pt x="82988" y="12603"/>
                </a:lnTo>
                <a:lnTo>
                  <a:pt x="89615" y="11259"/>
                </a:lnTo>
                <a:lnTo>
                  <a:pt x="96891" y="10364"/>
                </a:lnTo>
                <a:lnTo>
                  <a:pt x="104599" y="9766"/>
                </a:lnTo>
                <a:lnTo>
                  <a:pt x="111642" y="9368"/>
                </a:lnTo>
                <a:lnTo>
                  <a:pt x="124549" y="8926"/>
                </a:lnTo>
                <a:lnTo>
                  <a:pt x="142525" y="8677"/>
                </a:lnTo>
                <a:lnTo>
                  <a:pt x="164467" y="8603"/>
                </a:lnTo>
                <a:lnTo>
                  <a:pt x="171557" y="7641"/>
                </a:lnTo>
                <a:lnTo>
                  <a:pt x="178189" y="6046"/>
                </a:lnTo>
                <a:lnTo>
                  <a:pt x="184515" y="4030"/>
                </a:lnTo>
                <a:lnTo>
                  <a:pt x="190637" y="2687"/>
                </a:lnTo>
                <a:lnTo>
                  <a:pt x="196624" y="1791"/>
                </a:lnTo>
                <a:lnTo>
                  <a:pt x="202520" y="1194"/>
                </a:lnTo>
                <a:lnTo>
                  <a:pt x="208356" y="796"/>
                </a:lnTo>
                <a:lnTo>
                  <a:pt x="214151" y="530"/>
                </a:lnTo>
                <a:lnTo>
                  <a:pt x="228869" y="157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04"/>
          <p:cNvSpPr/>
          <p:nvPr/>
        </p:nvSpPr>
        <p:spPr>
          <a:xfrm>
            <a:off x="2343254" y="2966085"/>
            <a:ext cx="68362" cy="231458"/>
          </a:xfrm>
          <a:custGeom>
            <a:avLst/>
            <a:gdLst/>
            <a:ahLst/>
            <a:cxnLst/>
            <a:rect l="0" t="0" r="0" b="0"/>
            <a:pathLst>
              <a:path w="68362" h="231458">
                <a:moveTo>
                  <a:pt x="8468" y="0"/>
                </a:moveTo>
                <a:lnTo>
                  <a:pt x="248" y="0"/>
                </a:lnTo>
                <a:lnTo>
                  <a:pt x="0" y="4551"/>
                </a:lnTo>
                <a:lnTo>
                  <a:pt x="918" y="5891"/>
                </a:lnTo>
                <a:lnTo>
                  <a:pt x="2482" y="6785"/>
                </a:lnTo>
                <a:lnTo>
                  <a:pt x="4477" y="7380"/>
                </a:lnTo>
                <a:lnTo>
                  <a:pt x="5808" y="8730"/>
                </a:lnTo>
                <a:lnTo>
                  <a:pt x="6695" y="10583"/>
                </a:lnTo>
                <a:lnTo>
                  <a:pt x="7680" y="16133"/>
                </a:lnTo>
                <a:lnTo>
                  <a:pt x="7942" y="20280"/>
                </a:lnTo>
                <a:lnTo>
                  <a:pt x="8118" y="24950"/>
                </a:lnTo>
                <a:lnTo>
                  <a:pt x="9187" y="29016"/>
                </a:lnTo>
                <a:lnTo>
                  <a:pt x="10852" y="32679"/>
                </a:lnTo>
                <a:lnTo>
                  <a:pt x="12915" y="36073"/>
                </a:lnTo>
                <a:lnTo>
                  <a:pt x="15243" y="40241"/>
                </a:lnTo>
                <a:lnTo>
                  <a:pt x="20369" y="49952"/>
                </a:lnTo>
                <a:lnTo>
                  <a:pt x="22117" y="55209"/>
                </a:lnTo>
                <a:lnTo>
                  <a:pt x="23282" y="60618"/>
                </a:lnTo>
                <a:lnTo>
                  <a:pt x="24059" y="66130"/>
                </a:lnTo>
                <a:lnTo>
                  <a:pt x="24577" y="71709"/>
                </a:lnTo>
                <a:lnTo>
                  <a:pt x="24922" y="77333"/>
                </a:lnTo>
                <a:lnTo>
                  <a:pt x="25153" y="82988"/>
                </a:lnTo>
                <a:lnTo>
                  <a:pt x="26259" y="88663"/>
                </a:lnTo>
                <a:lnTo>
                  <a:pt x="27948" y="94351"/>
                </a:lnTo>
                <a:lnTo>
                  <a:pt x="30027" y="100048"/>
                </a:lnTo>
                <a:lnTo>
                  <a:pt x="31413" y="106703"/>
                </a:lnTo>
                <a:lnTo>
                  <a:pt x="32337" y="113998"/>
                </a:lnTo>
                <a:lnTo>
                  <a:pt x="32954" y="121718"/>
                </a:lnTo>
                <a:lnTo>
                  <a:pt x="33364" y="128770"/>
                </a:lnTo>
                <a:lnTo>
                  <a:pt x="33821" y="141686"/>
                </a:lnTo>
                <a:lnTo>
                  <a:pt x="34895" y="147797"/>
                </a:lnTo>
                <a:lnTo>
                  <a:pt x="36563" y="153776"/>
                </a:lnTo>
                <a:lnTo>
                  <a:pt x="38628" y="159668"/>
                </a:lnTo>
                <a:lnTo>
                  <a:pt x="40957" y="165500"/>
                </a:lnTo>
                <a:lnTo>
                  <a:pt x="43462" y="171293"/>
                </a:lnTo>
                <a:lnTo>
                  <a:pt x="46085" y="177060"/>
                </a:lnTo>
                <a:lnTo>
                  <a:pt x="47834" y="181857"/>
                </a:lnTo>
                <a:lnTo>
                  <a:pt x="48999" y="186008"/>
                </a:lnTo>
                <a:lnTo>
                  <a:pt x="49776" y="189728"/>
                </a:lnTo>
                <a:lnTo>
                  <a:pt x="51247" y="193160"/>
                </a:lnTo>
                <a:lnTo>
                  <a:pt x="53180" y="196401"/>
                </a:lnTo>
                <a:lnTo>
                  <a:pt x="55421" y="199514"/>
                </a:lnTo>
                <a:lnTo>
                  <a:pt x="56915" y="202542"/>
                </a:lnTo>
                <a:lnTo>
                  <a:pt x="58575" y="208446"/>
                </a:lnTo>
                <a:lnTo>
                  <a:pt x="59970" y="211354"/>
                </a:lnTo>
                <a:lnTo>
                  <a:pt x="61853" y="214245"/>
                </a:lnTo>
                <a:lnTo>
                  <a:pt x="68088" y="222379"/>
                </a:lnTo>
                <a:lnTo>
                  <a:pt x="68361" y="227286"/>
                </a:lnTo>
                <a:lnTo>
                  <a:pt x="67446" y="228676"/>
                </a:lnTo>
                <a:lnTo>
                  <a:pt x="65884" y="229603"/>
                </a:lnTo>
                <a:lnTo>
                  <a:pt x="59903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05"/>
          <p:cNvSpPr/>
          <p:nvPr/>
        </p:nvSpPr>
        <p:spPr>
          <a:xfrm>
            <a:off x="2558929" y="2854747"/>
            <a:ext cx="255709" cy="171310"/>
          </a:xfrm>
          <a:custGeom>
            <a:avLst/>
            <a:gdLst/>
            <a:ahLst/>
            <a:cxnLst/>
            <a:rect l="0" t="0" r="0" b="0"/>
            <a:pathLst>
              <a:path w="255709" h="171310">
                <a:moveTo>
                  <a:pt x="75685" y="8467"/>
                </a:moveTo>
                <a:lnTo>
                  <a:pt x="75685" y="248"/>
                </a:lnTo>
                <a:lnTo>
                  <a:pt x="71135" y="0"/>
                </a:lnTo>
                <a:lnTo>
                  <a:pt x="70746" y="917"/>
                </a:lnTo>
                <a:lnTo>
                  <a:pt x="71440" y="2482"/>
                </a:lnTo>
                <a:lnTo>
                  <a:pt x="74847" y="7285"/>
                </a:lnTo>
                <a:lnTo>
                  <a:pt x="75313" y="10482"/>
                </a:lnTo>
                <a:lnTo>
                  <a:pt x="75437" y="12668"/>
                </a:lnTo>
                <a:lnTo>
                  <a:pt x="75575" y="20177"/>
                </a:lnTo>
                <a:lnTo>
                  <a:pt x="75664" y="35969"/>
                </a:lnTo>
                <a:lnTo>
                  <a:pt x="74718" y="40137"/>
                </a:lnTo>
                <a:lnTo>
                  <a:pt x="73136" y="44820"/>
                </a:lnTo>
                <a:lnTo>
                  <a:pt x="71128" y="49848"/>
                </a:lnTo>
                <a:lnTo>
                  <a:pt x="69790" y="55104"/>
                </a:lnTo>
                <a:lnTo>
                  <a:pt x="68898" y="60514"/>
                </a:lnTo>
                <a:lnTo>
                  <a:pt x="68303" y="66025"/>
                </a:lnTo>
                <a:lnTo>
                  <a:pt x="66001" y="70652"/>
                </a:lnTo>
                <a:lnTo>
                  <a:pt x="62562" y="74689"/>
                </a:lnTo>
                <a:lnTo>
                  <a:pt x="58364" y="78332"/>
                </a:lnTo>
                <a:lnTo>
                  <a:pt x="54613" y="82667"/>
                </a:lnTo>
                <a:lnTo>
                  <a:pt x="51160" y="87461"/>
                </a:lnTo>
                <a:lnTo>
                  <a:pt x="47905" y="92563"/>
                </a:lnTo>
                <a:lnTo>
                  <a:pt x="45735" y="97868"/>
                </a:lnTo>
                <a:lnTo>
                  <a:pt x="44289" y="103311"/>
                </a:lnTo>
                <a:lnTo>
                  <a:pt x="43324" y="108844"/>
                </a:lnTo>
                <a:lnTo>
                  <a:pt x="40776" y="114438"/>
                </a:lnTo>
                <a:lnTo>
                  <a:pt x="37173" y="120072"/>
                </a:lnTo>
                <a:lnTo>
                  <a:pt x="32865" y="125733"/>
                </a:lnTo>
                <a:lnTo>
                  <a:pt x="28089" y="131412"/>
                </a:lnTo>
                <a:lnTo>
                  <a:pt x="22999" y="137103"/>
                </a:lnTo>
                <a:lnTo>
                  <a:pt x="17702" y="142802"/>
                </a:lnTo>
                <a:lnTo>
                  <a:pt x="14169" y="147554"/>
                </a:lnTo>
                <a:lnTo>
                  <a:pt x="11815" y="151674"/>
                </a:lnTo>
                <a:lnTo>
                  <a:pt x="10245" y="155374"/>
                </a:lnTo>
                <a:lnTo>
                  <a:pt x="8246" y="157840"/>
                </a:lnTo>
                <a:lnTo>
                  <a:pt x="5961" y="159484"/>
                </a:lnTo>
                <a:lnTo>
                  <a:pt x="3485" y="160580"/>
                </a:lnTo>
                <a:lnTo>
                  <a:pt x="1834" y="162264"/>
                </a:lnTo>
                <a:lnTo>
                  <a:pt x="734" y="164338"/>
                </a:lnTo>
                <a:lnTo>
                  <a:pt x="0" y="166674"/>
                </a:lnTo>
                <a:lnTo>
                  <a:pt x="464" y="168231"/>
                </a:lnTo>
                <a:lnTo>
                  <a:pt x="1725" y="169269"/>
                </a:lnTo>
                <a:lnTo>
                  <a:pt x="6043" y="170935"/>
                </a:lnTo>
                <a:lnTo>
                  <a:pt x="13739" y="171264"/>
                </a:lnTo>
                <a:lnTo>
                  <a:pt x="18944" y="171309"/>
                </a:lnTo>
                <a:lnTo>
                  <a:pt x="21665" y="170369"/>
                </a:lnTo>
                <a:lnTo>
                  <a:pt x="27229" y="166784"/>
                </a:lnTo>
                <a:lnTo>
                  <a:pt x="30999" y="164494"/>
                </a:lnTo>
                <a:lnTo>
                  <a:pt x="35417" y="162015"/>
                </a:lnTo>
                <a:lnTo>
                  <a:pt x="45406" y="156721"/>
                </a:lnTo>
                <a:lnTo>
                  <a:pt x="56195" y="151193"/>
                </a:lnTo>
                <a:lnTo>
                  <a:pt x="61739" y="149338"/>
                </a:lnTo>
                <a:lnTo>
                  <a:pt x="67341" y="148101"/>
                </a:lnTo>
                <a:lnTo>
                  <a:pt x="72980" y="147276"/>
                </a:lnTo>
                <a:lnTo>
                  <a:pt x="79596" y="146727"/>
                </a:lnTo>
                <a:lnTo>
                  <a:pt x="86865" y="146361"/>
                </a:lnTo>
                <a:lnTo>
                  <a:pt x="94569" y="146116"/>
                </a:lnTo>
                <a:lnTo>
                  <a:pt x="101609" y="145001"/>
                </a:lnTo>
                <a:lnTo>
                  <a:pt x="108208" y="143305"/>
                </a:lnTo>
                <a:lnTo>
                  <a:pt x="114512" y="141222"/>
                </a:lnTo>
                <a:lnTo>
                  <a:pt x="121572" y="139833"/>
                </a:lnTo>
                <a:lnTo>
                  <a:pt x="129137" y="138907"/>
                </a:lnTo>
                <a:lnTo>
                  <a:pt x="137037" y="138290"/>
                </a:lnTo>
                <a:lnTo>
                  <a:pt x="144209" y="137878"/>
                </a:lnTo>
                <a:lnTo>
                  <a:pt x="157258" y="137421"/>
                </a:lnTo>
                <a:lnTo>
                  <a:pt x="181157" y="137127"/>
                </a:lnTo>
                <a:lnTo>
                  <a:pt x="255708" y="1370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06"/>
          <p:cNvSpPr/>
          <p:nvPr/>
        </p:nvSpPr>
        <p:spPr>
          <a:xfrm>
            <a:off x="2771879" y="2854995"/>
            <a:ext cx="34186" cy="333976"/>
          </a:xfrm>
          <a:custGeom>
            <a:avLst/>
            <a:gdLst/>
            <a:ahLst/>
            <a:cxnLst/>
            <a:rect l="0" t="0" r="0" b="0"/>
            <a:pathLst>
              <a:path w="34186" h="333976">
                <a:moveTo>
                  <a:pt x="8468" y="8219"/>
                </a:moveTo>
                <a:lnTo>
                  <a:pt x="8468" y="3669"/>
                </a:lnTo>
                <a:lnTo>
                  <a:pt x="7515" y="2328"/>
                </a:lnTo>
                <a:lnTo>
                  <a:pt x="5928" y="1434"/>
                </a:lnTo>
                <a:lnTo>
                  <a:pt x="1087" y="0"/>
                </a:lnTo>
                <a:lnTo>
                  <a:pt x="690" y="835"/>
                </a:lnTo>
                <a:lnTo>
                  <a:pt x="0" y="7059"/>
                </a:lnTo>
                <a:lnTo>
                  <a:pt x="918" y="8399"/>
                </a:lnTo>
                <a:lnTo>
                  <a:pt x="2482" y="10244"/>
                </a:lnTo>
                <a:lnTo>
                  <a:pt x="4477" y="12427"/>
                </a:lnTo>
                <a:lnTo>
                  <a:pt x="5808" y="15787"/>
                </a:lnTo>
                <a:lnTo>
                  <a:pt x="6695" y="19932"/>
                </a:lnTo>
                <a:lnTo>
                  <a:pt x="7285" y="24600"/>
                </a:lnTo>
                <a:lnTo>
                  <a:pt x="8632" y="29618"/>
                </a:lnTo>
                <a:lnTo>
                  <a:pt x="10482" y="34867"/>
                </a:lnTo>
                <a:lnTo>
                  <a:pt x="12668" y="40272"/>
                </a:lnTo>
                <a:lnTo>
                  <a:pt x="14126" y="45781"/>
                </a:lnTo>
                <a:lnTo>
                  <a:pt x="15097" y="51358"/>
                </a:lnTo>
                <a:lnTo>
                  <a:pt x="15745" y="56981"/>
                </a:lnTo>
                <a:lnTo>
                  <a:pt x="17129" y="63587"/>
                </a:lnTo>
                <a:lnTo>
                  <a:pt x="19005" y="70849"/>
                </a:lnTo>
                <a:lnTo>
                  <a:pt x="21207" y="78547"/>
                </a:lnTo>
                <a:lnTo>
                  <a:pt x="22676" y="86537"/>
                </a:lnTo>
                <a:lnTo>
                  <a:pt x="23655" y="94721"/>
                </a:lnTo>
                <a:lnTo>
                  <a:pt x="24308" y="103035"/>
                </a:lnTo>
                <a:lnTo>
                  <a:pt x="24743" y="111435"/>
                </a:lnTo>
                <a:lnTo>
                  <a:pt x="25226" y="128388"/>
                </a:lnTo>
                <a:lnTo>
                  <a:pt x="25498" y="153998"/>
                </a:lnTo>
                <a:lnTo>
                  <a:pt x="26489" y="162555"/>
                </a:lnTo>
                <a:lnTo>
                  <a:pt x="28102" y="171117"/>
                </a:lnTo>
                <a:lnTo>
                  <a:pt x="30130" y="179683"/>
                </a:lnTo>
                <a:lnTo>
                  <a:pt x="31482" y="188251"/>
                </a:lnTo>
                <a:lnTo>
                  <a:pt x="32383" y="196821"/>
                </a:lnTo>
                <a:lnTo>
                  <a:pt x="32984" y="205391"/>
                </a:lnTo>
                <a:lnTo>
                  <a:pt x="33384" y="213962"/>
                </a:lnTo>
                <a:lnTo>
                  <a:pt x="33830" y="231106"/>
                </a:lnTo>
                <a:lnTo>
                  <a:pt x="34165" y="276490"/>
                </a:lnTo>
                <a:lnTo>
                  <a:pt x="34185" y="310600"/>
                </a:lnTo>
                <a:lnTo>
                  <a:pt x="33232" y="313629"/>
                </a:lnTo>
                <a:lnTo>
                  <a:pt x="31645" y="316601"/>
                </a:lnTo>
                <a:lnTo>
                  <a:pt x="29634" y="319535"/>
                </a:lnTo>
                <a:lnTo>
                  <a:pt x="28294" y="322443"/>
                </a:lnTo>
                <a:lnTo>
                  <a:pt x="27400" y="325334"/>
                </a:lnTo>
                <a:lnTo>
                  <a:pt x="25613" y="3339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07"/>
          <p:cNvSpPr/>
          <p:nvPr/>
        </p:nvSpPr>
        <p:spPr>
          <a:xfrm>
            <a:off x="2883570" y="2957512"/>
            <a:ext cx="222533" cy="222886"/>
          </a:xfrm>
          <a:custGeom>
            <a:avLst/>
            <a:gdLst/>
            <a:ahLst/>
            <a:cxnLst/>
            <a:rect l="0" t="0" r="0" b="0"/>
            <a:pathLst>
              <a:path w="222533" h="222886">
                <a:moveTo>
                  <a:pt x="8219" y="0"/>
                </a:moveTo>
                <a:lnTo>
                  <a:pt x="0" y="0"/>
                </a:lnTo>
                <a:lnTo>
                  <a:pt x="4302" y="0"/>
                </a:lnTo>
                <a:lnTo>
                  <a:pt x="5608" y="953"/>
                </a:lnTo>
                <a:lnTo>
                  <a:pt x="6479" y="2540"/>
                </a:lnTo>
                <a:lnTo>
                  <a:pt x="7059" y="4551"/>
                </a:lnTo>
                <a:lnTo>
                  <a:pt x="8398" y="5892"/>
                </a:lnTo>
                <a:lnTo>
                  <a:pt x="10244" y="6785"/>
                </a:lnTo>
                <a:lnTo>
                  <a:pt x="12426" y="7381"/>
                </a:lnTo>
                <a:lnTo>
                  <a:pt x="13882" y="8731"/>
                </a:lnTo>
                <a:lnTo>
                  <a:pt x="14852" y="10583"/>
                </a:lnTo>
                <a:lnTo>
                  <a:pt x="15498" y="12770"/>
                </a:lnTo>
                <a:lnTo>
                  <a:pt x="18757" y="17741"/>
                </a:lnTo>
                <a:lnTo>
                  <a:pt x="23380" y="23125"/>
                </a:lnTo>
                <a:lnTo>
                  <a:pt x="28610" y="28693"/>
                </a:lnTo>
                <a:lnTo>
                  <a:pt x="32291" y="31511"/>
                </a:lnTo>
                <a:lnTo>
                  <a:pt x="36650" y="34342"/>
                </a:lnTo>
                <a:lnTo>
                  <a:pt x="41460" y="37182"/>
                </a:lnTo>
                <a:lnTo>
                  <a:pt x="45620" y="40028"/>
                </a:lnTo>
                <a:lnTo>
                  <a:pt x="49346" y="42878"/>
                </a:lnTo>
                <a:lnTo>
                  <a:pt x="56025" y="48584"/>
                </a:lnTo>
                <a:lnTo>
                  <a:pt x="62169" y="54296"/>
                </a:lnTo>
                <a:lnTo>
                  <a:pt x="66093" y="57152"/>
                </a:lnTo>
                <a:lnTo>
                  <a:pt x="70615" y="60009"/>
                </a:lnTo>
                <a:lnTo>
                  <a:pt x="75534" y="62866"/>
                </a:lnTo>
                <a:lnTo>
                  <a:pt x="80718" y="66676"/>
                </a:lnTo>
                <a:lnTo>
                  <a:pt x="86079" y="71121"/>
                </a:lnTo>
                <a:lnTo>
                  <a:pt x="96164" y="80187"/>
                </a:lnTo>
                <a:lnTo>
                  <a:pt x="103821" y="87391"/>
                </a:lnTo>
                <a:lnTo>
                  <a:pt x="107196" y="91598"/>
                </a:lnTo>
                <a:lnTo>
                  <a:pt x="110399" y="96308"/>
                </a:lnTo>
                <a:lnTo>
                  <a:pt x="113487" y="101353"/>
                </a:lnTo>
                <a:lnTo>
                  <a:pt x="117450" y="105669"/>
                </a:lnTo>
                <a:lnTo>
                  <a:pt x="121997" y="109498"/>
                </a:lnTo>
                <a:lnTo>
                  <a:pt x="126934" y="113004"/>
                </a:lnTo>
                <a:lnTo>
                  <a:pt x="131177" y="117246"/>
                </a:lnTo>
                <a:lnTo>
                  <a:pt x="134959" y="121979"/>
                </a:lnTo>
                <a:lnTo>
                  <a:pt x="138432" y="127039"/>
                </a:lnTo>
                <a:lnTo>
                  <a:pt x="141700" y="132318"/>
                </a:lnTo>
                <a:lnTo>
                  <a:pt x="144832" y="137742"/>
                </a:lnTo>
                <a:lnTo>
                  <a:pt x="147872" y="143263"/>
                </a:lnTo>
                <a:lnTo>
                  <a:pt x="150851" y="147896"/>
                </a:lnTo>
                <a:lnTo>
                  <a:pt x="153790" y="151937"/>
                </a:lnTo>
                <a:lnTo>
                  <a:pt x="156701" y="155584"/>
                </a:lnTo>
                <a:lnTo>
                  <a:pt x="162476" y="162176"/>
                </a:lnTo>
                <a:lnTo>
                  <a:pt x="165350" y="165267"/>
                </a:lnTo>
                <a:lnTo>
                  <a:pt x="169171" y="168281"/>
                </a:lnTo>
                <a:lnTo>
                  <a:pt x="173623" y="171242"/>
                </a:lnTo>
                <a:lnTo>
                  <a:pt x="178496" y="174169"/>
                </a:lnTo>
                <a:lnTo>
                  <a:pt x="181745" y="177073"/>
                </a:lnTo>
                <a:lnTo>
                  <a:pt x="183910" y="179961"/>
                </a:lnTo>
                <a:lnTo>
                  <a:pt x="187270" y="185710"/>
                </a:lnTo>
                <a:lnTo>
                  <a:pt x="191937" y="191441"/>
                </a:lnTo>
                <a:lnTo>
                  <a:pt x="197187" y="197162"/>
                </a:lnTo>
                <a:lnTo>
                  <a:pt x="199920" y="200022"/>
                </a:lnTo>
                <a:lnTo>
                  <a:pt x="201742" y="202880"/>
                </a:lnTo>
                <a:lnTo>
                  <a:pt x="203767" y="208597"/>
                </a:lnTo>
                <a:lnTo>
                  <a:pt x="205260" y="210502"/>
                </a:lnTo>
                <a:lnTo>
                  <a:pt x="207207" y="211772"/>
                </a:lnTo>
                <a:lnTo>
                  <a:pt x="209458" y="212619"/>
                </a:lnTo>
                <a:lnTo>
                  <a:pt x="214499" y="216100"/>
                </a:lnTo>
                <a:lnTo>
                  <a:pt x="222532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08"/>
          <p:cNvSpPr/>
          <p:nvPr/>
        </p:nvSpPr>
        <p:spPr>
          <a:xfrm>
            <a:off x="2908935" y="2983230"/>
            <a:ext cx="162878" cy="180023"/>
          </a:xfrm>
          <a:custGeom>
            <a:avLst/>
            <a:gdLst/>
            <a:ahLst/>
            <a:cxnLst/>
            <a:rect l="0" t="0" r="0" b="0"/>
            <a:pathLst>
              <a:path w="162878" h="180023">
                <a:moveTo>
                  <a:pt x="162877" y="0"/>
                </a:moveTo>
                <a:lnTo>
                  <a:pt x="154336" y="0"/>
                </a:lnTo>
                <a:lnTo>
                  <a:pt x="154314" y="4551"/>
                </a:lnTo>
                <a:lnTo>
                  <a:pt x="153358" y="6844"/>
                </a:lnTo>
                <a:lnTo>
                  <a:pt x="147462" y="15574"/>
                </a:lnTo>
                <a:lnTo>
                  <a:pt x="144981" y="19908"/>
                </a:lnTo>
                <a:lnTo>
                  <a:pt x="142374" y="24702"/>
                </a:lnTo>
                <a:lnTo>
                  <a:pt x="139683" y="28850"/>
                </a:lnTo>
                <a:lnTo>
                  <a:pt x="136937" y="32568"/>
                </a:lnTo>
                <a:lnTo>
                  <a:pt x="134154" y="35999"/>
                </a:lnTo>
                <a:lnTo>
                  <a:pt x="130393" y="40192"/>
                </a:lnTo>
                <a:lnTo>
                  <a:pt x="121135" y="49930"/>
                </a:lnTo>
                <a:lnTo>
                  <a:pt x="116951" y="55195"/>
                </a:lnTo>
                <a:lnTo>
                  <a:pt x="113210" y="60609"/>
                </a:lnTo>
                <a:lnTo>
                  <a:pt x="109763" y="66123"/>
                </a:lnTo>
                <a:lnTo>
                  <a:pt x="105560" y="71705"/>
                </a:lnTo>
                <a:lnTo>
                  <a:pt x="100853" y="77331"/>
                </a:lnTo>
                <a:lnTo>
                  <a:pt x="95810" y="82986"/>
                </a:lnTo>
                <a:lnTo>
                  <a:pt x="91496" y="88661"/>
                </a:lnTo>
                <a:lnTo>
                  <a:pt x="87667" y="94350"/>
                </a:lnTo>
                <a:lnTo>
                  <a:pt x="84162" y="100047"/>
                </a:lnTo>
                <a:lnTo>
                  <a:pt x="79920" y="105750"/>
                </a:lnTo>
                <a:lnTo>
                  <a:pt x="75188" y="111458"/>
                </a:lnTo>
                <a:lnTo>
                  <a:pt x="65801" y="121926"/>
                </a:lnTo>
                <a:lnTo>
                  <a:pt x="58455" y="129754"/>
                </a:lnTo>
                <a:lnTo>
                  <a:pt x="23247" y="165338"/>
                </a:lnTo>
                <a:lnTo>
                  <a:pt x="20260" y="167375"/>
                </a:lnTo>
                <a:lnTo>
                  <a:pt x="17317" y="168733"/>
                </a:lnTo>
                <a:lnTo>
                  <a:pt x="14402" y="169639"/>
                </a:lnTo>
                <a:lnTo>
                  <a:pt x="11506" y="171195"/>
                </a:lnTo>
                <a:lnTo>
                  <a:pt x="8623" y="173185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09"/>
          <p:cNvSpPr/>
          <p:nvPr/>
        </p:nvSpPr>
        <p:spPr>
          <a:xfrm>
            <a:off x="3277552" y="2991805"/>
            <a:ext cx="291466" cy="25716"/>
          </a:xfrm>
          <a:custGeom>
            <a:avLst/>
            <a:gdLst/>
            <a:ahLst/>
            <a:cxnLst/>
            <a:rect l="0" t="0" r="0" b="0"/>
            <a:pathLst>
              <a:path w="291466" h="25716">
                <a:moveTo>
                  <a:pt x="0" y="25715"/>
                </a:moveTo>
                <a:lnTo>
                  <a:pt x="48770" y="25715"/>
                </a:lnTo>
                <a:lnTo>
                  <a:pt x="55374" y="24762"/>
                </a:lnTo>
                <a:lnTo>
                  <a:pt x="62633" y="23175"/>
                </a:lnTo>
                <a:lnTo>
                  <a:pt x="70331" y="21164"/>
                </a:lnTo>
                <a:lnTo>
                  <a:pt x="77367" y="19823"/>
                </a:lnTo>
                <a:lnTo>
                  <a:pt x="83963" y="18929"/>
                </a:lnTo>
                <a:lnTo>
                  <a:pt x="90266" y="18334"/>
                </a:lnTo>
                <a:lnTo>
                  <a:pt x="98277" y="16984"/>
                </a:lnTo>
                <a:lnTo>
                  <a:pt x="107428" y="15132"/>
                </a:lnTo>
                <a:lnTo>
                  <a:pt x="117339" y="12944"/>
                </a:lnTo>
                <a:lnTo>
                  <a:pt x="125851" y="11486"/>
                </a:lnTo>
                <a:lnTo>
                  <a:pt x="133430" y="10514"/>
                </a:lnTo>
                <a:lnTo>
                  <a:pt x="140388" y="9866"/>
                </a:lnTo>
                <a:lnTo>
                  <a:pt x="147885" y="9434"/>
                </a:lnTo>
                <a:lnTo>
                  <a:pt x="163834" y="8954"/>
                </a:lnTo>
                <a:lnTo>
                  <a:pt x="172088" y="7873"/>
                </a:lnTo>
                <a:lnTo>
                  <a:pt x="180448" y="6200"/>
                </a:lnTo>
                <a:lnTo>
                  <a:pt x="188878" y="4132"/>
                </a:lnTo>
                <a:lnTo>
                  <a:pt x="196404" y="2754"/>
                </a:lnTo>
                <a:lnTo>
                  <a:pt x="203326" y="1835"/>
                </a:lnTo>
                <a:lnTo>
                  <a:pt x="209846" y="1222"/>
                </a:lnTo>
                <a:lnTo>
                  <a:pt x="216097" y="814"/>
                </a:lnTo>
                <a:lnTo>
                  <a:pt x="222170" y="542"/>
                </a:lnTo>
                <a:lnTo>
                  <a:pt x="233997" y="239"/>
                </a:lnTo>
                <a:lnTo>
                  <a:pt x="277025" y="0"/>
                </a:lnTo>
                <a:lnTo>
                  <a:pt x="278981" y="951"/>
                </a:lnTo>
                <a:lnTo>
                  <a:pt x="280285" y="2538"/>
                </a:lnTo>
                <a:lnTo>
                  <a:pt x="281154" y="4549"/>
                </a:lnTo>
                <a:lnTo>
                  <a:pt x="282686" y="5889"/>
                </a:lnTo>
                <a:lnTo>
                  <a:pt x="284660" y="6782"/>
                </a:lnTo>
                <a:lnTo>
                  <a:pt x="291465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10"/>
          <p:cNvSpPr/>
          <p:nvPr/>
        </p:nvSpPr>
        <p:spPr>
          <a:xfrm>
            <a:off x="3346132" y="2923222"/>
            <a:ext cx="85726" cy="240031"/>
          </a:xfrm>
          <a:custGeom>
            <a:avLst/>
            <a:gdLst/>
            <a:ahLst/>
            <a:cxnLst/>
            <a:rect l="0" t="0" r="0" b="0"/>
            <a:pathLst>
              <a:path w="85726" h="240031">
                <a:moveTo>
                  <a:pt x="0" y="0"/>
                </a:moveTo>
                <a:lnTo>
                  <a:pt x="0" y="4551"/>
                </a:lnTo>
                <a:lnTo>
                  <a:pt x="2540" y="11865"/>
                </a:lnTo>
                <a:lnTo>
                  <a:pt x="4551" y="16483"/>
                </a:lnTo>
                <a:lnTo>
                  <a:pt x="5891" y="20514"/>
                </a:lnTo>
                <a:lnTo>
                  <a:pt x="7381" y="27532"/>
                </a:lnTo>
                <a:lnTo>
                  <a:pt x="9683" y="31690"/>
                </a:lnTo>
                <a:lnTo>
                  <a:pt x="13123" y="36366"/>
                </a:lnTo>
                <a:lnTo>
                  <a:pt x="17321" y="41389"/>
                </a:lnTo>
                <a:lnTo>
                  <a:pt x="20120" y="46643"/>
                </a:lnTo>
                <a:lnTo>
                  <a:pt x="21986" y="52050"/>
                </a:lnTo>
                <a:lnTo>
                  <a:pt x="23230" y="57560"/>
                </a:lnTo>
                <a:lnTo>
                  <a:pt x="25011" y="63138"/>
                </a:lnTo>
                <a:lnTo>
                  <a:pt x="27152" y="68762"/>
                </a:lnTo>
                <a:lnTo>
                  <a:pt x="29531" y="74417"/>
                </a:lnTo>
                <a:lnTo>
                  <a:pt x="32070" y="80091"/>
                </a:lnTo>
                <a:lnTo>
                  <a:pt x="37431" y="91476"/>
                </a:lnTo>
                <a:lnTo>
                  <a:pt x="40194" y="98131"/>
                </a:lnTo>
                <a:lnTo>
                  <a:pt x="42989" y="105426"/>
                </a:lnTo>
                <a:lnTo>
                  <a:pt x="45804" y="113147"/>
                </a:lnTo>
                <a:lnTo>
                  <a:pt x="48634" y="120199"/>
                </a:lnTo>
                <a:lnTo>
                  <a:pt x="51473" y="126805"/>
                </a:lnTo>
                <a:lnTo>
                  <a:pt x="54317" y="133114"/>
                </a:lnTo>
                <a:lnTo>
                  <a:pt x="56214" y="139225"/>
                </a:lnTo>
                <a:lnTo>
                  <a:pt x="57478" y="145204"/>
                </a:lnTo>
                <a:lnTo>
                  <a:pt x="58321" y="151096"/>
                </a:lnTo>
                <a:lnTo>
                  <a:pt x="59836" y="156928"/>
                </a:lnTo>
                <a:lnTo>
                  <a:pt x="61798" y="162721"/>
                </a:lnTo>
                <a:lnTo>
                  <a:pt x="64059" y="168488"/>
                </a:lnTo>
                <a:lnTo>
                  <a:pt x="65566" y="174238"/>
                </a:lnTo>
                <a:lnTo>
                  <a:pt x="66570" y="179976"/>
                </a:lnTo>
                <a:lnTo>
                  <a:pt x="67240" y="185707"/>
                </a:lnTo>
                <a:lnTo>
                  <a:pt x="68639" y="190479"/>
                </a:lnTo>
                <a:lnTo>
                  <a:pt x="70524" y="194614"/>
                </a:lnTo>
                <a:lnTo>
                  <a:pt x="72734" y="198323"/>
                </a:lnTo>
                <a:lnTo>
                  <a:pt x="75189" y="204983"/>
                </a:lnTo>
                <a:lnTo>
                  <a:pt x="76280" y="211119"/>
                </a:lnTo>
                <a:lnTo>
                  <a:pt x="76764" y="217021"/>
                </a:lnTo>
                <a:lnTo>
                  <a:pt x="76980" y="222819"/>
                </a:lnTo>
                <a:lnTo>
                  <a:pt x="77130" y="231273"/>
                </a:lnTo>
                <a:lnTo>
                  <a:pt x="77152" y="239633"/>
                </a:lnTo>
                <a:lnTo>
                  <a:pt x="79692" y="239853"/>
                </a:lnTo>
                <a:lnTo>
                  <a:pt x="85725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11"/>
          <p:cNvSpPr/>
          <p:nvPr/>
        </p:nvSpPr>
        <p:spPr>
          <a:xfrm>
            <a:off x="3757647" y="2811811"/>
            <a:ext cx="278792" cy="317152"/>
          </a:xfrm>
          <a:custGeom>
            <a:avLst/>
            <a:gdLst/>
            <a:ahLst/>
            <a:cxnLst/>
            <a:rect l="0" t="0" r="0" b="0"/>
            <a:pathLst>
              <a:path w="278792" h="317152">
                <a:moveTo>
                  <a:pt x="119980" y="17114"/>
                </a:moveTo>
                <a:lnTo>
                  <a:pt x="111761" y="8894"/>
                </a:lnTo>
                <a:lnTo>
                  <a:pt x="106961" y="8646"/>
                </a:lnTo>
                <a:lnTo>
                  <a:pt x="105586" y="7658"/>
                </a:lnTo>
                <a:lnTo>
                  <a:pt x="104669" y="6048"/>
                </a:lnTo>
                <a:lnTo>
                  <a:pt x="103197" y="1169"/>
                </a:lnTo>
                <a:lnTo>
                  <a:pt x="102124" y="769"/>
                </a:lnTo>
                <a:lnTo>
                  <a:pt x="94625" y="0"/>
                </a:lnTo>
                <a:lnTo>
                  <a:pt x="86913" y="7352"/>
                </a:lnTo>
                <a:lnTo>
                  <a:pt x="86506" y="8701"/>
                </a:lnTo>
                <a:lnTo>
                  <a:pt x="86052" y="12740"/>
                </a:lnTo>
                <a:lnTo>
                  <a:pt x="84979" y="15150"/>
                </a:lnTo>
                <a:lnTo>
                  <a:pt x="78918" y="24046"/>
                </a:lnTo>
                <a:lnTo>
                  <a:pt x="73790" y="33212"/>
                </a:lnTo>
                <a:lnTo>
                  <a:pt x="68336" y="41096"/>
                </a:lnTo>
                <a:lnTo>
                  <a:pt x="62737" y="48727"/>
                </a:lnTo>
                <a:lnTo>
                  <a:pt x="57074" y="58469"/>
                </a:lnTo>
                <a:lnTo>
                  <a:pt x="51382" y="69149"/>
                </a:lnTo>
                <a:lnTo>
                  <a:pt x="14253" y="142847"/>
                </a:lnTo>
                <a:lnTo>
                  <a:pt x="12348" y="148561"/>
                </a:lnTo>
                <a:lnTo>
                  <a:pt x="11078" y="154275"/>
                </a:lnTo>
                <a:lnTo>
                  <a:pt x="10231" y="159989"/>
                </a:lnTo>
                <a:lnTo>
                  <a:pt x="8714" y="165704"/>
                </a:lnTo>
                <a:lnTo>
                  <a:pt x="6750" y="171419"/>
                </a:lnTo>
                <a:lnTo>
                  <a:pt x="4488" y="177134"/>
                </a:lnTo>
                <a:lnTo>
                  <a:pt x="2981" y="182849"/>
                </a:lnTo>
                <a:lnTo>
                  <a:pt x="1976" y="188564"/>
                </a:lnTo>
                <a:lnTo>
                  <a:pt x="1306" y="194279"/>
                </a:lnTo>
                <a:lnTo>
                  <a:pt x="561" y="203169"/>
                </a:lnTo>
                <a:lnTo>
                  <a:pt x="230" y="211247"/>
                </a:lnTo>
                <a:lnTo>
                  <a:pt x="0" y="232943"/>
                </a:lnTo>
                <a:lnTo>
                  <a:pt x="2520" y="241943"/>
                </a:lnTo>
                <a:lnTo>
                  <a:pt x="4526" y="247010"/>
                </a:lnTo>
                <a:lnTo>
                  <a:pt x="6816" y="250388"/>
                </a:lnTo>
                <a:lnTo>
                  <a:pt x="9295" y="252640"/>
                </a:lnTo>
                <a:lnTo>
                  <a:pt x="11900" y="254141"/>
                </a:lnTo>
                <a:lnTo>
                  <a:pt x="17334" y="260889"/>
                </a:lnTo>
                <a:lnTo>
                  <a:pt x="24034" y="271642"/>
                </a:lnTo>
                <a:lnTo>
                  <a:pt x="30030" y="275652"/>
                </a:lnTo>
                <a:lnTo>
                  <a:pt x="38092" y="279657"/>
                </a:lnTo>
                <a:lnTo>
                  <a:pt x="44850" y="281437"/>
                </a:lnTo>
                <a:lnTo>
                  <a:pt x="51029" y="282228"/>
                </a:lnTo>
                <a:lnTo>
                  <a:pt x="54010" y="282439"/>
                </a:lnTo>
                <a:lnTo>
                  <a:pt x="62402" y="285214"/>
                </a:lnTo>
                <a:lnTo>
                  <a:pt x="67307" y="287287"/>
                </a:lnTo>
                <a:lnTo>
                  <a:pt x="72483" y="288669"/>
                </a:lnTo>
                <a:lnTo>
                  <a:pt x="77837" y="289591"/>
                </a:lnTo>
                <a:lnTo>
                  <a:pt x="83312" y="290205"/>
                </a:lnTo>
                <a:lnTo>
                  <a:pt x="88867" y="289662"/>
                </a:lnTo>
                <a:lnTo>
                  <a:pt x="94476" y="288348"/>
                </a:lnTo>
                <a:lnTo>
                  <a:pt x="100120" y="286519"/>
                </a:lnTo>
                <a:lnTo>
                  <a:pt x="105788" y="285299"/>
                </a:lnTo>
                <a:lnTo>
                  <a:pt x="111471" y="284487"/>
                </a:lnTo>
                <a:lnTo>
                  <a:pt x="117164" y="283945"/>
                </a:lnTo>
                <a:lnTo>
                  <a:pt x="122866" y="282631"/>
                </a:lnTo>
                <a:lnTo>
                  <a:pt x="128571" y="280803"/>
                </a:lnTo>
                <a:lnTo>
                  <a:pt x="134280" y="278631"/>
                </a:lnTo>
                <a:lnTo>
                  <a:pt x="139991" y="277184"/>
                </a:lnTo>
                <a:lnTo>
                  <a:pt x="145703" y="276219"/>
                </a:lnTo>
                <a:lnTo>
                  <a:pt x="151416" y="275575"/>
                </a:lnTo>
                <a:lnTo>
                  <a:pt x="157130" y="273241"/>
                </a:lnTo>
                <a:lnTo>
                  <a:pt x="162844" y="269780"/>
                </a:lnTo>
                <a:lnTo>
                  <a:pt x="168559" y="265568"/>
                </a:lnTo>
                <a:lnTo>
                  <a:pt x="174273" y="262760"/>
                </a:lnTo>
                <a:lnTo>
                  <a:pt x="179988" y="260888"/>
                </a:lnTo>
                <a:lnTo>
                  <a:pt x="185703" y="259640"/>
                </a:lnTo>
                <a:lnTo>
                  <a:pt x="191418" y="256903"/>
                </a:lnTo>
                <a:lnTo>
                  <a:pt x="197132" y="253173"/>
                </a:lnTo>
                <a:lnTo>
                  <a:pt x="202848" y="248781"/>
                </a:lnTo>
                <a:lnTo>
                  <a:pt x="208562" y="244901"/>
                </a:lnTo>
                <a:lnTo>
                  <a:pt x="214278" y="241362"/>
                </a:lnTo>
                <a:lnTo>
                  <a:pt x="219993" y="238050"/>
                </a:lnTo>
                <a:lnTo>
                  <a:pt x="231423" y="231830"/>
                </a:lnTo>
                <a:lnTo>
                  <a:pt x="237138" y="228838"/>
                </a:lnTo>
                <a:lnTo>
                  <a:pt x="242852" y="224938"/>
                </a:lnTo>
                <a:lnTo>
                  <a:pt x="248568" y="220433"/>
                </a:lnTo>
                <a:lnTo>
                  <a:pt x="254283" y="215525"/>
                </a:lnTo>
                <a:lnTo>
                  <a:pt x="259045" y="211300"/>
                </a:lnTo>
                <a:lnTo>
                  <a:pt x="266877" y="204066"/>
                </a:lnTo>
                <a:lnTo>
                  <a:pt x="269346" y="200804"/>
                </a:lnTo>
                <a:lnTo>
                  <a:pt x="272090" y="194639"/>
                </a:lnTo>
                <a:lnTo>
                  <a:pt x="273774" y="192614"/>
                </a:lnTo>
                <a:lnTo>
                  <a:pt x="275849" y="191264"/>
                </a:lnTo>
                <a:lnTo>
                  <a:pt x="278186" y="190364"/>
                </a:lnTo>
                <a:lnTo>
                  <a:pt x="278791" y="188811"/>
                </a:lnTo>
                <a:lnTo>
                  <a:pt x="278241" y="186823"/>
                </a:lnTo>
                <a:lnTo>
                  <a:pt x="276923" y="184546"/>
                </a:lnTo>
                <a:lnTo>
                  <a:pt x="275457" y="179476"/>
                </a:lnTo>
                <a:lnTo>
                  <a:pt x="274632" y="171266"/>
                </a:lnTo>
                <a:lnTo>
                  <a:pt x="274517" y="168459"/>
                </a:lnTo>
                <a:lnTo>
                  <a:pt x="272534" y="166588"/>
                </a:lnTo>
                <a:lnTo>
                  <a:pt x="269308" y="165341"/>
                </a:lnTo>
                <a:lnTo>
                  <a:pt x="259544" y="163339"/>
                </a:lnTo>
                <a:lnTo>
                  <a:pt x="253128" y="163065"/>
                </a:lnTo>
                <a:lnTo>
                  <a:pt x="231823" y="162865"/>
                </a:lnTo>
                <a:lnTo>
                  <a:pt x="228832" y="162859"/>
                </a:lnTo>
                <a:lnTo>
                  <a:pt x="225886" y="163807"/>
                </a:lnTo>
                <a:lnTo>
                  <a:pt x="220072" y="167401"/>
                </a:lnTo>
                <a:lnTo>
                  <a:pt x="211773" y="172173"/>
                </a:lnTo>
                <a:lnTo>
                  <a:pt x="206893" y="174779"/>
                </a:lnTo>
                <a:lnTo>
                  <a:pt x="198930" y="180215"/>
                </a:lnTo>
                <a:lnTo>
                  <a:pt x="191264" y="185805"/>
                </a:lnTo>
                <a:lnTo>
                  <a:pt x="186553" y="188630"/>
                </a:lnTo>
                <a:lnTo>
                  <a:pt x="181507" y="191465"/>
                </a:lnTo>
                <a:lnTo>
                  <a:pt x="178143" y="194308"/>
                </a:lnTo>
                <a:lnTo>
                  <a:pt x="175900" y="197156"/>
                </a:lnTo>
                <a:lnTo>
                  <a:pt x="172456" y="202860"/>
                </a:lnTo>
                <a:lnTo>
                  <a:pt x="164209" y="212379"/>
                </a:lnTo>
                <a:lnTo>
                  <a:pt x="155195" y="221690"/>
                </a:lnTo>
                <a:lnTo>
                  <a:pt x="152029" y="226841"/>
                </a:lnTo>
                <a:lnTo>
                  <a:pt x="149919" y="232179"/>
                </a:lnTo>
                <a:lnTo>
                  <a:pt x="148511" y="237643"/>
                </a:lnTo>
                <a:lnTo>
                  <a:pt x="144408" y="246254"/>
                </a:lnTo>
                <a:lnTo>
                  <a:pt x="140362" y="253256"/>
                </a:lnTo>
                <a:lnTo>
                  <a:pt x="138564" y="259543"/>
                </a:lnTo>
                <a:lnTo>
                  <a:pt x="137552" y="268438"/>
                </a:lnTo>
                <a:lnTo>
                  <a:pt x="137251" y="277106"/>
                </a:lnTo>
                <a:lnTo>
                  <a:pt x="137162" y="285707"/>
                </a:lnTo>
                <a:lnTo>
                  <a:pt x="138102" y="288568"/>
                </a:lnTo>
                <a:lnTo>
                  <a:pt x="144509" y="298312"/>
                </a:lnTo>
                <a:lnTo>
                  <a:pt x="145170" y="301793"/>
                </a:lnTo>
                <a:lnTo>
                  <a:pt x="145593" y="307238"/>
                </a:lnTo>
                <a:lnTo>
                  <a:pt x="152469" y="315187"/>
                </a:lnTo>
                <a:lnTo>
                  <a:pt x="154270" y="3171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12"/>
          <p:cNvSpPr/>
          <p:nvPr/>
        </p:nvSpPr>
        <p:spPr>
          <a:xfrm>
            <a:off x="5857992" y="3248990"/>
            <a:ext cx="59774" cy="42848"/>
          </a:xfrm>
          <a:custGeom>
            <a:avLst/>
            <a:gdLst/>
            <a:ahLst/>
            <a:cxnLst/>
            <a:rect l="0" t="0" r="0" b="0"/>
            <a:pathLst>
              <a:path w="59774" h="42848">
                <a:moveTo>
                  <a:pt x="17028" y="25705"/>
                </a:moveTo>
                <a:lnTo>
                  <a:pt x="32628" y="25705"/>
                </a:lnTo>
                <a:lnTo>
                  <a:pt x="34095" y="26657"/>
                </a:lnTo>
                <a:lnTo>
                  <a:pt x="36026" y="28245"/>
                </a:lnTo>
                <a:lnTo>
                  <a:pt x="42628" y="34172"/>
                </a:lnTo>
                <a:lnTo>
                  <a:pt x="42667" y="35160"/>
                </a:lnTo>
                <a:lnTo>
                  <a:pt x="42744" y="42692"/>
                </a:lnTo>
                <a:lnTo>
                  <a:pt x="42745" y="42818"/>
                </a:lnTo>
                <a:lnTo>
                  <a:pt x="30814" y="42847"/>
                </a:lnTo>
                <a:lnTo>
                  <a:pt x="29076" y="41895"/>
                </a:lnTo>
                <a:lnTo>
                  <a:pt x="27917" y="40308"/>
                </a:lnTo>
                <a:lnTo>
                  <a:pt x="27144" y="38298"/>
                </a:lnTo>
                <a:lnTo>
                  <a:pt x="25677" y="36957"/>
                </a:lnTo>
                <a:lnTo>
                  <a:pt x="23747" y="36064"/>
                </a:lnTo>
                <a:lnTo>
                  <a:pt x="21507" y="35468"/>
                </a:lnTo>
                <a:lnTo>
                  <a:pt x="20014" y="34119"/>
                </a:lnTo>
                <a:lnTo>
                  <a:pt x="19019" y="32267"/>
                </a:lnTo>
                <a:lnTo>
                  <a:pt x="18355" y="30079"/>
                </a:lnTo>
                <a:lnTo>
                  <a:pt x="17912" y="27668"/>
                </a:lnTo>
                <a:lnTo>
                  <a:pt x="17618" y="25109"/>
                </a:lnTo>
                <a:lnTo>
                  <a:pt x="17421" y="22450"/>
                </a:lnTo>
                <a:lnTo>
                  <a:pt x="17290" y="19725"/>
                </a:lnTo>
                <a:lnTo>
                  <a:pt x="17062" y="10218"/>
                </a:lnTo>
                <a:lnTo>
                  <a:pt x="18003" y="9665"/>
                </a:lnTo>
                <a:lnTo>
                  <a:pt x="19583" y="9297"/>
                </a:lnTo>
                <a:lnTo>
                  <a:pt x="21589" y="9051"/>
                </a:lnTo>
                <a:lnTo>
                  <a:pt x="22926" y="7935"/>
                </a:lnTo>
                <a:lnTo>
                  <a:pt x="23817" y="6238"/>
                </a:lnTo>
                <a:lnTo>
                  <a:pt x="24412" y="4154"/>
                </a:lnTo>
                <a:lnTo>
                  <a:pt x="25760" y="2765"/>
                </a:lnTo>
                <a:lnTo>
                  <a:pt x="27612" y="1839"/>
                </a:lnTo>
                <a:lnTo>
                  <a:pt x="32877" y="353"/>
                </a:lnTo>
                <a:lnTo>
                  <a:pt x="34261" y="231"/>
                </a:lnTo>
                <a:lnTo>
                  <a:pt x="36136" y="150"/>
                </a:lnTo>
                <a:lnTo>
                  <a:pt x="38339" y="95"/>
                </a:lnTo>
                <a:lnTo>
                  <a:pt x="40760" y="1012"/>
                </a:lnTo>
                <a:lnTo>
                  <a:pt x="43327" y="2575"/>
                </a:lnTo>
                <a:lnTo>
                  <a:pt x="49739" y="7377"/>
                </a:lnTo>
                <a:lnTo>
                  <a:pt x="51218" y="7772"/>
                </a:lnTo>
                <a:lnTo>
                  <a:pt x="53156" y="8034"/>
                </a:lnTo>
                <a:lnTo>
                  <a:pt x="55401" y="8209"/>
                </a:lnTo>
                <a:lnTo>
                  <a:pt x="56897" y="9279"/>
                </a:lnTo>
                <a:lnTo>
                  <a:pt x="57895" y="10944"/>
                </a:lnTo>
                <a:lnTo>
                  <a:pt x="58560" y="13007"/>
                </a:lnTo>
                <a:lnTo>
                  <a:pt x="59003" y="15334"/>
                </a:lnTo>
                <a:lnTo>
                  <a:pt x="59299" y="17839"/>
                </a:lnTo>
                <a:lnTo>
                  <a:pt x="59496" y="20461"/>
                </a:lnTo>
                <a:lnTo>
                  <a:pt x="59627" y="23161"/>
                </a:lnTo>
                <a:lnTo>
                  <a:pt x="59773" y="28702"/>
                </a:lnTo>
                <a:lnTo>
                  <a:pt x="58860" y="30560"/>
                </a:lnTo>
                <a:lnTo>
                  <a:pt x="57298" y="31799"/>
                </a:lnTo>
                <a:lnTo>
                  <a:pt x="55304" y="32625"/>
                </a:lnTo>
                <a:lnTo>
                  <a:pt x="53975" y="34128"/>
                </a:lnTo>
                <a:lnTo>
                  <a:pt x="53090" y="36083"/>
                </a:lnTo>
                <a:lnTo>
                  <a:pt x="52499" y="38338"/>
                </a:lnTo>
                <a:lnTo>
                  <a:pt x="51153" y="39842"/>
                </a:lnTo>
                <a:lnTo>
                  <a:pt x="49303" y="40845"/>
                </a:lnTo>
                <a:lnTo>
                  <a:pt x="44041" y="42454"/>
                </a:lnTo>
                <a:lnTo>
                  <a:pt x="42656" y="42586"/>
                </a:lnTo>
                <a:lnTo>
                  <a:pt x="40781" y="42673"/>
                </a:lnTo>
                <a:lnTo>
                  <a:pt x="36157" y="42771"/>
                </a:lnTo>
                <a:lnTo>
                  <a:pt x="22628" y="42839"/>
                </a:lnTo>
                <a:lnTo>
                  <a:pt x="19808" y="41890"/>
                </a:lnTo>
                <a:lnTo>
                  <a:pt x="16976" y="40305"/>
                </a:lnTo>
                <a:lnTo>
                  <a:pt x="10138" y="35468"/>
                </a:lnTo>
                <a:lnTo>
                  <a:pt x="8625" y="34118"/>
                </a:lnTo>
                <a:lnTo>
                  <a:pt x="1222" y="27001"/>
                </a:lnTo>
                <a:lnTo>
                  <a:pt x="775" y="25616"/>
                </a:lnTo>
                <a:lnTo>
                  <a:pt x="478" y="23741"/>
                </a:lnTo>
                <a:lnTo>
                  <a:pt x="280" y="21538"/>
                </a:lnTo>
                <a:lnTo>
                  <a:pt x="147" y="19117"/>
                </a:lnTo>
                <a:lnTo>
                  <a:pt x="0" y="13887"/>
                </a:lnTo>
                <a:lnTo>
                  <a:pt x="913" y="11159"/>
                </a:lnTo>
                <a:lnTo>
                  <a:pt x="2475" y="8387"/>
                </a:lnTo>
                <a:lnTo>
                  <a:pt x="7274" y="1647"/>
                </a:lnTo>
                <a:lnTo>
                  <a:pt x="8620" y="1093"/>
                </a:lnTo>
                <a:lnTo>
                  <a:pt x="10470" y="725"/>
                </a:lnTo>
                <a:lnTo>
                  <a:pt x="12656" y="479"/>
                </a:lnTo>
                <a:lnTo>
                  <a:pt x="15066" y="315"/>
                </a:lnTo>
                <a:lnTo>
                  <a:pt x="17624" y="206"/>
                </a:lnTo>
                <a:lnTo>
                  <a:pt x="24024" y="30"/>
                </a:lnTo>
                <a:lnTo>
                  <a:pt x="29684" y="0"/>
                </a:lnTo>
                <a:lnTo>
                  <a:pt x="32133" y="948"/>
                </a:lnTo>
                <a:lnTo>
                  <a:pt x="34718" y="2533"/>
                </a:lnTo>
                <a:lnTo>
                  <a:pt x="37393" y="4542"/>
                </a:lnTo>
                <a:lnTo>
                  <a:pt x="40130" y="5881"/>
                </a:lnTo>
                <a:lnTo>
                  <a:pt x="42907" y="6774"/>
                </a:lnTo>
                <a:lnTo>
                  <a:pt x="45710" y="7369"/>
                </a:lnTo>
                <a:lnTo>
                  <a:pt x="47579" y="8718"/>
                </a:lnTo>
                <a:lnTo>
                  <a:pt x="48825" y="10571"/>
                </a:lnTo>
                <a:lnTo>
                  <a:pt x="50826" y="15836"/>
                </a:lnTo>
                <a:lnTo>
                  <a:pt x="50989" y="17221"/>
                </a:lnTo>
                <a:lnTo>
                  <a:pt x="51099" y="19096"/>
                </a:lnTo>
                <a:lnTo>
                  <a:pt x="51172" y="21299"/>
                </a:lnTo>
                <a:lnTo>
                  <a:pt x="50268" y="22768"/>
                </a:lnTo>
                <a:lnTo>
                  <a:pt x="48713" y="23747"/>
                </a:lnTo>
                <a:lnTo>
                  <a:pt x="46723" y="24399"/>
                </a:lnTo>
                <a:lnTo>
                  <a:pt x="44445" y="24834"/>
                </a:lnTo>
                <a:lnTo>
                  <a:pt x="41973" y="25124"/>
                </a:lnTo>
                <a:lnTo>
                  <a:pt x="35713" y="25590"/>
                </a:lnTo>
                <a:lnTo>
                  <a:pt x="32318" y="25654"/>
                </a:lnTo>
                <a:lnTo>
                  <a:pt x="9786" y="25704"/>
                </a:lnTo>
                <a:lnTo>
                  <a:pt x="9342" y="24752"/>
                </a:lnTo>
                <a:lnTo>
                  <a:pt x="9047" y="23164"/>
                </a:lnTo>
                <a:lnTo>
                  <a:pt x="8455" y="171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13"/>
          <p:cNvSpPr/>
          <p:nvPr/>
        </p:nvSpPr>
        <p:spPr>
          <a:xfrm>
            <a:off x="6346904" y="2230191"/>
            <a:ext cx="84859" cy="91627"/>
          </a:xfrm>
          <a:custGeom>
            <a:avLst/>
            <a:gdLst/>
            <a:ahLst/>
            <a:cxnLst/>
            <a:rect l="0" t="0" r="0" b="0"/>
            <a:pathLst>
              <a:path w="84859" h="91627">
                <a:moveTo>
                  <a:pt x="33893" y="67239"/>
                </a:moveTo>
                <a:lnTo>
                  <a:pt x="38444" y="67239"/>
                </a:lnTo>
                <a:lnTo>
                  <a:pt x="40737" y="68191"/>
                </a:lnTo>
                <a:lnTo>
                  <a:pt x="43218" y="69779"/>
                </a:lnTo>
                <a:lnTo>
                  <a:pt x="49493" y="74619"/>
                </a:lnTo>
                <a:lnTo>
                  <a:pt x="50960" y="75969"/>
                </a:lnTo>
                <a:lnTo>
                  <a:pt x="59218" y="83999"/>
                </a:lnTo>
                <a:lnTo>
                  <a:pt x="60301" y="84128"/>
                </a:lnTo>
                <a:lnTo>
                  <a:pt x="61976" y="84213"/>
                </a:lnTo>
                <a:lnTo>
                  <a:pt x="68151" y="84383"/>
                </a:lnTo>
                <a:lnTo>
                  <a:pt x="59963" y="84384"/>
                </a:lnTo>
                <a:lnTo>
                  <a:pt x="58892" y="83431"/>
                </a:lnTo>
                <a:lnTo>
                  <a:pt x="55164" y="79833"/>
                </a:lnTo>
                <a:lnTo>
                  <a:pt x="53789" y="77540"/>
                </a:lnTo>
                <a:lnTo>
                  <a:pt x="52872" y="75058"/>
                </a:lnTo>
                <a:lnTo>
                  <a:pt x="52261" y="72452"/>
                </a:lnTo>
                <a:lnTo>
                  <a:pt x="51853" y="69762"/>
                </a:lnTo>
                <a:lnTo>
                  <a:pt x="51582" y="67016"/>
                </a:lnTo>
                <a:lnTo>
                  <a:pt x="51145" y="60316"/>
                </a:lnTo>
                <a:lnTo>
                  <a:pt x="51086" y="56859"/>
                </a:lnTo>
                <a:lnTo>
                  <a:pt x="51041" y="50490"/>
                </a:lnTo>
                <a:lnTo>
                  <a:pt x="53579" y="50270"/>
                </a:lnTo>
                <a:lnTo>
                  <a:pt x="59258" y="50104"/>
                </a:lnTo>
                <a:lnTo>
                  <a:pt x="67821" y="50094"/>
                </a:lnTo>
                <a:lnTo>
                  <a:pt x="68894" y="51046"/>
                </a:lnTo>
                <a:lnTo>
                  <a:pt x="75532" y="57474"/>
                </a:lnTo>
                <a:lnTo>
                  <a:pt x="75940" y="58824"/>
                </a:lnTo>
                <a:lnTo>
                  <a:pt x="76212" y="60677"/>
                </a:lnTo>
                <a:lnTo>
                  <a:pt x="76393" y="62864"/>
                </a:lnTo>
                <a:lnTo>
                  <a:pt x="75562" y="64322"/>
                </a:lnTo>
                <a:lnTo>
                  <a:pt x="74055" y="65294"/>
                </a:lnTo>
                <a:lnTo>
                  <a:pt x="72097" y="65942"/>
                </a:lnTo>
                <a:lnTo>
                  <a:pt x="70792" y="67327"/>
                </a:lnTo>
                <a:lnTo>
                  <a:pt x="69923" y="69202"/>
                </a:lnTo>
                <a:lnTo>
                  <a:pt x="69343" y="71405"/>
                </a:lnTo>
                <a:lnTo>
                  <a:pt x="68004" y="73826"/>
                </a:lnTo>
                <a:lnTo>
                  <a:pt x="66159" y="76393"/>
                </a:lnTo>
                <a:lnTo>
                  <a:pt x="63976" y="79056"/>
                </a:lnTo>
                <a:lnTo>
                  <a:pt x="61568" y="80832"/>
                </a:lnTo>
                <a:lnTo>
                  <a:pt x="59011" y="82016"/>
                </a:lnTo>
                <a:lnTo>
                  <a:pt x="56353" y="82805"/>
                </a:lnTo>
                <a:lnTo>
                  <a:pt x="53629" y="84284"/>
                </a:lnTo>
                <a:lnTo>
                  <a:pt x="50860" y="86222"/>
                </a:lnTo>
                <a:lnTo>
                  <a:pt x="48062" y="88467"/>
                </a:lnTo>
                <a:lnTo>
                  <a:pt x="45244" y="89963"/>
                </a:lnTo>
                <a:lnTo>
                  <a:pt x="42413" y="90961"/>
                </a:lnTo>
                <a:lnTo>
                  <a:pt x="39573" y="91626"/>
                </a:lnTo>
                <a:lnTo>
                  <a:pt x="36727" y="91117"/>
                </a:lnTo>
                <a:lnTo>
                  <a:pt x="33877" y="89825"/>
                </a:lnTo>
                <a:lnTo>
                  <a:pt x="31025" y="88011"/>
                </a:lnTo>
                <a:lnTo>
                  <a:pt x="28171" y="86802"/>
                </a:lnTo>
                <a:lnTo>
                  <a:pt x="25316" y="85996"/>
                </a:lnTo>
                <a:lnTo>
                  <a:pt x="22460" y="85458"/>
                </a:lnTo>
                <a:lnTo>
                  <a:pt x="19603" y="84148"/>
                </a:lnTo>
                <a:lnTo>
                  <a:pt x="16747" y="82321"/>
                </a:lnTo>
                <a:lnTo>
                  <a:pt x="9869" y="77097"/>
                </a:lnTo>
                <a:lnTo>
                  <a:pt x="8352" y="75716"/>
                </a:lnTo>
                <a:lnTo>
                  <a:pt x="4126" y="71641"/>
                </a:lnTo>
                <a:lnTo>
                  <a:pt x="2619" y="69221"/>
                </a:lnTo>
                <a:lnTo>
                  <a:pt x="1614" y="66655"/>
                </a:lnTo>
                <a:lnTo>
                  <a:pt x="0" y="60244"/>
                </a:lnTo>
                <a:lnTo>
                  <a:pt x="820" y="58766"/>
                </a:lnTo>
                <a:lnTo>
                  <a:pt x="2320" y="56827"/>
                </a:lnTo>
                <a:lnTo>
                  <a:pt x="4272" y="54583"/>
                </a:lnTo>
                <a:lnTo>
                  <a:pt x="6525" y="52134"/>
                </a:lnTo>
                <a:lnTo>
                  <a:pt x="15214" y="43107"/>
                </a:lnTo>
                <a:lnTo>
                  <a:pt x="16678" y="42578"/>
                </a:lnTo>
                <a:lnTo>
                  <a:pt x="18607" y="42226"/>
                </a:lnTo>
                <a:lnTo>
                  <a:pt x="20844" y="41991"/>
                </a:lnTo>
                <a:lnTo>
                  <a:pt x="23289" y="41834"/>
                </a:lnTo>
                <a:lnTo>
                  <a:pt x="25871" y="41730"/>
                </a:lnTo>
                <a:lnTo>
                  <a:pt x="31281" y="41614"/>
                </a:lnTo>
                <a:lnTo>
                  <a:pt x="36859" y="41562"/>
                </a:lnTo>
                <a:lnTo>
                  <a:pt x="39680" y="42501"/>
                </a:lnTo>
                <a:lnTo>
                  <a:pt x="42514" y="44079"/>
                </a:lnTo>
                <a:lnTo>
                  <a:pt x="50540" y="49742"/>
                </a:lnTo>
                <a:lnTo>
                  <a:pt x="50816" y="52477"/>
                </a:lnTo>
                <a:lnTo>
                  <a:pt x="50995" y="57443"/>
                </a:lnTo>
                <a:lnTo>
                  <a:pt x="51034" y="65940"/>
                </a:lnTo>
                <a:lnTo>
                  <a:pt x="50083" y="67325"/>
                </a:lnTo>
                <a:lnTo>
                  <a:pt x="48497" y="69201"/>
                </a:lnTo>
                <a:lnTo>
                  <a:pt x="46486" y="71404"/>
                </a:lnTo>
                <a:lnTo>
                  <a:pt x="44193" y="72873"/>
                </a:lnTo>
                <a:lnTo>
                  <a:pt x="41713" y="73853"/>
                </a:lnTo>
                <a:lnTo>
                  <a:pt x="39106" y="74505"/>
                </a:lnTo>
                <a:lnTo>
                  <a:pt x="36416" y="74941"/>
                </a:lnTo>
                <a:lnTo>
                  <a:pt x="33670" y="75231"/>
                </a:lnTo>
                <a:lnTo>
                  <a:pt x="26970" y="75696"/>
                </a:lnTo>
                <a:lnTo>
                  <a:pt x="25467" y="74782"/>
                </a:lnTo>
                <a:lnTo>
                  <a:pt x="23514" y="73220"/>
                </a:lnTo>
                <a:lnTo>
                  <a:pt x="21259" y="71226"/>
                </a:lnTo>
                <a:lnTo>
                  <a:pt x="18803" y="69897"/>
                </a:lnTo>
                <a:lnTo>
                  <a:pt x="16213" y="69011"/>
                </a:lnTo>
                <a:lnTo>
                  <a:pt x="13534" y="68420"/>
                </a:lnTo>
                <a:lnTo>
                  <a:pt x="11748" y="67074"/>
                </a:lnTo>
                <a:lnTo>
                  <a:pt x="10557" y="65224"/>
                </a:lnTo>
                <a:lnTo>
                  <a:pt x="9763" y="63038"/>
                </a:lnTo>
                <a:lnTo>
                  <a:pt x="9234" y="60628"/>
                </a:lnTo>
                <a:lnTo>
                  <a:pt x="8881" y="58069"/>
                </a:lnTo>
                <a:lnTo>
                  <a:pt x="8646" y="55410"/>
                </a:lnTo>
                <a:lnTo>
                  <a:pt x="8489" y="52686"/>
                </a:lnTo>
                <a:lnTo>
                  <a:pt x="8315" y="47118"/>
                </a:lnTo>
                <a:lnTo>
                  <a:pt x="9221" y="44300"/>
                </a:lnTo>
                <a:lnTo>
                  <a:pt x="10778" y="41469"/>
                </a:lnTo>
                <a:lnTo>
                  <a:pt x="12768" y="38629"/>
                </a:lnTo>
                <a:lnTo>
                  <a:pt x="14095" y="35783"/>
                </a:lnTo>
                <a:lnTo>
                  <a:pt x="14979" y="32933"/>
                </a:lnTo>
                <a:lnTo>
                  <a:pt x="15569" y="30081"/>
                </a:lnTo>
                <a:lnTo>
                  <a:pt x="16914" y="27227"/>
                </a:lnTo>
                <a:lnTo>
                  <a:pt x="18764" y="24371"/>
                </a:lnTo>
                <a:lnTo>
                  <a:pt x="20949" y="21516"/>
                </a:lnTo>
                <a:lnTo>
                  <a:pt x="23359" y="19611"/>
                </a:lnTo>
                <a:lnTo>
                  <a:pt x="25918" y="18342"/>
                </a:lnTo>
                <a:lnTo>
                  <a:pt x="28577" y="17496"/>
                </a:lnTo>
                <a:lnTo>
                  <a:pt x="31301" y="15979"/>
                </a:lnTo>
                <a:lnTo>
                  <a:pt x="34070" y="14016"/>
                </a:lnTo>
                <a:lnTo>
                  <a:pt x="36869" y="11754"/>
                </a:lnTo>
                <a:lnTo>
                  <a:pt x="39687" y="10246"/>
                </a:lnTo>
                <a:lnTo>
                  <a:pt x="42518" y="9241"/>
                </a:lnTo>
                <a:lnTo>
                  <a:pt x="45358" y="8571"/>
                </a:lnTo>
                <a:lnTo>
                  <a:pt x="47251" y="9077"/>
                </a:lnTo>
                <a:lnTo>
                  <a:pt x="48513" y="10367"/>
                </a:lnTo>
                <a:lnTo>
                  <a:pt x="49355" y="12179"/>
                </a:lnTo>
                <a:lnTo>
                  <a:pt x="50869" y="13387"/>
                </a:lnTo>
                <a:lnTo>
                  <a:pt x="52830" y="14193"/>
                </a:lnTo>
                <a:lnTo>
                  <a:pt x="55090" y="14730"/>
                </a:lnTo>
                <a:lnTo>
                  <a:pt x="57550" y="16040"/>
                </a:lnTo>
                <a:lnTo>
                  <a:pt x="60142" y="17866"/>
                </a:lnTo>
                <a:lnTo>
                  <a:pt x="62822" y="20036"/>
                </a:lnTo>
                <a:lnTo>
                  <a:pt x="64609" y="22435"/>
                </a:lnTo>
                <a:lnTo>
                  <a:pt x="65800" y="24987"/>
                </a:lnTo>
                <a:lnTo>
                  <a:pt x="66594" y="27641"/>
                </a:lnTo>
                <a:lnTo>
                  <a:pt x="67124" y="30363"/>
                </a:lnTo>
                <a:lnTo>
                  <a:pt x="67477" y="33130"/>
                </a:lnTo>
                <a:lnTo>
                  <a:pt x="67712" y="35927"/>
                </a:lnTo>
                <a:lnTo>
                  <a:pt x="67869" y="38744"/>
                </a:lnTo>
                <a:lnTo>
                  <a:pt x="68043" y="44414"/>
                </a:lnTo>
                <a:lnTo>
                  <a:pt x="67138" y="47260"/>
                </a:lnTo>
                <a:lnTo>
                  <a:pt x="65581" y="50109"/>
                </a:lnTo>
                <a:lnTo>
                  <a:pt x="63591" y="52962"/>
                </a:lnTo>
                <a:lnTo>
                  <a:pt x="62264" y="55816"/>
                </a:lnTo>
                <a:lnTo>
                  <a:pt x="61380" y="58671"/>
                </a:lnTo>
                <a:lnTo>
                  <a:pt x="60790" y="61527"/>
                </a:lnTo>
                <a:lnTo>
                  <a:pt x="59444" y="63431"/>
                </a:lnTo>
                <a:lnTo>
                  <a:pt x="57595" y="64700"/>
                </a:lnTo>
                <a:lnTo>
                  <a:pt x="55409" y="65546"/>
                </a:lnTo>
                <a:lnTo>
                  <a:pt x="52999" y="67063"/>
                </a:lnTo>
                <a:lnTo>
                  <a:pt x="50441" y="69026"/>
                </a:lnTo>
                <a:lnTo>
                  <a:pt x="47783" y="71288"/>
                </a:lnTo>
                <a:lnTo>
                  <a:pt x="45058" y="72796"/>
                </a:lnTo>
                <a:lnTo>
                  <a:pt x="42289" y="73801"/>
                </a:lnTo>
                <a:lnTo>
                  <a:pt x="39491" y="74471"/>
                </a:lnTo>
                <a:lnTo>
                  <a:pt x="36672" y="75870"/>
                </a:lnTo>
                <a:lnTo>
                  <a:pt x="33841" y="77755"/>
                </a:lnTo>
                <a:lnTo>
                  <a:pt x="31001" y="79965"/>
                </a:lnTo>
                <a:lnTo>
                  <a:pt x="29107" y="80485"/>
                </a:lnTo>
                <a:lnTo>
                  <a:pt x="27845" y="79880"/>
                </a:lnTo>
                <a:lnTo>
                  <a:pt x="25819" y="76615"/>
                </a:lnTo>
                <a:lnTo>
                  <a:pt x="24700" y="75394"/>
                </a:lnTo>
                <a:lnTo>
                  <a:pt x="20918" y="71498"/>
                </a:lnTo>
                <a:lnTo>
                  <a:pt x="19527" y="69126"/>
                </a:lnTo>
                <a:lnTo>
                  <a:pt x="18601" y="66592"/>
                </a:lnTo>
                <a:lnTo>
                  <a:pt x="17983" y="63950"/>
                </a:lnTo>
                <a:lnTo>
                  <a:pt x="17572" y="60284"/>
                </a:lnTo>
                <a:lnTo>
                  <a:pt x="17297" y="55934"/>
                </a:lnTo>
                <a:lnTo>
                  <a:pt x="17114" y="51130"/>
                </a:lnTo>
                <a:lnTo>
                  <a:pt x="17945" y="46974"/>
                </a:lnTo>
                <a:lnTo>
                  <a:pt x="19451" y="43252"/>
                </a:lnTo>
                <a:lnTo>
                  <a:pt x="21407" y="39817"/>
                </a:lnTo>
                <a:lnTo>
                  <a:pt x="22712" y="36575"/>
                </a:lnTo>
                <a:lnTo>
                  <a:pt x="23581" y="33461"/>
                </a:lnTo>
                <a:lnTo>
                  <a:pt x="24161" y="30433"/>
                </a:lnTo>
                <a:lnTo>
                  <a:pt x="24548" y="27462"/>
                </a:lnTo>
                <a:lnTo>
                  <a:pt x="24805" y="24528"/>
                </a:lnTo>
                <a:lnTo>
                  <a:pt x="24977" y="21620"/>
                </a:lnTo>
                <a:lnTo>
                  <a:pt x="26044" y="18729"/>
                </a:lnTo>
                <a:lnTo>
                  <a:pt x="27708" y="15849"/>
                </a:lnTo>
                <a:lnTo>
                  <a:pt x="29769" y="12976"/>
                </a:lnTo>
                <a:lnTo>
                  <a:pt x="32097" y="11061"/>
                </a:lnTo>
                <a:lnTo>
                  <a:pt x="34601" y="9784"/>
                </a:lnTo>
                <a:lnTo>
                  <a:pt x="37222" y="8933"/>
                </a:lnTo>
                <a:lnTo>
                  <a:pt x="39923" y="7413"/>
                </a:lnTo>
                <a:lnTo>
                  <a:pt x="42675" y="5448"/>
                </a:lnTo>
                <a:lnTo>
                  <a:pt x="45463" y="3185"/>
                </a:lnTo>
                <a:lnTo>
                  <a:pt x="48274" y="1676"/>
                </a:lnTo>
                <a:lnTo>
                  <a:pt x="51100" y="670"/>
                </a:lnTo>
                <a:lnTo>
                  <a:pt x="53937" y="0"/>
                </a:lnTo>
                <a:lnTo>
                  <a:pt x="56781" y="505"/>
                </a:lnTo>
                <a:lnTo>
                  <a:pt x="59629" y="1795"/>
                </a:lnTo>
                <a:lnTo>
                  <a:pt x="66494" y="6157"/>
                </a:lnTo>
                <a:lnTo>
                  <a:pt x="68009" y="7467"/>
                </a:lnTo>
                <a:lnTo>
                  <a:pt x="69972" y="9294"/>
                </a:lnTo>
                <a:lnTo>
                  <a:pt x="77286" y="16415"/>
                </a:lnTo>
                <a:lnTo>
                  <a:pt x="79966" y="19068"/>
                </a:lnTo>
                <a:lnTo>
                  <a:pt x="81754" y="21790"/>
                </a:lnTo>
                <a:lnTo>
                  <a:pt x="82945" y="24557"/>
                </a:lnTo>
                <a:lnTo>
                  <a:pt x="83739" y="27354"/>
                </a:lnTo>
                <a:lnTo>
                  <a:pt x="84269" y="30171"/>
                </a:lnTo>
                <a:lnTo>
                  <a:pt x="84622" y="33002"/>
                </a:lnTo>
                <a:lnTo>
                  <a:pt x="84858" y="35842"/>
                </a:lnTo>
                <a:lnTo>
                  <a:pt x="84062" y="38687"/>
                </a:lnTo>
                <a:lnTo>
                  <a:pt x="82579" y="41537"/>
                </a:lnTo>
                <a:lnTo>
                  <a:pt x="80638" y="44389"/>
                </a:lnTo>
                <a:lnTo>
                  <a:pt x="79344" y="47243"/>
                </a:lnTo>
                <a:lnTo>
                  <a:pt x="78481" y="50098"/>
                </a:lnTo>
                <a:lnTo>
                  <a:pt x="77906" y="52954"/>
                </a:lnTo>
                <a:lnTo>
                  <a:pt x="76570" y="54858"/>
                </a:lnTo>
                <a:lnTo>
                  <a:pt x="74727" y="56128"/>
                </a:lnTo>
                <a:lnTo>
                  <a:pt x="72546" y="56974"/>
                </a:lnTo>
                <a:lnTo>
                  <a:pt x="71092" y="58490"/>
                </a:lnTo>
                <a:lnTo>
                  <a:pt x="70122" y="60454"/>
                </a:lnTo>
                <a:lnTo>
                  <a:pt x="69476" y="62715"/>
                </a:lnTo>
                <a:lnTo>
                  <a:pt x="68092" y="64223"/>
                </a:lnTo>
                <a:lnTo>
                  <a:pt x="66218" y="65228"/>
                </a:lnTo>
                <a:lnTo>
                  <a:pt x="64015" y="65898"/>
                </a:lnTo>
                <a:lnTo>
                  <a:pt x="61595" y="66345"/>
                </a:lnTo>
                <a:lnTo>
                  <a:pt x="59028" y="66643"/>
                </a:lnTo>
                <a:lnTo>
                  <a:pt x="56365" y="66841"/>
                </a:lnTo>
                <a:lnTo>
                  <a:pt x="54589" y="66021"/>
                </a:lnTo>
                <a:lnTo>
                  <a:pt x="53406" y="64522"/>
                </a:lnTo>
                <a:lnTo>
                  <a:pt x="52616" y="62570"/>
                </a:lnTo>
                <a:lnTo>
                  <a:pt x="51138" y="61269"/>
                </a:lnTo>
                <a:lnTo>
                  <a:pt x="49199" y="60401"/>
                </a:lnTo>
                <a:lnTo>
                  <a:pt x="46955" y="59823"/>
                </a:lnTo>
                <a:lnTo>
                  <a:pt x="44506" y="58485"/>
                </a:lnTo>
                <a:lnTo>
                  <a:pt x="41921" y="56640"/>
                </a:lnTo>
                <a:lnTo>
                  <a:pt x="39245" y="54458"/>
                </a:lnTo>
                <a:lnTo>
                  <a:pt x="37461" y="52051"/>
                </a:lnTo>
                <a:lnTo>
                  <a:pt x="36272" y="49493"/>
                </a:lnTo>
                <a:lnTo>
                  <a:pt x="35479" y="46836"/>
                </a:lnTo>
                <a:lnTo>
                  <a:pt x="33997" y="44112"/>
                </a:lnTo>
                <a:lnTo>
                  <a:pt x="32058" y="41343"/>
                </a:lnTo>
                <a:lnTo>
                  <a:pt x="29812" y="38545"/>
                </a:lnTo>
                <a:lnTo>
                  <a:pt x="29267" y="34775"/>
                </a:lnTo>
                <a:lnTo>
                  <a:pt x="29857" y="30356"/>
                </a:lnTo>
                <a:lnTo>
                  <a:pt x="33096" y="18678"/>
                </a:lnTo>
                <a:lnTo>
                  <a:pt x="33361" y="16767"/>
                </a:lnTo>
                <a:lnTo>
                  <a:pt x="33539" y="14541"/>
                </a:lnTo>
                <a:lnTo>
                  <a:pt x="33823" y="8675"/>
                </a:lnTo>
                <a:lnTo>
                  <a:pt x="34799" y="8194"/>
                </a:lnTo>
                <a:lnTo>
                  <a:pt x="36402" y="7873"/>
                </a:lnTo>
                <a:lnTo>
                  <a:pt x="38423" y="7659"/>
                </a:lnTo>
                <a:lnTo>
                  <a:pt x="39770" y="8469"/>
                </a:lnTo>
                <a:lnTo>
                  <a:pt x="40669" y="9961"/>
                </a:lnTo>
                <a:lnTo>
                  <a:pt x="42466" y="158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14"/>
          <p:cNvSpPr/>
          <p:nvPr/>
        </p:nvSpPr>
        <p:spPr>
          <a:xfrm>
            <a:off x="5336188" y="2246146"/>
            <a:ext cx="84351" cy="85543"/>
          </a:xfrm>
          <a:custGeom>
            <a:avLst/>
            <a:gdLst/>
            <a:ahLst/>
            <a:cxnLst/>
            <a:rect l="0" t="0" r="0" b="0"/>
            <a:pathLst>
              <a:path w="84351" h="85543">
                <a:moveTo>
                  <a:pt x="24482" y="59856"/>
                </a:moveTo>
                <a:lnTo>
                  <a:pt x="45720" y="59856"/>
                </a:lnTo>
                <a:lnTo>
                  <a:pt x="47213" y="60809"/>
                </a:lnTo>
                <a:lnTo>
                  <a:pt x="48208" y="62396"/>
                </a:lnTo>
                <a:lnTo>
                  <a:pt x="49806" y="67237"/>
                </a:lnTo>
                <a:lnTo>
                  <a:pt x="49937" y="68587"/>
                </a:lnTo>
                <a:lnTo>
                  <a:pt x="50024" y="70439"/>
                </a:lnTo>
                <a:lnTo>
                  <a:pt x="50189" y="76617"/>
                </a:lnTo>
                <a:lnTo>
                  <a:pt x="50199" y="85210"/>
                </a:lnTo>
                <a:lnTo>
                  <a:pt x="47659" y="85412"/>
                </a:lnTo>
                <a:lnTo>
                  <a:pt x="43355" y="85502"/>
                </a:lnTo>
                <a:lnTo>
                  <a:pt x="38268" y="85542"/>
                </a:lnTo>
                <a:lnTo>
                  <a:pt x="35577" y="84600"/>
                </a:lnTo>
                <a:lnTo>
                  <a:pt x="32831" y="83019"/>
                </a:lnTo>
                <a:lnTo>
                  <a:pt x="30048" y="81013"/>
                </a:lnTo>
                <a:lnTo>
                  <a:pt x="28193" y="78723"/>
                </a:lnTo>
                <a:lnTo>
                  <a:pt x="26956" y="76244"/>
                </a:lnTo>
                <a:lnTo>
                  <a:pt x="26131" y="73639"/>
                </a:lnTo>
                <a:lnTo>
                  <a:pt x="24628" y="71902"/>
                </a:lnTo>
                <a:lnTo>
                  <a:pt x="22675" y="70744"/>
                </a:lnTo>
                <a:lnTo>
                  <a:pt x="20420" y="69973"/>
                </a:lnTo>
                <a:lnTo>
                  <a:pt x="18916" y="68505"/>
                </a:lnTo>
                <a:lnTo>
                  <a:pt x="17913" y="66575"/>
                </a:lnTo>
                <a:lnTo>
                  <a:pt x="17245" y="64335"/>
                </a:lnTo>
                <a:lnTo>
                  <a:pt x="16800" y="61890"/>
                </a:lnTo>
                <a:lnTo>
                  <a:pt x="16503" y="59307"/>
                </a:lnTo>
                <a:lnTo>
                  <a:pt x="16305" y="56633"/>
                </a:lnTo>
                <a:lnTo>
                  <a:pt x="17125" y="53897"/>
                </a:lnTo>
                <a:lnTo>
                  <a:pt x="18625" y="51121"/>
                </a:lnTo>
                <a:lnTo>
                  <a:pt x="20577" y="48318"/>
                </a:lnTo>
                <a:lnTo>
                  <a:pt x="21879" y="45496"/>
                </a:lnTo>
                <a:lnTo>
                  <a:pt x="22746" y="42663"/>
                </a:lnTo>
                <a:lnTo>
                  <a:pt x="23325" y="39822"/>
                </a:lnTo>
                <a:lnTo>
                  <a:pt x="24663" y="36975"/>
                </a:lnTo>
                <a:lnTo>
                  <a:pt x="26507" y="34124"/>
                </a:lnTo>
                <a:lnTo>
                  <a:pt x="28690" y="31271"/>
                </a:lnTo>
                <a:lnTo>
                  <a:pt x="31097" y="28417"/>
                </a:lnTo>
                <a:lnTo>
                  <a:pt x="33654" y="25562"/>
                </a:lnTo>
                <a:lnTo>
                  <a:pt x="40052" y="18686"/>
                </a:lnTo>
                <a:lnTo>
                  <a:pt x="41529" y="18122"/>
                </a:lnTo>
                <a:lnTo>
                  <a:pt x="43467" y="17746"/>
                </a:lnTo>
                <a:lnTo>
                  <a:pt x="48869" y="17142"/>
                </a:lnTo>
                <a:lnTo>
                  <a:pt x="50265" y="17093"/>
                </a:lnTo>
                <a:lnTo>
                  <a:pt x="59349" y="17013"/>
                </a:lnTo>
                <a:lnTo>
                  <a:pt x="62014" y="17007"/>
                </a:lnTo>
                <a:lnTo>
                  <a:pt x="63791" y="17955"/>
                </a:lnTo>
                <a:lnTo>
                  <a:pt x="64975" y="19539"/>
                </a:lnTo>
                <a:lnTo>
                  <a:pt x="66876" y="24376"/>
                </a:lnTo>
                <a:lnTo>
                  <a:pt x="67032" y="25725"/>
                </a:lnTo>
                <a:lnTo>
                  <a:pt x="67136" y="27577"/>
                </a:lnTo>
                <a:lnTo>
                  <a:pt x="67251" y="32175"/>
                </a:lnTo>
                <a:lnTo>
                  <a:pt x="67341" y="49625"/>
                </a:lnTo>
                <a:lnTo>
                  <a:pt x="66389" y="51131"/>
                </a:lnTo>
                <a:lnTo>
                  <a:pt x="64803" y="53087"/>
                </a:lnTo>
                <a:lnTo>
                  <a:pt x="62792" y="55343"/>
                </a:lnTo>
                <a:lnTo>
                  <a:pt x="61452" y="57800"/>
                </a:lnTo>
                <a:lnTo>
                  <a:pt x="60559" y="60390"/>
                </a:lnTo>
                <a:lnTo>
                  <a:pt x="59963" y="63070"/>
                </a:lnTo>
                <a:lnTo>
                  <a:pt x="58613" y="64856"/>
                </a:lnTo>
                <a:lnTo>
                  <a:pt x="56761" y="66047"/>
                </a:lnTo>
                <a:lnTo>
                  <a:pt x="51495" y="67958"/>
                </a:lnTo>
                <a:lnTo>
                  <a:pt x="50111" y="68115"/>
                </a:lnTo>
                <a:lnTo>
                  <a:pt x="48235" y="68220"/>
                </a:lnTo>
                <a:lnTo>
                  <a:pt x="42932" y="68387"/>
                </a:lnTo>
                <a:lnTo>
                  <a:pt x="42497" y="67449"/>
                </a:lnTo>
                <a:lnTo>
                  <a:pt x="42207" y="65870"/>
                </a:lnTo>
                <a:lnTo>
                  <a:pt x="42014" y="63866"/>
                </a:lnTo>
                <a:lnTo>
                  <a:pt x="40932" y="62529"/>
                </a:lnTo>
                <a:lnTo>
                  <a:pt x="39258" y="61638"/>
                </a:lnTo>
                <a:lnTo>
                  <a:pt x="37190" y="61044"/>
                </a:lnTo>
                <a:lnTo>
                  <a:pt x="35812" y="59696"/>
                </a:lnTo>
                <a:lnTo>
                  <a:pt x="34893" y="57844"/>
                </a:lnTo>
                <a:lnTo>
                  <a:pt x="34280" y="55657"/>
                </a:lnTo>
                <a:lnTo>
                  <a:pt x="33871" y="53247"/>
                </a:lnTo>
                <a:lnTo>
                  <a:pt x="33599" y="50687"/>
                </a:lnTo>
                <a:lnTo>
                  <a:pt x="33417" y="48029"/>
                </a:lnTo>
                <a:lnTo>
                  <a:pt x="34248" y="45304"/>
                </a:lnTo>
                <a:lnTo>
                  <a:pt x="35755" y="42535"/>
                </a:lnTo>
                <a:lnTo>
                  <a:pt x="37712" y="39736"/>
                </a:lnTo>
                <a:lnTo>
                  <a:pt x="39017" y="36918"/>
                </a:lnTo>
                <a:lnTo>
                  <a:pt x="39887" y="34086"/>
                </a:lnTo>
                <a:lnTo>
                  <a:pt x="40467" y="31246"/>
                </a:lnTo>
                <a:lnTo>
                  <a:pt x="41806" y="28400"/>
                </a:lnTo>
                <a:lnTo>
                  <a:pt x="43651" y="25551"/>
                </a:lnTo>
                <a:lnTo>
                  <a:pt x="48906" y="18684"/>
                </a:lnTo>
                <a:lnTo>
                  <a:pt x="50290" y="17168"/>
                </a:lnTo>
                <a:lnTo>
                  <a:pt x="54367" y="12944"/>
                </a:lnTo>
                <a:lnTo>
                  <a:pt x="56787" y="11436"/>
                </a:lnTo>
                <a:lnTo>
                  <a:pt x="59354" y="10431"/>
                </a:lnTo>
                <a:lnTo>
                  <a:pt x="62017" y="9761"/>
                </a:lnTo>
                <a:lnTo>
                  <a:pt x="63793" y="10267"/>
                </a:lnTo>
                <a:lnTo>
                  <a:pt x="64976" y="11557"/>
                </a:lnTo>
                <a:lnTo>
                  <a:pt x="65766" y="13369"/>
                </a:lnTo>
                <a:lnTo>
                  <a:pt x="67244" y="14577"/>
                </a:lnTo>
                <a:lnTo>
                  <a:pt x="69183" y="15383"/>
                </a:lnTo>
                <a:lnTo>
                  <a:pt x="71427" y="15920"/>
                </a:lnTo>
                <a:lnTo>
                  <a:pt x="73876" y="17230"/>
                </a:lnTo>
                <a:lnTo>
                  <a:pt x="76461" y="19056"/>
                </a:lnTo>
                <a:lnTo>
                  <a:pt x="79137" y="21226"/>
                </a:lnTo>
                <a:lnTo>
                  <a:pt x="80921" y="23625"/>
                </a:lnTo>
                <a:lnTo>
                  <a:pt x="82110" y="26177"/>
                </a:lnTo>
                <a:lnTo>
                  <a:pt x="82904" y="28831"/>
                </a:lnTo>
                <a:lnTo>
                  <a:pt x="83432" y="31553"/>
                </a:lnTo>
                <a:lnTo>
                  <a:pt x="83784" y="34320"/>
                </a:lnTo>
                <a:lnTo>
                  <a:pt x="84350" y="41053"/>
                </a:lnTo>
                <a:lnTo>
                  <a:pt x="83443" y="42559"/>
                </a:lnTo>
                <a:lnTo>
                  <a:pt x="81887" y="44514"/>
                </a:lnTo>
                <a:lnTo>
                  <a:pt x="77096" y="49946"/>
                </a:lnTo>
                <a:lnTo>
                  <a:pt x="71715" y="55438"/>
                </a:lnTo>
                <a:lnTo>
                  <a:pt x="69306" y="56911"/>
                </a:lnTo>
                <a:lnTo>
                  <a:pt x="66747" y="57893"/>
                </a:lnTo>
                <a:lnTo>
                  <a:pt x="60347" y="59468"/>
                </a:lnTo>
                <a:lnTo>
                  <a:pt x="58869" y="59598"/>
                </a:lnTo>
                <a:lnTo>
                  <a:pt x="56932" y="59684"/>
                </a:lnTo>
                <a:lnTo>
                  <a:pt x="51529" y="59822"/>
                </a:lnTo>
                <a:lnTo>
                  <a:pt x="51086" y="58881"/>
                </a:lnTo>
                <a:lnTo>
                  <a:pt x="50790" y="57301"/>
                </a:lnTo>
                <a:lnTo>
                  <a:pt x="50593" y="55295"/>
                </a:lnTo>
                <a:lnTo>
                  <a:pt x="49510" y="53958"/>
                </a:lnTo>
                <a:lnTo>
                  <a:pt x="47834" y="53066"/>
                </a:lnTo>
                <a:lnTo>
                  <a:pt x="45765" y="52472"/>
                </a:lnTo>
                <a:lnTo>
                  <a:pt x="44385" y="51123"/>
                </a:lnTo>
                <a:lnTo>
                  <a:pt x="43466" y="49272"/>
                </a:lnTo>
                <a:lnTo>
                  <a:pt x="41734" y="43095"/>
                </a:lnTo>
                <a:lnTo>
                  <a:pt x="41698" y="42015"/>
                </a:lnTo>
                <a:lnTo>
                  <a:pt x="41658" y="38274"/>
                </a:lnTo>
                <a:lnTo>
                  <a:pt x="42600" y="36895"/>
                </a:lnTo>
                <a:lnTo>
                  <a:pt x="44181" y="35977"/>
                </a:lnTo>
                <a:lnTo>
                  <a:pt x="46187" y="35364"/>
                </a:lnTo>
                <a:lnTo>
                  <a:pt x="47524" y="34003"/>
                </a:lnTo>
                <a:lnTo>
                  <a:pt x="48416" y="32143"/>
                </a:lnTo>
                <a:lnTo>
                  <a:pt x="50095" y="25951"/>
                </a:lnTo>
                <a:lnTo>
                  <a:pt x="52693" y="25737"/>
                </a:lnTo>
                <a:lnTo>
                  <a:pt x="54719" y="25680"/>
                </a:lnTo>
                <a:lnTo>
                  <a:pt x="57022" y="26595"/>
                </a:lnTo>
                <a:lnTo>
                  <a:pt x="59510" y="28157"/>
                </a:lnTo>
                <a:lnTo>
                  <a:pt x="65797" y="32957"/>
                </a:lnTo>
                <a:lnTo>
                  <a:pt x="66313" y="34303"/>
                </a:lnTo>
                <a:lnTo>
                  <a:pt x="66657" y="36154"/>
                </a:lnTo>
                <a:lnTo>
                  <a:pt x="66886" y="38339"/>
                </a:lnTo>
                <a:lnTo>
                  <a:pt x="67038" y="40749"/>
                </a:lnTo>
                <a:lnTo>
                  <a:pt x="67141" y="43308"/>
                </a:lnTo>
                <a:lnTo>
                  <a:pt x="67208" y="45966"/>
                </a:lnTo>
                <a:lnTo>
                  <a:pt x="66301" y="48692"/>
                </a:lnTo>
                <a:lnTo>
                  <a:pt x="64743" y="51460"/>
                </a:lnTo>
                <a:lnTo>
                  <a:pt x="62753" y="54259"/>
                </a:lnTo>
                <a:lnTo>
                  <a:pt x="61426" y="57077"/>
                </a:lnTo>
                <a:lnTo>
                  <a:pt x="60541" y="59909"/>
                </a:lnTo>
                <a:lnTo>
                  <a:pt x="59952" y="62749"/>
                </a:lnTo>
                <a:lnTo>
                  <a:pt x="58605" y="65595"/>
                </a:lnTo>
                <a:lnTo>
                  <a:pt x="56756" y="68444"/>
                </a:lnTo>
                <a:lnTo>
                  <a:pt x="54570" y="71296"/>
                </a:lnTo>
                <a:lnTo>
                  <a:pt x="52161" y="73198"/>
                </a:lnTo>
                <a:lnTo>
                  <a:pt x="49602" y="74466"/>
                </a:lnTo>
                <a:lnTo>
                  <a:pt x="46943" y="75311"/>
                </a:lnTo>
                <a:lnTo>
                  <a:pt x="44218" y="76827"/>
                </a:lnTo>
                <a:lnTo>
                  <a:pt x="41450" y="78790"/>
                </a:lnTo>
                <a:lnTo>
                  <a:pt x="38651" y="81051"/>
                </a:lnTo>
                <a:lnTo>
                  <a:pt x="35833" y="81606"/>
                </a:lnTo>
                <a:lnTo>
                  <a:pt x="33002" y="81024"/>
                </a:lnTo>
                <a:lnTo>
                  <a:pt x="30161" y="79683"/>
                </a:lnTo>
                <a:lnTo>
                  <a:pt x="27316" y="78789"/>
                </a:lnTo>
                <a:lnTo>
                  <a:pt x="24466" y="78193"/>
                </a:lnTo>
                <a:lnTo>
                  <a:pt x="21614" y="77796"/>
                </a:lnTo>
                <a:lnTo>
                  <a:pt x="18759" y="77531"/>
                </a:lnTo>
                <a:lnTo>
                  <a:pt x="15904" y="77354"/>
                </a:lnTo>
                <a:lnTo>
                  <a:pt x="13049" y="77236"/>
                </a:lnTo>
                <a:lnTo>
                  <a:pt x="11144" y="76206"/>
                </a:lnTo>
                <a:lnTo>
                  <a:pt x="9875" y="74566"/>
                </a:lnTo>
                <a:lnTo>
                  <a:pt x="9029" y="72520"/>
                </a:lnTo>
                <a:lnTo>
                  <a:pt x="8465" y="69251"/>
                </a:lnTo>
                <a:lnTo>
                  <a:pt x="8089" y="65167"/>
                </a:lnTo>
                <a:lnTo>
                  <a:pt x="7838" y="60539"/>
                </a:lnTo>
                <a:lnTo>
                  <a:pt x="6718" y="56501"/>
                </a:lnTo>
                <a:lnTo>
                  <a:pt x="5020" y="52857"/>
                </a:lnTo>
                <a:lnTo>
                  <a:pt x="2934" y="49475"/>
                </a:lnTo>
                <a:lnTo>
                  <a:pt x="1544" y="45315"/>
                </a:lnTo>
                <a:lnTo>
                  <a:pt x="618" y="40637"/>
                </a:lnTo>
                <a:lnTo>
                  <a:pt x="0" y="35613"/>
                </a:lnTo>
                <a:lnTo>
                  <a:pt x="540" y="31312"/>
                </a:lnTo>
                <a:lnTo>
                  <a:pt x="1853" y="27491"/>
                </a:lnTo>
                <a:lnTo>
                  <a:pt x="3681" y="23992"/>
                </a:lnTo>
                <a:lnTo>
                  <a:pt x="4899" y="20707"/>
                </a:lnTo>
                <a:lnTo>
                  <a:pt x="5712" y="17564"/>
                </a:lnTo>
                <a:lnTo>
                  <a:pt x="6253" y="14516"/>
                </a:lnTo>
                <a:lnTo>
                  <a:pt x="7567" y="11532"/>
                </a:lnTo>
                <a:lnTo>
                  <a:pt x="9395" y="8590"/>
                </a:lnTo>
                <a:lnTo>
                  <a:pt x="11566" y="5676"/>
                </a:lnTo>
                <a:lnTo>
                  <a:pt x="13966" y="3734"/>
                </a:lnTo>
                <a:lnTo>
                  <a:pt x="16519" y="2439"/>
                </a:lnTo>
                <a:lnTo>
                  <a:pt x="19173" y="1575"/>
                </a:lnTo>
                <a:lnTo>
                  <a:pt x="21895" y="1000"/>
                </a:lnTo>
                <a:lnTo>
                  <a:pt x="24663" y="616"/>
                </a:lnTo>
                <a:lnTo>
                  <a:pt x="31396" y="0"/>
                </a:lnTo>
                <a:lnTo>
                  <a:pt x="32902" y="902"/>
                </a:lnTo>
                <a:lnTo>
                  <a:pt x="34858" y="2456"/>
                </a:lnTo>
                <a:lnTo>
                  <a:pt x="37114" y="4444"/>
                </a:lnTo>
                <a:lnTo>
                  <a:pt x="42161" y="9194"/>
                </a:lnTo>
                <a:lnTo>
                  <a:pt x="44840" y="11793"/>
                </a:lnTo>
                <a:lnTo>
                  <a:pt x="46626" y="14479"/>
                </a:lnTo>
                <a:lnTo>
                  <a:pt x="47817" y="17223"/>
                </a:lnTo>
                <a:lnTo>
                  <a:pt x="48611" y="20004"/>
                </a:lnTo>
                <a:lnTo>
                  <a:pt x="49141" y="22810"/>
                </a:lnTo>
                <a:lnTo>
                  <a:pt x="49493" y="25634"/>
                </a:lnTo>
                <a:lnTo>
                  <a:pt x="49728" y="28469"/>
                </a:lnTo>
                <a:lnTo>
                  <a:pt x="49885" y="31311"/>
                </a:lnTo>
                <a:lnTo>
                  <a:pt x="50060" y="37009"/>
                </a:lnTo>
                <a:lnTo>
                  <a:pt x="50196" y="50782"/>
                </a:lnTo>
                <a:lnTo>
                  <a:pt x="49244" y="51902"/>
                </a:lnTo>
                <a:lnTo>
                  <a:pt x="47658" y="53601"/>
                </a:lnTo>
                <a:lnTo>
                  <a:pt x="41627" y="598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15"/>
          <p:cNvSpPr/>
          <p:nvPr/>
        </p:nvSpPr>
        <p:spPr>
          <a:xfrm>
            <a:off x="5360670" y="2134552"/>
            <a:ext cx="1080135" cy="1165756"/>
          </a:xfrm>
          <a:custGeom>
            <a:avLst/>
            <a:gdLst/>
            <a:ahLst/>
            <a:cxnLst/>
            <a:rect l="0" t="0" r="0" b="0"/>
            <a:pathLst>
              <a:path w="1080135" h="1165756">
                <a:moveTo>
                  <a:pt x="0" y="120015"/>
                </a:moveTo>
                <a:lnTo>
                  <a:pt x="4550" y="120015"/>
                </a:lnTo>
                <a:lnTo>
                  <a:pt x="5891" y="120968"/>
                </a:lnTo>
                <a:lnTo>
                  <a:pt x="6785" y="122555"/>
                </a:lnTo>
                <a:lnTo>
                  <a:pt x="8467" y="128235"/>
                </a:lnTo>
                <a:lnTo>
                  <a:pt x="21340" y="141349"/>
                </a:lnTo>
                <a:lnTo>
                  <a:pt x="22799" y="143762"/>
                </a:lnTo>
                <a:lnTo>
                  <a:pt x="24420" y="148984"/>
                </a:lnTo>
                <a:lnTo>
                  <a:pt x="25641" y="168615"/>
                </a:lnTo>
                <a:lnTo>
                  <a:pt x="25683" y="174318"/>
                </a:lnTo>
                <a:lnTo>
                  <a:pt x="26647" y="177172"/>
                </a:lnTo>
                <a:lnTo>
                  <a:pt x="31602" y="185740"/>
                </a:lnTo>
                <a:lnTo>
                  <a:pt x="33095" y="191453"/>
                </a:lnTo>
                <a:lnTo>
                  <a:pt x="35006" y="208774"/>
                </a:lnTo>
                <a:lnTo>
                  <a:pt x="38735" y="215978"/>
                </a:lnTo>
                <a:lnTo>
                  <a:pt x="47938" y="228365"/>
                </a:lnTo>
                <a:lnTo>
                  <a:pt x="58015" y="255374"/>
                </a:lnTo>
                <a:lnTo>
                  <a:pt x="60074" y="263042"/>
                </a:lnTo>
                <a:lnTo>
                  <a:pt x="66617" y="280947"/>
                </a:lnTo>
                <a:lnTo>
                  <a:pt x="68660" y="288695"/>
                </a:lnTo>
                <a:lnTo>
                  <a:pt x="75193" y="306652"/>
                </a:lnTo>
                <a:lnTo>
                  <a:pt x="77846" y="328531"/>
                </a:lnTo>
                <a:lnTo>
                  <a:pt x="82967" y="340124"/>
                </a:lnTo>
                <a:lnTo>
                  <a:pt x="85860" y="354248"/>
                </a:lnTo>
                <a:lnTo>
                  <a:pt x="91374" y="365842"/>
                </a:lnTo>
                <a:lnTo>
                  <a:pt x="93720" y="383803"/>
                </a:lnTo>
                <a:lnTo>
                  <a:pt x="94183" y="401356"/>
                </a:lnTo>
                <a:lnTo>
                  <a:pt x="95173" y="405684"/>
                </a:lnTo>
                <a:lnTo>
                  <a:pt x="100166" y="417277"/>
                </a:lnTo>
                <a:lnTo>
                  <a:pt x="103021" y="431401"/>
                </a:lnTo>
                <a:lnTo>
                  <a:pt x="108524" y="442042"/>
                </a:lnTo>
                <a:lnTo>
                  <a:pt x="110145" y="448240"/>
                </a:lnTo>
                <a:lnTo>
                  <a:pt x="112138" y="465872"/>
                </a:lnTo>
                <a:lnTo>
                  <a:pt x="117258" y="477338"/>
                </a:lnTo>
                <a:lnTo>
                  <a:pt x="120150" y="491424"/>
                </a:lnTo>
                <a:lnTo>
                  <a:pt x="125664" y="503006"/>
                </a:lnTo>
                <a:lnTo>
                  <a:pt x="128010" y="520964"/>
                </a:lnTo>
                <a:lnTo>
                  <a:pt x="128203" y="524474"/>
                </a:lnTo>
                <a:lnTo>
                  <a:pt x="136343" y="553484"/>
                </a:lnTo>
                <a:lnTo>
                  <a:pt x="136796" y="559683"/>
                </a:lnTo>
                <a:lnTo>
                  <a:pt x="147728" y="593498"/>
                </a:lnTo>
                <a:lnTo>
                  <a:pt x="151382" y="602867"/>
                </a:lnTo>
                <a:lnTo>
                  <a:pt x="153439" y="613497"/>
                </a:lnTo>
                <a:lnTo>
                  <a:pt x="153920" y="619693"/>
                </a:lnTo>
                <a:lnTo>
                  <a:pt x="155000" y="622678"/>
                </a:lnTo>
                <a:lnTo>
                  <a:pt x="160120" y="631432"/>
                </a:lnTo>
                <a:lnTo>
                  <a:pt x="161652" y="637189"/>
                </a:lnTo>
                <a:lnTo>
                  <a:pt x="163588" y="649598"/>
                </a:lnTo>
                <a:lnTo>
                  <a:pt x="169614" y="666866"/>
                </a:lnTo>
                <a:lnTo>
                  <a:pt x="172160" y="683660"/>
                </a:lnTo>
                <a:lnTo>
                  <a:pt x="175893" y="693104"/>
                </a:lnTo>
                <a:lnTo>
                  <a:pt x="186263" y="710974"/>
                </a:lnTo>
                <a:lnTo>
                  <a:pt x="187040" y="714013"/>
                </a:lnTo>
                <a:lnTo>
                  <a:pt x="190444" y="719929"/>
                </a:lnTo>
                <a:lnTo>
                  <a:pt x="192685" y="722840"/>
                </a:lnTo>
                <a:lnTo>
                  <a:pt x="194179" y="726686"/>
                </a:lnTo>
                <a:lnTo>
                  <a:pt x="196577" y="744006"/>
                </a:lnTo>
                <a:lnTo>
                  <a:pt x="196774" y="747464"/>
                </a:lnTo>
                <a:lnTo>
                  <a:pt x="197857" y="750722"/>
                </a:lnTo>
                <a:lnTo>
                  <a:pt x="202981" y="759858"/>
                </a:lnTo>
                <a:lnTo>
                  <a:pt x="214399" y="793584"/>
                </a:lnTo>
                <a:lnTo>
                  <a:pt x="219947" y="802721"/>
                </a:lnTo>
                <a:lnTo>
                  <a:pt x="222967" y="811460"/>
                </a:lnTo>
                <a:lnTo>
                  <a:pt x="227049" y="817214"/>
                </a:lnTo>
                <a:lnTo>
                  <a:pt x="228518" y="821034"/>
                </a:lnTo>
                <a:lnTo>
                  <a:pt x="230877" y="838314"/>
                </a:lnTo>
                <a:lnTo>
                  <a:pt x="231070" y="841768"/>
                </a:lnTo>
                <a:lnTo>
                  <a:pt x="232152" y="845024"/>
                </a:lnTo>
                <a:lnTo>
                  <a:pt x="237272" y="854157"/>
                </a:lnTo>
                <a:lnTo>
                  <a:pt x="240165" y="862895"/>
                </a:lnTo>
                <a:lnTo>
                  <a:pt x="244217" y="868649"/>
                </a:lnTo>
                <a:lnTo>
                  <a:pt x="245679" y="872469"/>
                </a:lnTo>
                <a:lnTo>
                  <a:pt x="248688" y="885995"/>
                </a:lnTo>
                <a:lnTo>
                  <a:pt x="254237" y="896459"/>
                </a:lnTo>
                <a:lnTo>
                  <a:pt x="257257" y="905592"/>
                </a:lnTo>
                <a:lnTo>
                  <a:pt x="263761" y="914330"/>
                </a:lnTo>
                <a:lnTo>
                  <a:pt x="277292" y="928679"/>
                </a:lnTo>
                <a:lnTo>
                  <a:pt x="279158" y="931539"/>
                </a:lnTo>
                <a:lnTo>
                  <a:pt x="281233" y="937257"/>
                </a:lnTo>
                <a:lnTo>
                  <a:pt x="282400" y="945832"/>
                </a:lnTo>
                <a:lnTo>
                  <a:pt x="283517" y="948690"/>
                </a:lnTo>
                <a:lnTo>
                  <a:pt x="303030" y="978931"/>
                </a:lnTo>
                <a:lnTo>
                  <a:pt x="313399" y="991317"/>
                </a:lnTo>
                <a:lnTo>
                  <a:pt x="317014" y="1000055"/>
                </a:lnTo>
                <a:lnTo>
                  <a:pt x="322741" y="1008677"/>
                </a:lnTo>
                <a:lnTo>
                  <a:pt x="325814" y="1017264"/>
                </a:lnTo>
                <a:lnTo>
                  <a:pt x="332334" y="1025841"/>
                </a:lnTo>
                <a:lnTo>
                  <a:pt x="345871" y="1040130"/>
                </a:lnTo>
                <a:lnTo>
                  <a:pt x="347738" y="1042987"/>
                </a:lnTo>
                <a:lnTo>
                  <a:pt x="355531" y="1061826"/>
                </a:lnTo>
                <a:lnTo>
                  <a:pt x="357988" y="1065071"/>
                </a:lnTo>
                <a:lnTo>
                  <a:pt x="360579" y="1067235"/>
                </a:lnTo>
                <a:lnTo>
                  <a:pt x="363258" y="1068678"/>
                </a:lnTo>
                <a:lnTo>
                  <a:pt x="365044" y="1070592"/>
                </a:lnTo>
                <a:lnTo>
                  <a:pt x="366235" y="1072820"/>
                </a:lnTo>
                <a:lnTo>
                  <a:pt x="367029" y="1075259"/>
                </a:lnTo>
                <a:lnTo>
                  <a:pt x="370451" y="1080508"/>
                </a:lnTo>
                <a:lnTo>
                  <a:pt x="388727" y="1100159"/>
                </a:lnTo>
                <a:lnTo>
                  <a:pt x="391548" y="1102057"/>
                </a:lnTo>
                <a:lnTo>
                  <a:pt x="400071" y="1105680"/>
                </a:lnTo>
                <a:lnTo>
                  <a:pt x="405774" y="1109904"/>
                </a:lnTo>
                <a:lnTo>
                  <a:pt x="407676" y="1112363"/>
                </a:lnTo>
                <a:lnTo>
                  <a:pt x="408944" y="1114956"/>
                </a:lnTo>
                <a:lnTo>
                  <a:pt x="409789" y="1117636"/>
                </a:lnTo>
                <a:lnTo>
                  <a:pt x="412257" y="1120376"/>
                </a:lnTo>
                <a:lnTo>
                  <a:pt x="434969" y="1137133"/>
                </a:lnTo>
                <a:lnTo>
                  <a:pt x="443099" y="1140203"/>
                </a:lnTo>
                <a:lnTo>
                  <a:pt x="452673" y="1147406"/>
                </a:lnTo>
                <a:lnTo>
                  <a:pt x="456140" y="1148134"/>
                </a:lnTo>
                <a:lnTo>
                  <a:pt x="466128" y="1148600"/>
                </a:lnTo>
                <a:lnTo>
                  <a:pt x="468867" y="1149591"/>
                </a:lnTo>
                <a:lnTo>
                  <a:pt x="478398" y="1156086"/>
                </a:lnTo>
                <a:lnTo>
                  <a:pt x="481861" y="1156754"/>
                </a:lnTo>
                <a:lnTo>
                  <a:pt x="491846" y="1157182"/>
                </a:lnTo>
                <a:lnTo>
                  <a:pt x="494584" y="1158170"/>
                </a:lnTo>
                <a:lnTo>
                  <a:pt x="504115" y="1164659"/>
                </a:lnTo>
                <a:lnTo>
                  <a:pt x="507578" y="1165326"/>
                </a:lnTo>
                <a:lnTo>
                  <a:pt x="517563" y="1165755"/>
                </a:lnTo>
                <a:lnTo>
                  <a:pt x="520302" y="1164838"/>
                </a:lnTo>
                <a:lnTo>
                  <a:pt x="528707" y="1159948"/>
                </a:lnTo>
                <a:lnTo>
                  <a:pt x="538383" y="1157638"/>
                </a:lnTo>
                <a:lnTo>
                  <a:pt x="547300" y="1157318"/>
                </a:lnTo>
                <a:lnTo>
                  <a:pt x="555219" y="1151402"/>
                </a:lnTo>
                <a:lnTo>
                  <a:pt x="560454" y="1149909"/>
                </a:lnTo>
                <a:lnTo>
                  <a:pt x="577248" y="1148820"/>
                </a:lnTo>
                <a:lnTo>
                  <a:pt x="579142" y="1147833"/>
                </a:lnTo>
                <a:lnTo>
                  <a:pt x="580404" y="1146222"/>
                </a:lnTo>
                <a:lnTo>
                  <a:pt x="581246" y="1144195"/>
                </a:lnTo>
                <a:lnTo>
                  <a:pt x="582760" y="1142844"/>
                </a:lnTo>
                <a:lnTo>
                  <a:pt x="584722" y="1141944"/>
                </a:lnTo>
                <a:lnTo>
                  <a:pt x="586982" y="1141343"/>
                </a:lnTo>
                <a:lnTo>
                  <a:pt x="592033" y="1138136"/>
                </a:lnTo>
                <a:lnTo>
                  <a:pt x="623172" y="1108468"/>
                </a:lnTo>
                <a:lnTo>
                  <a:pt x="628755" y="1102887"/>
                </a:lnTo>
                <a:lnTo>
                  <a:pt x="630625" y="1100066"/>
                </a:lnTo>
                <a:lnTo>
                  <a:pt x="634209" y="1091544"/>
                </a:lnTo>
                <a:lnTo>
                  <a:pt x="643471" y="1080131"/>
                </a:lnTo>
                <a:lnTo>
                  <a:pt x="662971" y="1060133"/>
                </a:lnTo>
                <a:lnTo>
                  <a:pt x="664865" y="1056322"/>
                </a:lnTo>
                <a:lnTo>
                  <a:pt x="668484" y="1042811"/>
                </a:lnTo>
                <a:lnTo>
                  <a:pt x="672706" y="1035607"/>
                </a:lnTo>
                <a:lnTo>
                  <a:pt x="682225" y="1023220"/>
                </a:lnTo>
                <a:lnTo>
                  <a:pt x="692330" y="999969"/>
                </a:lnTo>
                <a:lnTo>
                  <a:pt x="699376" y="989496"/>
                </a:lnTo>
                <a:lnTo>
                  <a:pt x="707026" y="969962"/>
                </a:lnTo>
                <a:lnTo>
                  <a:pt x="716521" y="954268"/>
                </a:lnTo>
                <a:lnTo>
                  <a:pt x="719985" y="940183"/>
                </a:lnTo>
                <a:lnTo>
                  <a:pt x="733666" y="914480"/>
                </a:lnTo>
                <a:lnTo>
                  <a:pt x="744477" y="881417"/>
                </a:lnTo>
                <a:lnTo>
                  <a:pt x="756338" y="846718"/>
                </a:lnTo>
                <a:lnTo>
                  <a:pt x="760965" y="837329"/>
                </a:lnTo>
                <a:lnTo>
                  <a:pt x="774497" y="815939"/>
                </a:lnTo>
                <a:lnTo>
                  <a:pt x="777608" y="805235"/>
                </a:lnTo>
                <a:lnTo>
                  <a:pt x="778438" y="799713"/>
                </a:lnTo>
                <a:lnTo>
                  <a:pt x="781900" y="791038"/>
                </a:lnTo>
                <a:lnTo>
                  <a:pt x="784156" y="787391"/>
                </a:lnTo>
                <a:lnTo>
                  <a:pt x="786664" y="778259"/>
                </a:lnTo>
                <a:lnTo>
                  <a:pt x="788731" y="767850"/>
                </a:lnTo>
                <a:lnTo>
                  <a:pt x="795279" y="748186"/>
                </a:lnTo>
                <a:lnTo>
                  <a:pt x="797322" y="740197"/>
                </a:lnTo>
                <a:lnTo>
                  <a:pt x="812019" y="705324"/>
                </a:lnTo>
                <a:lnTo>
                  <a:pt x="814287" y="697335"/>
                </a:lnTo>
                <a:lnTo>
                  <a:pt x="826180" y="671150"/>
                </a:lnTo>
                <a:lnTo>
                  <a:pt x="836366" y="654472"/>
                </a:lnTo>
                <a:lnTo>
                  <a:pt x="846671" y="619599"/>
                </a:lnTo>
                <a:lnTo>
                  <a:pt x="848738" y="611610"/>
                </a:lnTo>
                <a:lnTo>
                  <a:pt x="855257" y="597355"/>
                </a:lnTo>
                <a:lnTo>
                  <a:pt x="860491" y="589976"/>
                </a:lnTo>
                <a:lnTo>
                  <a:pt x="862268" y="585722"/>
                </a:lnTo>
                <a:lnTo>
                  <a:pt x="865722" y="571587"/>
                </a:lnTo>
                <a:lnTo>
                  <a:pt x="879399" y="544912"/>
                </a:lnTo>
                <a:lnTo>
                  <a:pt x="882262" y="525291"/>
                </a:lnTo>
                <a:lnTo>
                  <a:pt x="882497" y="521644"/>
                </a:lnTo>
                <a:lnTo>
                  <a:pt x="887379" y="507409"/>
                </a:lnTo>
                <a:lnTo>
                  <a:pt x="892231" y="499200"/>
                </a:lnTo>
                <a:lnTo>
                  <a:pt x="903106" y="481618"/>
                </a:lnTo>
                <a:lnTo>
                  <a:pt x="906206" y="473450"/>
                </a:lnTo>
                <a:lnTo>
                  <a:pt x="908535" y="465692"/>
                </a:lnTo>
                <a:lnTo>
                  <a:pt x="915202" y="451567"/>
                </a:lnTo>
                <a:lnTo>
                  <a:pt x="922258" y="440926"/>
                </a:lnTo>
                <a:lnTo>
                  <a:pt x="929910" y="421331"/>
                </a:lnTo>
                <a:lnTo>
                  <a:pt x="937622" y="409848"/>
                </a:lnTo>
                <a:lnTo>
                  <a:pt x="945939" y="400413"/>
                </a:lnTo>
                <a:lnTo>
                  <a:pt x="947808" y="396482"/>
                </a:lnTo>
                <a:lnTo>
                  <a:pt x="951392" y="382801"/>
                </a:lnTo>
                <a:lnTo>
                  <a:pt x="957111" y="372291"/>
                </a:lnTo>
                <a:lnTo>
                  <a:pt x="960181" y="363144"/>
                </a:lnTo>
                <a:lnTo>
                  <a:pt x="971934" y="344096"/>
                </a:lnTo>
                <a:lnTo>
                  <a:pt x="974895" y="336129"/>
                </a:lnTo>
                <a:lnTo>
                  <a:pt x="975685" y="332671"/>
                </a:lnTo>
                <a:lnTo>
                  <a:pt x="979103" y="326289"/>
                </a:lnTo>
                <a:lnTo>
                  <a:pt x="981347" y="323253"/>
                </a:lnTo>
                <a:lnTo>
                  <a:pt x="983842" y="317341"/>
                </a:lnTo>
                <a:lnTo>
                  <a:pt x="985246" y="308657"/>
                </a:lnTo>
                <a:lnTo>
                  <a:pt x="985443" y="305784"/>
                </a:lnTo>
                <a:lnTo>
                  <a:pt x="986527" y="302916"/>
                </a:lnTo>
                <a:lnTo>
                  <a:pt x="999484" y="279860"/>
                </a:lnTo>
                <a:lnTo>
                  <a:pt x="1001945" y="269400"/>
                </a:lnTo>
                <a:lnTo>
                  <a:pt x="1002522" y="263243"/>
                </a:lnTo>
                <a:lnTo>
                  <a:pt x="1003627" y="260268"/>
                </a:lnTo>
                <a:lnTo>
                  <a:pt x="1007397" y="254422"/>
                </a:lnTo>
                <a:lnTo>
                  <a:pt x="1009707" y="246109"/>
                </a:lnTo>
                <a:lnTo>
                  <a:pt x="1011190" y="229801"/>
                </a:lnTo>
                <a:lnTo>
                  <a:pt x="1012264" y="226543"/>
                </a:lnTo>
                <a:lnTo>
                  <a:pt x="1017374" y="217407"/>
                </a:lnTo>
                <a:lnTo>
                  <a:pt x="1027400" y="186939"/>
                </a:lnTo>
                <a:lnTo>
                  <a:pt x="1029395" y="168653"/>
                </a:lnTo>
                <a:lnTo>
                  <a:pt x="1035434" y="154882"/>
                </a:lnTo>
                <a:lnTo>
                  <a:pt x="1037408" y="147894"/>
                </a:lnTo>
                <a:lnTo>
                  <a:pt x="1043896" y="130426"/>
                </a:lnTo>
                <a:lnTo>
                  <a:pt x="1045931" y="122737"/>
                </a:lnTo>
                <a:lnTo>
                  <a:pt x="1052459" y="104819"/>
                </a:lnTo>
                <a:lnTo>
                  <a:pt x="1055112" y="82948"/>
                </a:lnTo>
                <a:lnTo>
                  <a:pt x="1061151" y="69160"/>
                </a:lnTo>
                <a:lnTo>
                  <a:pt x="1061764" y="66109"/>
                </a:lnTo>
                <a:lnTo>
                  <a:pt x="1064985" y="60179"/>
                </a:lnTo>
                <a:lnTo>
                  <a:pt x="1067177" y="57265"/>
                </a:lnTo>
                <a:lnTo>
                  <a:pt x="1069613" y="51486"/>
                </a:lnTo>
                <a:lnTo>
                  <a:pt x="1070985" y="42878"/>
                </a:lnTo>
                <a:lnTo>
                  <a:pt x="1071448" y="31435"/>
                </a:lnTo>
                <a:lnTo>
                  <a:pt x="1072438" y="29530"/>
                </a:lnTo>
                <a:lnTo>
                  <a:pt x="1074051" y="28259"/>
                </a:lnTo>
                <a:lnTo>
                  <a:pt x="1076079" y="27412"/>
                </a:lnTo>
                <a:lnTo>
                  <a:pt x="1077431" y="25895"/>
                </a:lnTo>
                <a:lnTo>
                  <a:pt x="1078332" y="23930"/>
                </a:lnTo>
                <a:lnTo>
                  <a:pt x="1079333" y="19208"/>
                </a:lnTo>
                <a:lnTo>
                  <a:pt x="1080134" y="9"/>
                </a:lnTo>
                <a:lnTo>
                  <a:pt x="107156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16"/>
          <p:cNvSpPr/>
          <p:nvPr/>
        </p:nvSpPr>
        <p:spPr>
          <a:xfrm>
            <a:off x="6346612" y="2049191"/>
            <a:ext cx="179919" cy="153942"/>
          </a:xfrm>
          <a:custGeom>
            <a:avLst/>
            <a:gdLst/>
            <a:ahLst/>
            <a:cxnLst/>
            <a:rect l="0" t="0" r="0" b="0"/>
            <a:pathLst>
              <a:path w="179919" h="153942">
                <a:moveTo>
                  <a:pt x="8467" y="111079"/>
                </a:moveTo>
                <a:lnTo>
                  <a:pt x="248" y="111079"/>
                </a:lnTo>
                <a:lnTo>
                  <a:pt x="0" y="106528"/>
                </a:lnTo>
                <a:lnTo>
                  <a:pt x="917" y="104235"/>
                </a:lnTo>
                <a:lnTo>
                  <a:pt x="2482" y="101754"/>
                </a:lnTo>
                <a:lnTo>
                  <a:pt x="7286" y="95478"/>
                </a:lnTo>
                <a:lnTo>
                  <a:pt x="10482" y="92080"/>
                </a:lnTo>
                <a:lnTo>
                  <a:pt x="28588" y="73823"/>
                </a:lnTo>
                <a:lnTo>
                  <a:pt x="31406" y="71954"/>
                </a:lnTo>
                <a:lnTo>
                  <a:pt x="34238" y="70708"/>
                </a:lnTo>
                <a:lnTo>
                  <a:pt x="37077" y="69877"/>
                </a:lnTo>
                <a:lnTo>
                  <a:pt x="39923" y="68371"/>
                </a:lnTo>
                <a:lnTo>
                  <a:pt x="42773" y="66414"/>
                </a:lnTo>
                <a:lnTo>
                  <a:pt x="45626" y="64158"/>
                </a:lnTo>
                <a:lnTo>
                  <a:pt x="48479" y="60748"/>
                </a:lnTo>
                <a:lnTo>
                  <a:pt x="51335" y="56570"/>
                </a:lnTo>
                <a:lnTo>
                  <a:pt x="54191" y="51879"/>
                </a:lnTo>
                <a:lnTo>
                  <a:pt x="57047" y="47800"/>
                </a:lnTo>
                <a:lnTo>
                  <a:pt x="59904" y="44128"/>
                </a:lnTo>
                <a:lnTo>
                  <a:pt x="62761" y="40727"/>
                </a:lnTo>
                <a:lnTo>
                  <a:pt x="65618" y="37508"/>
                </a:lnTo>
                <a:lnTo>
                  <a:pt x="71333" y="31390"/>
                </a:lnTo>
                <a:lnTo>
                  <a:pt x="83927" y="18503"/>
                </a:lnTo>
                <a:lnTo>
                  <a:pt x="89669" y="12740"/>
                </a:lnTo>
                <a:lnTo>
                  <a:pt x="92129" y="11230"/>
                </a:lnTo>
                <a:lnTo>
                  <a:pt x="97403" y="9551"/>
                </a:lnTo>
                <a:lnTo>
                  <a:pt x="102922" y="8805"/>
                </a:lnTo>
                <a:lnTo>
                  <a:pt x="105727" y="8606"/>
                </a:lnTo>
                <a:lnTo>
                  <a:pt x="107597" y="7521"/>
                </a:lnTo>
                <a:lnTo>
                  <a:pt x="108844" y="5845"/>
                </a:lnTo>
                <a:lnTo>
                  <a:pt x="110845" y="863"/>
                </a:lnTo>
                <a:lnTo>
                  <a:pt x="111962" y="454"/>
                </a:lnTo>
                <a:lnTo>
                  <a:pt x="115743" y="0"/>
                </a:lnTo>
                <a:lnTo>
                  <a:pt x="117132" y="831"/>
                </a:lnTo>
                <a:lnTo>
                  <a:pt x="118058" y="2338"/>
                </a:lnTo>
                <a:lnTo>
                  <a:pt x="119544" y="7049"/>
                </a:lnTo>
                <a:lnTo>
                  <a:pt x="119747" y="10233"/>
                </a:lnTo>
                <a:lnTo>
                  <a:pt x="119802" y="12416"/>
                </a:lnTo>
                <a:lnTo>
                  <a:pt x="120790" y="13871"/>
                </a:lnTo>
                <a:lnTo>
                  <a:pt x="122402" y="14841"/>
                </a:lnTo>
                <a:lnTo>
                  <a:pt x="124429" y="15488"/>
                </a:lnTo>
                <a:lnTo>
                  <a:pt x="125780" y="16871"/>
                </a:lnTo>
                <a:lnTo>
                  <a:pt x="126681" y="18746"/>
                </a:lnTo>
                <a:lnTo>
                  <a:pt x="128127" y="24048"/>
                </a:lnTo>
                <a:lnTo>
                  <a:pt x="128245" y="26388"/>
                </a:lnTo>
                <a:lnTo>
                  <a:pt x="128377" y="34069"/>
                </a:lnTo>
                <a:lnTo>
                  <a:pt x="129365" y="37831"/>
                </a:lnTo>
                <a:lnTo>
                  <a:pt x="130976" y="41292"/>
                </a:lnTo>
                <a:lnTo>
                  <a:pt x="133002" y="44552"/>
                </a:lnTo>
                <a:lnTo>
                  <a:pt x="134353" y="47677"/>
                </a:lnTo>
                <a:lnTo>
                  <a:pt x="135254" y="50713"/>
                </a:lnTo>
                <a:lnTo>
                  <a:pt x="135854" y="53690"/>
                </a:lnTo>
                <a:lnTo>
                  <a:pt x="137207" y="56627"/>
                </a:lnTo>
                <a:lnTo>
                  <a:pt x="139061" y="59538"/>
                </a:lnTo>
                <a:lnTo>
                  <a:pt x="141250" y="62431"/>
                </a:lnTo>
                <a:lnTo>
                  <a:pt x="143662" y="65311"/>
                </a:lnTo>
                <a:lnTo>
                  <a:pt x="146222" y="68185"/>
                </a:lnTo>
                <a:lnTo>
                  <a:pt x="148881" y="71053"/>
                </a:lnTo>
                <a:lnTo>
                  <a:pt x="150654" y="73917"/>
                </a:lnTo>
                <a:lnTo>
                  <a:pt x="151836" y="76779"/>
                </a:lnTo>
                <a:lnTo>
                  <a:pt x="152624" y="79640"/>
                </a:lnTo>
                <a:lnTo>
                  <a:pt x="153149" y="82499"/>
                </a:lnTo>
                <a:lnTo>
                  <a:pt x="153499" y="85358"/>
                </a:lnTo>
                <a:lnTo>
                  <a:pt x="153733" y="88217"/>
                </a:lnTo>
                <a:lnTo>
                  <a:pt x="154841" y="91075"/>
                </a:lnTo>
                <a:lnTo>
                  <a:pt x="156532" y="93933"/>
                </a:lnTo>
                <a:lnTo>
                  <a:pt x="158612" y="96791"/>
                </a:lnTo>
                <a:lnTo>
                  <a:pt x="160952" y="99648"/>
                </a:lnTo>
                <a:lnTo>
                  <a:pt x="163464" y="102506"/>
                </a:lnTo>
                <a:lnTo>
                  <a:pt x="166091" y="105363"/>
                </a:lnTo>
                <a:lnTo>
                  <a:pt x="167842" y="108221"/>
                </a:lnTo>
                <a:lnTo>
                  <a:pt x="169010" y="111079"/>
                </a:lnTo>
                <a:lnTo>
                  <a:pt x="169788" y="113936"/>
                </a:lnTo>
                <a:lnTo>
                  <a:pt x="171259" y="116794"/>
                </a:lnTo>
                <a:lnTo>
                  <a:pt x="173193" y="119651"/>
                </a:lnTo>
                <a:lnTo>
                  <a:pt x="178589" y="126530"/>
                </a:lnTo>
                <a:lnTo>
                  <a:pt x="179327" y="130011"/>
                </a:lnTo>
                <a:lnTo>
                  <a:pt x="179655" y="134733"/>
                </a:lnTo>
                <a:lnTo>
                  <a:pt x="179883" y="143780"/>
                </a:lnTo>
                <a:lnTo>
                  <a:pt x="179918" y="1539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17"/>
          <p:cNvSpPr/>
          <p:nvPr/>
        </p:nvSpPr>
        <p:spPr>
          <a:xfrm>
            <a:off x="5223509" y="2203132"/>
            <a:ext cx="282779" cy="171451"/>
          </a:xfrm>
          <a:custGeom>
            <a:avLst/>
            <a:gdLst/>
            <a:ahLst/>
            <a:cxnLst/>
            <a:rect l="0" t="0" r="0" b="0"/>
            <a:pathLst>
              <a:path w="282779" h="171451">
                <a:moveTo>
                  <a:pt x="0" y="171450"/>
                </a:moveTo>
                <a:lnTo>
                  <a:pt x="0" y="163230"/>
                </a:lnTo>
                <a:lnTo>
                  <a:pt x="4552" y="162982"/>
                </a:lnTo>
                <a:lnTo>
                  <a:pt x="5892" y="161995"/>
                </a:lnTo>
                <a:lnTo>
                  <a:pt x="6786" y="160384"/>
                </a:lnTo>
                <a:lnTo>
                  <a:pt x="8220" y="155506"/>
                </a:lnTo>
                <a:lnTo>
                  <a:pt x="10956" y="152299"/>
                </a:lnTo>
                <a:lnTo>
                  <a:pt x="13019" y="150110"/>
                </a:lnTo>
                <a:lnTo>
                  <a:pt x="14395" y="146746"/>
                </a:lnTo>
                <a:lnTo>
                  <a:pt x="15311" y="142598"/>
                </a:lnTo>
                <a:lnTo>
                  <a:pt x="15923" y="137928"/>
                </a:lnTo>
                <a:lnTo>
                  <a:pt x="17283" y="133862"/>
                </a:lnTo>
                <a:lnTo>
                  <a:pt x="19142" y="130199"/>
                </a:lnTo>
                <a:lnTo>
                  <a:pt x="21334" y="126804"/>
                </a:lnTo>
                <a:lnTo>
                  <a:pt x="23748" y="123589"/>
                </a:lnTo>
                <a:lnTo>
                  <a:pt x="26310" y="120493"/>
                </a:lnTo>
                <a:lnTo>
                  <a:pt x="28970" y="117476"/>
                </a:lnTo>
                <a:lnTo>
                  <a:pt x="31696" y="113560"/>
                </a:lnTo>
                <a:lnTo>
                  <a:pt x="34466" y="109044"/>
                </a:lnTo>
                <a:lnTo>
                  <a:pt x="37265" y="104129"/>
                </a:lnTo>
                <a:lnTo>
                  <a:pt x="39131" y="99899"/>
                </a:lnTo>
                <a:lnTo>
                  <a:pt x="40375" y="96127"/>
                </a:lnTo>
                <a:lnTo>
                  <a:pt x="41204" y="92660"/>
                </a:lnTo>
                <a:lnTo>
                  <a:pt x="42710" y="89396"/>
                </a:lnTo>
                <a:lnTo>
                  <a:pt x="44666" y="86267"/>
                </a:lnTo>
                <a:lnTo>
                  <a:pt x="46922" y="83229"/>
                </a:lnTo>
                <a:lnTo>
                  <a:pt x="49379" y="79299"/>
                </a:lnTo>
                <a:lnTo>
                  <a:pt x="51970" y="74773"/>
                </a:lnTo>
                <a:lnTo>
                  <a:pt x="54649" y="69851"/>
                </a:lnTo>
                <a:lnTo>
                  <a:pt x="57388" y="65618"/>
                </a:lnTo>
                <a:lnTo>
                  <a:pt x="60166" y="61842"/>
                </a:lnTo>
                <a:lnTo>
                  <a:pt x="62971" y="58373"/>
                </a:lnTo>
                <a:lnTo>
                  <a:pt x="64841" y="55108"/>
                </a:lnTo>
                <a:lnTo>
                  <a:pt x="66087" y="51979"/>
                </a:lnTo>
                <a:lnTo>
                  <a:pt x="66919" y="48940"/>
                </a:lnTo>
                <a:lnTo>
                  <a:pt x="68425" y="45962"/>
                </a:lnTo>
                <a:lnTo>
                  <a:pt x="70382" y="43024"/>
                </a:lnTo>
                <a:lnTo>
                  <a:pt x="72639" y="40113"/>
                </a:lnTo>
                <a:lnTo>
                  <a:pt x="74143" y="37219"/>
                </a:lnTo>
                <a:lnTo>
                  <a:pt x="75147" y="34338"/>
                </a:lnTo>
                <a:lnTo>
                  <a:pt x="75815" y="31464"/>
                </a:lnTo>
                <a:lnTo>
                  <a:pt x="77214" y="28596"/>
                </a:lnTo>
                <a:lnTo>
                  <a:pt x="79098" y="25732"/>
                </a:lnTo>
                <a:lnTo>
                  <a:pt x="81307" y="22870"/>
                </a:lnTo>
                <a:lnTo>
                  <a:pt x="83732" y="20009"/>
                </a:lnTo>
                <a:lnTo>
                  <a:pt x="86302" y="17149"/>
                </a:lnTo>
                <a:lnTo>
                  <a:pt x="88967" y="14290"/>
                </a:lnTo>
                <a:lnTo>
                  <a:pt x="90744" y="11432"/>
                </a:lnTo>
                <a:lnTo>
                  <a:pt x="91929" y="8574"/>
                </a:lnTo>
                <a:lnTo>
                  <a:pt x="92718" y="5716"/>
                </a:lnTo>
                <a:lnTo>
                  <a:pt x="94198" y="3811"/>
                </a:lnTo>
                <a:lnTo>
                  <a:pt x="96136" y="2540"/>
                </a:lnTo>
                <a:lnTo>
                  <a:pt x="102754" y="44"/>
                </a:lnTo>
                <a:lnTo>
                  <a:pt x="111594" y="3"/>
                </a:lnTo>
                <a:lnTo>
                  <a:pt x="118718" y="0"/>
                </a:lnTo>
                <a:lnTo>
                  <a:pt x="124182" y="4551"/>
                </a:lnTo>
                <a:lnTo>
                  <a:pt x="126603" y="5892"/>
                </a:lnTo>
                <a:lnTo>
                  <a:pt x="134793" y="8043"/>
                </a:lnTo>
                <a:lnTo>
                  <a:pt x="135582" y="8220"/>
                </a:lnTo>
                <a:lnTo>
                  <a:pt x="141244" y="13019"/>
                </a:lnTo>
                <a:lnTo>
                  <a:pt x="143692" y="14394"/>
                </a:lnTo>
                <a:lnTo>
                  <a:pt x="151690" y="17282"/>
                </a:lnTo>
                <a:lnTo>
                  <a:pt x="157271" y="21334"/>
                </a:lnTo>
                <a:lnTo>
                  <a:pt x="162926" y="26309"/>
                </a:lnTo>
                <a:lnTo>
                  <a:pt x="165767" y="28969"/>
                </a:lnTo>
                <a:lnTo>
                  <a:pt x="168614" y="30743"/>
                </a:lnTo>
                <a:lnTo>
                  <a:pt x="177172" y="34192"/>
                </a:lnTo>
                <a:lnTo>
                  <a:pt x="182883" y="38374"/>
                </a:lnTo>
                <a:lnTo>
                  <a:pt x="188597" y="40868"/>
                </a:lnTo>
                <a:lnTo>
                  <a:pt x="191454" y="41532"/>
                </a:lnTo>
                <a:lnTo>
                  <a:pt x="197169" y="44811"/>
                </a:lnTo>
                <a:lnTo>
                  <a:pt x="202883" y="49444"/>
                </a:lnTo>
                <a:lnTo>
                  <a:pt x="208598" y="54678"/>
                </a:lnTo>
                <a:lnTo>
                  <a:pt x="217170" y="62979"/>
                </a:lnTo>
                <a:lnTo>
                  <a:pt x="220028" y="64846"/>
                </a:lnTo>
                <a:lnTo>
                  <a:pt x="228601" y="68426"/>
                </a:lnTo>
                <a:lnTo>
                  <a:pt x="234316" y="72639"/>
                </a:lnTo>
                <a:lnTo>
                  <a:pt x="240031" y="77687"/>
                </a:lnTo>
                <a:lnTo>
                  <a:pt x="242888" y="80366"/>
                </a:lnTo>
                <a:lnTo>
                  <a:pt x="245746" y="82152"/>
                </a:lnTo>
                <a:lnTo>
                  <a:pt x="254318" y="85619"/>
                </a:lnTo>
                <a:lnTo>
                  <a:pt x="260033" y="89805"/>
                </a:lnTo>
                <a:lnTo>
                  <a:pt x="265572" y="94363"/>
                </a:lnTo>
                <a:lnTo>
                  <a:pt x="272980" y="101562"/>
                </a:lnTo>
                <a:lnTo>
                  <a:pt x="274380" y="101998"/>
                </a:lnTo>
                <a:lnTo>
                  <a:pt x="282778" y="102860"/>
                </a:lnTo>
                <a:lnTo>
                  <a:pt x="274320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18"/>
          <p:cNvSpPr/>
          <p:nvPr/>
        </p:nvSpPr>
        <p:spPr>
          <a:xfrm>
            <a:off x="1657350" y="4046573"/>
            <a:ext cx="248603" cy="385410"/>
          </a:xfrm>
          <a:custGeom>
            <a:avLst/>
            <a:gdLst/>
            <a:ahLst/>
            <a:cxnLst/>
            <a:rect l="0" t="0" r="0" b="0"/>
            <a:pathLst>
              <a:path w="248603" h="385410">
                <a:moveTo>
                  <a:pt x="8572" y="8219"/>
                </a:moveTo>
                <a:lnTo>
                  <a:pt x="352" y="8219"/>
                </a:lnTo>
                <a:lnTo>
                  <a:pt x="9" y="0"/>
                </a:lnTo>
                <a:lnTo>
                  <a:pt x="0" y="12668"/>
                </a:lnTo>
                <a:lnTo>
                  <a:pt x="952" y="14995"/>
                </a:lnTo>
                <a:lnTo>
                  <a:pt x="7380" y="23810"/>
                </a:lnTo>
                <a:lnTo>
                  <a:pt x="12770" y="29454"/>
                </a:lnTo>
                <a:lnTo>
                  <a:pt x="17740" y="37025"/>
                </a:lnTo>
                <a:lnTo>
                  <a:pt x="22172" y="45786"/>
                </a:lnTo>
                <a:lnTo>
                  <a:pt x="25619" y="56075"/>
                </a:lnTo>
                <a:lnTo>
                  <a:pt x="32250" y="66108"/>
                </a:lnTo>
                <a:lnTo>
                  <a:pt x="37510" y="75540"/>
                </a:lnTo>
                <a:lnTo>
                  <a:pt x="40483" y="83542"/>
                </a:lnTo>
                <a:lnTo>
                  <a:pt x="42757" y="91226"/>
                </a:lnTo>
                <a:lnTo>
                  <a:pt x="46943" y="100991"/>
                </a:lnTo>
                <a:lnTo>
                  <a:pt x="51978" y="111681"/>
                </a:lnTo>
                <a:lnTo>
                  <a:pt x="62972" y="134066"/>
                </a:lnTo>
                <a:lnTo>
                  <a:pt x="66746" y="139742"/>
                </a:lnTo>
                <a:lnTo>
                  <a:pt x="71167" y="145431"/>
                </a:lnTo>
                <a:lnTo>
                  <a:pt x="76020" y="151129"/>
                </a:lnTo>
                <a:lnTo>
                  <a:pt x="80207" y="156832"/>
                </a:lnTo>
                <a:lnTo>
                  <a:pt x="87400" y="168249"/>
                </a:lnTo>
                <a:lnTo>
                  <a:pt x="91604" y="173961"/>
                </a:lnTo>
                <a:lnTo>
                  <a:pt x="96312" y="179674"/>
                </a:lnTo>
                <a:lnTo>
                  <a:pt x="101355" y="185387"/>
                </a:lnTo>
                <a:lnTo>
                  <a:pt x="105670" y="191101"/>
                </a:lnTo>
                <a:lnTo>
                  <a:pt x="113004" y="202530"/>
                </a:lnTo>
                <a:lnTo>
                  <a:pt x="119439" y="213959"/>
                </a:lnTo>
                <a:lnTo>
                  <a:pt x="125473" y="224437"/>
                </a:lnTo>
                <a:lnTo>
                  <a:pt x="131331" y="232268"/>
                </a:lnTo>
                <a:lnTo>
                  <a:pt x="137109" y="241464"/>
                </a:lnTo>
                <a:lnTo>
                  <a:pt x="143805" y="251901"/>
                </a:lnTo>
                <a:lnTo>
                  <a:pt x="148257" y="257351"/>
                </a:lnTo>
                <a:lnTo>
                  <a:pt x="157332" y="267534"/>
                </a:lnTo>
                <a:lnTo>
                  <a:pt x="164540" y="275236"/>
                </a:lnTo>
                <a:lnTo>
                  <a:pt x="173953" y="284926"/>
                </a:lnTo>
                <a:lnTo>
                  <a:pt x="179865" y="293443"/>
                </a:lnTo>
                <a:lnTo>
                  <a:pt x="185667" y="302625"/>
                </a:lnTo>
                <a:lnTo>
                  <a:pt x="191421" y="309881"/>
                </a:lnTo>
                <a:lnTo>
                  <a:pt x="197153" y="316281"/>
                </a:lnTo>
                <a:lnTo>
                  <a:pt x="202876" y="322301"/>
                </a:lnTo>
                <a:lnTo>
                  <a:pt x="208594" y="328151"/>
                </a:lnTo>
                <a:lnTo>
                  <a:pt x="210500" y="331045"/>
                </a:lnTo>
                <a:lnTo>
                  <a:pt x="214135" y="339668"/>
                </a:lnTo>
                <a:lnTo>
                  <a:pt x="220821" y="348256"/>
                </a:lnTo>
                <a:lnTo>
                  <a:pt x="226095" y="353974"/>
                </a:lnTo>
                <a:lnTo>
                  <a:pt x="227882" y="356832"/>
                </a:lnTo>
                <a:lnTo>
                  <a:pt x="229868" y="362548"/>
                </a:lnTo>
                <a:lnTo>
                  <a:pt x="230986" y="371122"/>
                </a:lnTo>
                <a:lnTo>
                  <a:pt x="232096" y="373027"/>
                </a:lnTo>
                <a:lnTo>
                  <a:pt x="233788" y="374296"/>
                </a:lnTo>
                <a:lnTo>
                  <a:pt x="235868" y="375143"/>
                </a:lnTo>
                <a:lnTo>
                  <a:pt x="237255" y="376660"/>
                </a:lnTo>
                <a:lnTo>
                  <a:pt x="238180" y="378624"/>
                </a:lnTo>
                <a:lnTo>
                  <a:pt x="238796" y="380886"/>
                </a:lnTo>
                <a:lnTo>
                  <a:pt x="240160" y="382394"/>
                </a:lnTo>
                <a:lnTo>
                  <a:pt x="242022" y="383399"/>
                </a:lnTo>
                <a:lnTo>
                  <a:pt x="248602" y="3854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19"/>
          <p:cNvSpPr/>
          <p:nvPr/>
        </p:nvSpPr>
        <p:spPr>
          <a:xfrm>
            <a:off x="1700212" y="4106335"/>
            <a:ext cx="171451" cy="291240"/>
          </a:xfrm>
          <a:custGeom>
            <a:avLst/>
            <a:gdLst/>
            <a:ahLst/>
            <a:cxnLst/>
            <a:rect l="0" t="0" r="0" b="0"/>
            <a:pathLst>
              <a:path w="171451" h="291240">
                <a:moveTo>
                  <a:pt x="171450" y="17037"/>
                </a:moveTo>
                <a:lnTo>
                  <a:pt x="171450" y="12486"/>
                </a:lnTo>
                <a:lnTo>
                  <a:pt x="170497" y="11146"/>
                </a:lnTo>
                <a:lnTo>
                  <a:pt x="168910" y="10252"/>
                </a:lnTo>
                <a:lnTo>
                  <a:pt x="164069" y="8818"/>
                </a:lnTo>
                <a:lnTo>
                  <a:pt x="163672" y="7747"/>
                </a:lnTo>
                <a:lnTo>
                  <a:pt x="162887" y="0"/>
                </a:lnTo>
                <a:lnTo>
                  <a:pt x="158329" y="4475"/>
                </a:lnTo>
                <a:lnTo>
                  <a:pt x="150947" y="11833"/>
                </a:lnTo>
                <a:lnTo>
                  <a:pt x="149209" y="14520"/>
                </a:lnTo>
                <a:lnTo>
                  <a:pt x="147277" y="20046"/>
                </a:lnTo>
                <a:lnTo>
                  <a:pt x="144857" y="22853"/>
                </a:lnTo>
                <a:lnTo>
                  <a:pt x="141339" y="25677"/>
                </a:lnTo>
                <a:lnTo>
                  <a:pt x="137089" y="28512"/>
                </a:lnTo>
                <a:lnTo>
                  <a:pt x="133302" y="32307"/>
                </a:lnTo>
                <a:lnTo>
                  <a:pt x="129826" y="36742"/>
                </a:lnTo>
                <a:lnTo>
                  <a:pt x="126555" y="41604"/>
                </a:lnTo>
                <a:lnTo>
                  <a:pt x="123423" y="46750"/>
                </a:lnTo>
                <a:lnTo>
                  <a:pt x="120382" y="52085"/>
                </a:lnTo>
                <a:lnTo>
                  <a:pt x="117402" y="57548"/>
                </a:lnTo>
                <a:lnTo>
                  <a:pt x="114463" y="64047"/>
                </a:lnTo>
                <a:lnTo>
                  <a:pt x="111551" y="71237"/>
                </a:lnTo>
                <a:lnTo>
                  <a:pt x="108658" y="78888"/>
                </a:lnTo>
                <a:lnTo>
                  <a:pt x="104823" y="85893"/>
                </a:lnTo>
                <a:lnTo>
                  <a:pt x="100362" y="92469"/>
                </a:lnTo>
                <a:lnTo>
                  <a:pt x="95483" y="98757"/>
                </a:lnTo>
                <a:lnTo>
                  <a:pt x="91278" y="104855"/>
                </a:lnTo>
                <a:lnTo>
                  <a:pt x="87522" y="110825"/>
                </a:lnTo>
                <a:lnTo>
                  <a:pt x="84065" y="116710"/>
                </a:lnTo>
                <a:lnTo>
                  <a:pt x="80808" y="123491"/>
                </a:lnTo>
                <a:lnTo>
                  <a:pt x="77685" y="130869"/>
                </a:lnTo>
                <a:lnTo>
                  <a:pt x="74650" y="138645"/>
                </a:lnTo>
                <a:lnTo>
                  <a:pt x="70722" y="145734"/>
                </a:lnTo>
                <a:lnTo>
                  <a:pt x="66198" y="152365"/>
                </a:lnTo>
                <a:lnTo>
                  <a:pt x="61277" y="158691"/>
                </a:lnTo>
                <a:lnTo>
                  <a:pt x="57044" y="164813"/>
                </a:lnTo>
                <a:lnTo>
                  <a:pt x="53269" y="170799"/>
                </a:lnTo>
                <a:lnTo>
                  <a:pt x="49800" y="176695"/>
                </a:lnTo>
                <a:lnTo>
                  <a:pt x="46535" y="182531"/>
                </a:lnTo>
                <a:lnTo>
                  <a:pt x="40367" y="194095"/>
                </a:lnTo>
                <a:lnTo>
                  <a:pt x="14297" y="245635"/>
                </a:lnTo>
                <a:lnTo>
                  <a:pt x="11436" y="250398"/>
                </a:lnTo>
                <a:lnTo>
                  <a:pt x="8577" y="254526"/>
                </a:lnTo>
                <a:lnTo>
                  <a:pt x="5718" y="258231"/>
                </a:lnTo>
                <a:lnTo>
                  <a:pt x="2541" y="264887"/>
                </a:lnTo>
                <a:lnTo>
                  <a:pt x="1129" y="271020"/>
                </a:lnTo>
                <a:lnTo>
                  <a:pt x="334" y="278875"/>
                </a:lnTo>
                <a:lnTo>
                  <a:pt x="44" y="286821"/>
                </a:lnTo>
                <a:lnTo>
                  <a:pt x="1" y="291239"/>
                </a:lnTo>
                <a:lnTo>
                  <a:pt x="0" y="2827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820"/>
          <p:cNvSpPr/>
          <p:nvPr/>
        </p:nvSpPr>
        <p:spPr>
          <a:xfrm>
            <a:off x="2000250" y="3986213"/>
            <a:ext cx="214313" cy="171450"/>
          </a:xfrm>
          <a:custGeom>
            <a:avLst/>
            <a:gdLst/>
            <a:ahLst/>
            <a:cxnLst/>
            <a:rect l="0" t="0" r="0" b="0"/>
            <a:pathLst>
              <a:path w="214313" h="171450">
                <a:moveTo>
                  <a:pt x="0" y="17144"/>
                </a:moveTo>
                <a:lnTo>
                  <a:pt x="4550" y="12593"/>
                </a:lnTo>
                <a:lnTo>
                  <a:pt x="6843" y="11253"/>
                </a:lnTo>
                <a:lnTo>
                  <a:pt x="11931" y="9763"/>
                </a:lnTo>
                <a:lnTo>
                  <a:pt x="17368" y="9101"/>
                </a:lnTo>
                <a:lnTo>
                  <a:pt x="20151" y="8925"/>
                </a:lnTo>
                <a:lnTo>
                  <a:pt x="22959" y="7854"/>
                </a:lnTo>
                <a:lnTo>
                  <a:pt x="28618" y="4125"/>
                </a:lnTo>
                <a:lnTo>
                  <a:pt x="34309" y="1833"/>
                </a:lnTo>
                <a:lnTo>
                  <a:pt x="40013" y="814"/>
                </a:lnTo>
                <a:lnTo>
                  <a:pt x="45723" y="361"/>
                </a:lnTo>
                <a:lnTo>
                  <a:pt x="51436" y="160"/>
                </a:lnTo>
                <a:lnTo>
                  <a:pt x="62547" y="47"/>
                </a:lnTo>
                <a:lnTo>
                  <a:pt x="97050" y="0"/>
                </a:lnTo>
                <a:lnTo>
                  <a:pt x="99942" y="952"/>
                </a:lnTo>
                <a:lnTo>
                  <a:pt x="105696" y="4550"/>
                </a:lnTo>
                <a:lnTo>
                  <a:pt x="111428" y="6784"/>
                </a:lnTo>
                <a:lnTo>
                  <a:pt x="114290" y="7380"/>
                </a:lnTo>
                <a:lnTo>
                  <a:pt x="120011" y="10582"/>
                </a:lnTo>
                <a:lnTo>
                  <a:pt x="122869" y="12770"/>
                </a:lnTo>
                <a:lnTo>
                  <a:pt x="124775" y="15180"/>
                </a:lnTo>
                <a:lnTo>
                  <a:pt x="126046" y="17740"/>
                </a:lnTo>
                <a:lnTo>
                  <a:pt x="126893" y="20399"/>
                </a:lnTo>
                <a:lnTo>
                  <a:pt x="127458" y="23124"/>
                </a:lnTo>
                <a:lnTo>
                  <a:pt x="127834" y="25893"/>
                </a:lnTo>
                <a:lnTo>
                  <a:pt x="128085" y="28692"/>
                </a:lnTo>
                <a:lnTo>
                  <a:pt x="129205" y="31510"/>
                </a:lnTo>
                <a:lnTo>
                  <a:pt x="130904" y="34341"/>
                </a:lnTo>
                <a:lnTo>
                  <a:pt x="132989" y="37182"/>
                </a:lnTo>
                <a:lnTo>
                  <a:pt x="133427" y="40980"/>
                </a:lnTo>
                <a:lnTo>
                  <a:pt x="132766" y="45417"/>
                </a:lnTo>
                <a:lnTo>
                  <a:pt x="131373" y="50280"/>
                </a:lnTo>
                <a:lnTo>
                  <a:pt x="130444" y="54475"/>
                </a:lnTo>
                <a:lnTo>
                  <a:pt x="129825" y="58224"/>
                </a:lnTo>
                <a:lnTo>
                  <a:pt x="129413" y="61675"/>
                </a:lnTo>
                <a:lnTo>
                  <a:pt x="128185" y="65882"/>
                </a:lnTo>
                <a:lnTo>
                  <a:pt x="126414" y="70591"/>
                </a:lnTo>
                <a:lnTo>
                  <a:pt x="124281" y="75635"/>
                </a:lnTo>
                <a:lnTo>
                  <a:pt x="121906" y="79951"/>
                </a:lnTo>
                <a:lnTo>
                  <a:pt x="119371" y="83780"/>
                </a:lnTo>
                <a:lnTo>
                  <a:pt x="116728" y="87286"/>
                </a:lnTo>
                <a:lnTo>
                  <a:pt x="114013" y="90575"/>
                </a:lnTo>
                <a:lnTo>
                  <a:pt x="111251" y="93721"/>
                </a:lnTo>
                <a:lnTo>
                  <a:pt x="108457" y="96770"/>
                </a:lnTo>
                <a:lnTo>
                  <a:pt x="104690" y="99756"/>
                </a:lnTo>
                <a:lnTo>
                  <a:pt x="100273" y="102699"/>
                </a:lnTo>
                <a:lnTo>
                  <a:pt x="95424" y="105613"/>
                </a:lnTo>
                <a:lnTo>
                  <a:pt x="91238" y="108508"/>
                </a:lnTo>
                <a:lnTo>
                  <a:pt x="87495" y="111391"/>
                </a:lnTo>
                <a:lnTo>
                  <a:pt x="84047" y="114265"/>
                </a:lnTo>
                <a:lnTo>
                  <a:pt x="80797" y="117134"/>
                </a:lnTo>
                <a:lnTo>
                  <a:pt x="74644" y="122862"/>
                </a:lnTo>
                <a:lnTo>
                  <a:pt x="71670" y="124770"/>
                </a:lnTo>
                <a:lnTo>
                  <a:pt x="65826" y="126890"/>
                </a:lnTo>
                <a:lnTo>
                  <a:pt x="60053" y="130372"/>
                </a:lnTo>
                <a:lnTo>
                  <a:pt x="57180" y="132635"/>
                </a:lnTo>
                <a:lnTo>
                  <a:pt x="51448" y="135149"/>
                </a:lnTo>
                <a:lnTo>
                  <a:pt x="45726" y="136265"/>
                </a:lnTo>
                <a:lnTo>
                  <a:pt x="40007" y="136762"/>
                </a:lnTo>
                <a:lnTo>
                  <a:pt x="34291" y="136982"/>
                </a:lnTo>
                <a:lnTo>
                  <a:pt x="25717" y="137107"/>
                </a:lnTo>
                <a:lnTo>
                  <a:pt x="22860" y="137124"/>
                </a:lnTo>
                <a:lnTo>
                  <a:pt x="20955" y="136184"/>
                </a:lnTo>
                <a:lnTo>
                  <a:pt x="19685" y="134604"/>
                </a:lnTo>
                <a:lnTo>
                  <a:pt x="17158" y="128618"/>
                </a:lnTo>
                <a:lnTo>
                  <a:pt x="26250" y="124045"/>
                </a:lnTo>
                <a:lnTo>
                  <a:pt x="29882" y="122701"/>
                </a:lnTo>
                <a:lnTo>
                  <a:pt x="36458" y="121208"/>
                </a:lnTo>
                <a:lnTo>
                  <a:pt x="42556" y="118005"/>
                </a:lnTo>
                <a:lnTo>
                  <a:pt x="45516" y="115817"/>
                </a:lnTo>
                <a:lnTo>
                  <a:pt x="49393" y="114359"/>
                </a:lnTo>
                <a:lnTo>
                  <a:pt x="53884" y="113386"/>
                </a:lnTo>
                <a:lnTo>
                  <a:pt x="58782" y="112738"/>
                </a:lnTo>
                <a:lnTo>
                  <a:pt x="63953" y="112306"/>
                </a:lnTo>
                <a:lnTo>
                  <a:pt x="69305" y="112018"/>
                </a:lnTo>
                <a:lnTo>
                  <a:pt x="80332" y="111698"/>
                </a:lnTo>
                <a:lnTo>
                  <a:pt x="121191" y="111451"/>
                </a:lnTo>
                <a:lnTo>
                  <a:pt x="125561" y="112401"/>
                </a:lnTo>
                <a:lnTo>
                  <a:pt x="130380" y="113986"/>
                </a:lnTo>
                <a:lnTo>
                  <a:pt x="135497" y="115995"/>
                </a:lnTo>
                <a:lnTo>
                  <a:pt x="140814" y="118288"/>
                </a:lnTo>
                <a:lnTo>
                  <a:pt x="151801" y="123374"/>
                </a:lnTo>
                <a:lnTo>
                  <a:pt x="156446" y="126064"/>
                </a:lnTo>
                <a:lnTo>
                  <a:pt x="160494" y="128810"/>
                </a:lnTo>
                <a:lnTo>
                  <a:pt x="164146" y="131593"/>
                </a:lnTo>
                <a:lnTo>
                  <a:pt x="168486" y="134401"/>
                </a:lnTo>
                <a:lnTo>
                  <a:pt x="173283" y="137225"/>
                </a:lnTo>
                <a:lnTo>
                  <a:pt x="178387" y="140061"/>
                </a:lnTo>
                <a:lnTo>
                  <a:pt x="182742" y="142903"/>
                </a:lnTo>
                <a:lnTo>
                  <a:pt x="186598" y="145751"/>
                </a:lnTo>
                <a:lnTo>
                  <a:pt x="190121" y="148602"/>
                </a:lnTo>
                <a:lnTo>
                  <a:pt x="193422" y="151455"/>
                </a:lnTo>
                <a:lnTo>
                  <a:pt x="196575" y="154310"/>
                </a:lnTo>
                <a:lnTo>
                  <a:pt x="202619" y="160022"/>
                </a:lnTo>
                <a:lnTo>
                  <a:pt x="214312" y="17144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821"/>
          <p:cNvSpPr/>
          <p:nvPr/>
        </p:nvSpPr>
        <p:spPr>
          <a:xfrm>
            <a:off x="2308859" y="4243387"/>
            <a:ext cx="300039" cy="17146"/>
          </a:xfrm>
          <a:custGeom>
            <a:avLst/>
            <a:gdLst/>
            <a:ahLst/>
            <a:cxnLst/>
            <a:rect l="0" t="0" r="0" b="0"/>
            <a:pathLst>
              <a:path w="300039" h="1714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7381" y="8219"/>
                </a:lnTo>
                <a:lnTo>
                  <a:pt x="15182" y="8503"/>
                </a:lnTo>
                <a:lnTo>
                  <a:pt x="104930" y="8573"/>
                </a:lnTo>
                <a:lnTo>
                  <a:pt x="111864" y="7620"/>
                </a:lnTo>
                <a:lnTo>
                  <a:pt x="118391" y="6033"/>
                </a:lnTo>
                <a:lnTo>
                  <a:pt x="124648" y="4022"/>
                </a:lnTo>
                <a:lnTo>
                  <a:pt x="131676" y="2681"/>
                </a:lnTo>
                <a:lnTo>
                  <a:pt x="139219" y="1787"/>
                </a:lnTo>
                <a:lnTo>
                  <a:pt x="147105" y="1192"/>
                </a:lnTo>
                <a:lnTo>
                  <a:pt x="154268" y="795"/>
                </a:lnTo>
                <a:lnTo>
                  <a:pt x="167306" y="353"/>
                </a:lnTo>
                <a:lnTo>
                  <a:pt x="173450" y="1188"/>
                </a:lnTo>
                <a:lnTo>
                  <a:pt x="179451" y="2697"/>
                </a:lnTo>
                <a:lnTo>
                  <a:pt x="185357" y="4656"/>
                </a:lnTo>
                <a:lnTo>
                  <a:pt x="191199" y="5961"/>
                </a:lnTo>
                <a:lnTo>
                  <a:pt x="196999" y="6832"/>
                </a:lnTo>
                <a:lnTo>
                  <a:pt x="202770" y="7412"/>
                </a:lnTo>
                <a:lnTo>
                  <a:pt x="208523" y="7799"/>
                </a:lnTo>
                <a:lnTo>
                  <a:pt x="214263" y="8057"/>
                </a:lnTo>
                <a:lnTo>
                  <a:pt x="225720" y="8343"/>
                </a:lnTo>
                <a:lnTo>
                  <a:pt x="237163" y="8470"/>
                </a:lnTo>
                <a:lnTo>
                  <a:pt x="241929" y="9457"/>
                </a:lnTo>
                <a:lnTo>
                  <a:pt x="246059" y="11067"/>
                </a:lnTo>
                <a:lnTo>
                  <a:pt x="249764" y="13093"/>
                </a:lnTo>
                <a:lnTo>
                  <a:pt x="254140" y="14444"/>
                </a:lnTo>
                <a:lnTo>
                  <a:pt x="258961" y="15344"/>
                </a:lnTo>
                <a:lnTo>
                  <a:pt x="264081" y="15944"/>
                </a:lnTo>
                <a:lnTo>
                  <a:pt x="269399" y="16345"/>
                </a:lnTo>
                <a:lnTo>
                  <a:pt x="274850" y="16612"/>
                </a:lnTo>
                <a:lnTo>
                  <a:pt x="289083" y="16987"/>
                </a:lnTo>
                <a:lnTo>
                  <a:pt x="300038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822"/>
          <p:cNvSpPr/>
          <p:nvPr/>
        </p:nvSpPr>
        <p:spPr>
          <a:xfrm>
            <a:off x="2454593" y="4131945"/>
            <a:ext cx="51435" cy="214313"/>
          </a:xfrm>
          <a:custGeom>
            <a:avLst/>
            <a:gdLst/>
            <a:ahLst/>
            <a:cxnLst/>
            <a:rect l="0" t="0" r="0" b="0"/>
            <a:pathLst>
              <a:path w="51435" h="214313">
                <a:moveTo>
                  <a:pt x="8571" y="0"/>
                </a:moveTo>
                <a:lnTo>
                  <a:pt x="104" y="0"/>
                </a:lnTo>
                <a:lnTo>
                  <a:pt x="20" y="5891"/>
                </a:lnTo>
                <a:lnTo>
                  <a:pt x="0" y="20399"/>
                </a:lnTo>
                <a:lnTo>
                  <a:pt x="952" y="24077"/>
                </a:lnTo>
                <a:lnTo>
                  <a:pt x="2539" y="28434"/>
                </a:lnTo>
                <a:lnTo>
                  <a:pt x="4550" y="33243"/>
                </a:lnTo>
                <a:lnTo>
                  <a:pt x="5890" y="38355"/>
                </a:lnTo>
                <a:lnTo>
                  <a:pt x="6784" y="43667"/>
                </a:lnTo>
                <a:lnTo>
                  <a:pt x="7380" y="49114"/>
                </a:lnTo>
                <a:lnTo>
                  <a:pt x="7777" y="54650"/>
                </a:lnTo>
                <a:lnTo>
                  <a:pt x="8042" y="60246"/>
                </a:lnTo>
                <a:lnTo>
                  <a:pt x="8414" y="74683"/>
                </a:lnTo>
                <a:lnTo>
                  <a:pt x="8467" y="78364"/>
                </a:lnTo>
                <a:lnTo>
                  <a:pt x="9454" y="82722"/>
                </a:lnTo>
                <a:lnTo>
                  <a:pt x="11065" y="87533"/>
                </a:lnTo>
                <a:lnTo>
                  <a:pt x="13091" y="92645"/>
                </a:lnTo>
                <a:lnTo>
                  <a:pt x="14442" y="97958"/>
                </a:lnTo>
                <a:lnTo>
                  <a:pt x="15343" y="103405"/>
                </a:lnTo>
                <a:lnTo>
                  <a:pt x="15943" y="108942"/>
                </a:lnTo>
                <a:lnTo>
                  <a:pt x="16343" y="114538"/>
                </a:lnTo>
                <a:lnTo>
                  <a:pt x="16610" y="120173"/>
                </a:lnTo>
                <a:lnTo>
                  <a:pt x="16907" y="131515"/>
                </a:lnTo>
                <a:lnTo>
                  <a:pt x="17039" y="142906"/>
                </a:lnTo>
                <a:lnTo>
                  <a:pt x="18026" y="147658"/>
                </a:lnTo>
                <a:lnTo>
                  <a:pt x="19637" y="151778"/>
                </a:lnTo>
                <a:lnTo>
                  <a:pt x="21663" y="155478"/>
                </a:lnTo>
                <a:lnTo>
                  <a:pt x="23015" y="159850"/>
                </a:lnTo>
                <a:lnTo>
                  <a:pt x="23915" y="164669"/>
                </a:lnTo>
                <a:lnTo>
                  <a:pt x="24516" y="169787"/>
                </a:lnTo>
                <a:lnTo>
                  <a:pt x="24916" y="174151"/>
                </a:lnTo>
                <a:lnTo>
                  <a:pt x="25183" y="178013"/>
                </a:lnTo>
                <a:lnTo>
                  <a:pt x="25361" y="181540"/>
                </a:lnTo>
                <a:lnTo>
                  <a:pt x="26432" y="184844"/>
                </a:lnTo>
                <a:lnTo>
                  <a:pt x="28098" y="187999"/>
                </a:lnTo>
                <a:lnTo>
                  <a:pt x="30162" y="191055"/>
                </a:lnTo>
                <a:lnTo>
                  <a:pt x="31538" y="194045"/>
                </a:lnTo>
                <a:lnTo>
                  <a:pt x="33066" y="199907"/>
                </a:lnTo>
                <a:lnTo>
                  <a:pt x="34426" y="201851"/>
                </a:lnTo>
                <a:lnTo>
                  <a:pt x="36285" y="203148"/>
                </a:lnTo>
                <a:lnTo>
                  <a:pt x="38478" y="204012"/>
                </a:lnTo>
                <a:lnTo>
                  <a:pt x="39939" y="205540"/>
                </a:lnTo>
                <a:lnTo>
                  <a:pt x="40913" y="207511"/>
                </a:lnTo>
                <a:lnTo>
                  <a:pt x="41562" y="209778"/>
                </a:lnTo>
                <a:lnTo>
                  <a:pt x="42948" y="211290"/>
                </a:lnTo>
                <a:lnTo>
                  <a:pt x="44824" y="212297"/>
                </a:lnTo>
                <a:lnTo>
                  <a:pt x="51434" y="2143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23"/>
          <p:cNvSpPr/>
          <p:nvPr/>
        </p:nvSpPr>
        <p:spPr>
          <a:xfrm>
            <a:off x="2754640" y="3934777"/>
            <a:ext cx="214303" cy="171343"/>
          </a:xfrm>
          <a:custGeom>
            <a:avLst/>
            <a:gdLst/>
            <a:ahLst/>
            <a:cxnLst/>
            <a:rect l="0" t="0" r="0" b="0"/>
            <a:pathLst>
              <a:path w="214303" h="171343">
                <a:moveTo>
                  <a:pt x="17135" y="0"/>
                </a:moveTo>
                <a:lnTo>
                  <a:pt x="21685" y="0"/>
                </a:lnTo>
                <a:lnTo>
                  <a:pt x="23026" y="952"/>
                </a:lnTo>
                <a:lnTo>
                  <a:pt x="23920" y="2540"/>
                </a:lnTo>
                <a:lnTo>
                  <a:pt x="24913" y="6844"/>
                </a:lnTo>
                <a:lnTo>
                  <a:pt x="25354" y="11932"/>
                </a:lnTo>
                <a:lnTo>
                  <a:pt x="25472" y="15575"/>
                </a:lnTo>
                <a:lnTo>
                  <a:pt x="25676" y="36000"/>
                </a:lnTo>
                <a:lnTo>
                  <a:pt x="24734" y="40193"/>
                </a:lnTo>
                <a:lnTo>
                  <a:pt x="23153" y="44893"/>
                </a:lnTo>
                <a:lnTo>
                  <a:pt x="21147" y="49931"/>
                </a:lnTo>
                <a:lnTo>
                  <a:pt x="19809" y="54243"/>
                </a:lnTo>
                <a:lnTo>
                  <a:pt x="18918" y="58069"/>
                </a:lnTo>
                <a:lnTo>
                  <a:pt x="18323" y="61573"/>
                </a:lnTo>
                <a:lnTo>
                  <a:pt x="17927" y="64861"/>
                </a:lnTo>
                <a:lnTo>
                  <a:pt x="17663" y="68006"/>
                </a:lnTo>
                <a:lnTo>
                  <a:pt x="17487" y="71055"/>
                </a:lnTo>
                <a:lnTo>
                  <a:pt x="16417" y="74040"/>
                </a:lnTo>
                <a:lnTo>
                  <a:pt x="14751" y="76983"/>
                </a:lnTo>
                <a:lnTo>
                  <a:pt x="12688" y="79896"/>
                </a:lnTo>
                <a:lnTo>
                  <a:pt x="11313" y="83744"/>
                </a:lnTo>
                <a:lnTo>
                  <a:pt x="10396" y="88215"/>
                </a:lnTo>
                <a:lnTo>
                  <a:pt x="9784" y="93100"/>
                </a:lnTo>
                <a:lnTo>
                  <a:pt x="8425" y="97309"/>
                </a:lnTo>
                <a:lnTo>
                  <a:pt x="6565" y="101068"/>
                </a:lnTo>
                <a:lnTo>
                  <a:pt x="4373" y="104526"/>
                </a:lnTo>
                <a:lnTo>
                  <a:pt x="2912" y="107784"/>
                </a:lnTo>
                <a:lnTo>
                  <a:pt x="1938" y="110909"/>
                </a:lnTo>
                <a:lnTo>
                  <a:pt x="1288" y="113944"/>
                </a:lnTo>
                <a:lnTo>
                  <a:pt x="855" y="116920"/>
                </a:lnTo>
                <a:lnTo>
                  <a:pt x="567" y="119857"/>
                </a:lnTo>
                <a:lnTo>
                  <a:pt x="374" y="122767"/>
                </a:lnTo>
                <a:lnTo>
                  <a:pt x="246" y="125660"/>
                </a:lnTo>
                <a:lnTo>
                  <a:pt x="23" y="135457"/>
                </a:lnTo>
                <a:lnTo>
                  <a:pt x="0" y="141206"/>
                </a:lnTo>
                <a:lnTo>
                  <a:pt x="949" y="142715"/>
                </a:lnTo>
                <a:lnTo>
                  <a:pt x="2534" y="143721"/>
                </a:lnTo>
                <a:lnTo>
                  <a:pt x="4543" y="144392"/>
                </a:lnTo>
                <a:lnTo>
                  <a:pt x="5883" y="145791"/>
                </a:lnTo>
                <a:lnTo>
                  <a:pt x="6776" y="147677"/>
                </a:lnTo>
                <a:lnTo>
                  <a:pt x="7371" y="149886"/>
                </a:lnTo>
                <a:lnTo>
                  <a:pt x="8721" y="151359"/>
                </a:lnTo>
                <a:lnTo>
                  <a:pt x="10573" y="152341"/>
                </a:lnTo>
                <a:lnTo>
                  <a:pt x="12760" y="152996"/>
                </a:lnTo>
                <a:lnTo>
                  <a:pt x="14218" y="154385"/>
                </a:lnTo>
                <a:lnTo>
                  <a:pt x="15190" y="156263"/>
                </a:lnTo>
                <a:lnTo>
                  <a:pt x="16750" y="161571"/>
                </a:lnTo>
                <a:lnTo>
                  <a:pt x="17831" y="162007"/>
                </a:lnTo>
                <a:lnTo>
                  <a:pt x="21572" y="162490"/>
                </a:lnTo>
                <a:lnTo>
                  <a:pt x="23903" y="163572"/>
                </a:lnTo>
                <a:lnTo>
                  <a:pt x="29033" y="167314"/>
                </a:lnTo>
                <a:lnTo>
                  <a:pt x="31734" y="168693"/>
                </a:lnTo>
                <a:lnTo>
                  <a:pt x="37276" y="170224"/>
                </a:lnTo>
                <a:lnTo>
                  <a:pt x="42914" y="170905"/>
                </a:lnTo>
                <a:lnTo>
                  <a:pt x="48594" y="171208"/>
                </a:lnTo>
                <a:lnTo>
                  <a:pt x="54294" y="171342"/>
                </a:lnTo>
                <a:lnTo>
                  <a:pt x="58100" y="170426"/>
                </a:lnTo>
                <a:lnTo>
                  <a:pt x="62542" y="168862"/>
                </a:lnTo>
                <a:lnTo>
                  <a:pt x="67409" y="166867"/>
                </a:lnTo>
                <a:lnTo>
                  <a:pt x="72558" y="165537"/>
                </a:lnTo>
                <a:lnTo>
                  <a:pt x="77896" y="164651"/>
                </a:lnTo>
                <a:lnTo>
                  <a:pt x="83360" y="164060"/>
                </a:lnTo>
                <a:lnTo>
                  <a:pt x="87955" y="163666"/>
                </a:lnTo>
                <a:lnTo>
                  <a:pt x="91970" y="163403"/>
                </a:lnTo>
                <a:lnTo>
                  <a:pt x="95600" y="163228"/>
                </a:lnTo>
                <a:lnTo>
                  <a:pt x="104713" y="163033"/>
                </a:lnTo>
                <a:lnTo>
                  <a:pt x="164145" y="162879"/>
                </a:lnTo>
                <a:lnTo>
                  <a:pt x="168482" y="161926"/>
                </a:lnTo>
                <a:lnTo>
                  <a:pt x="173278" y="160338"/>
                </a:lnTo>
                <a:lnTo>
                  <a:pt x="178380" y="158327"/>
                </a:lnTo>
                <a:lnTo>
                  <a:pt x="182734" y="156987"/>
                </a:lnTo>
                <a:lnTo>
                  <a:pt x="186589" y="156093"/>
                </a:lnTo>
                <a:lnTo>
                  <a:pt x="190112" y="155497"/>
                </a:lnTo>
                <a:lnTo>
                  <a:pt x="196566" y="154835"/>
                </a:lnTo>
                <a:lnTo>
                  <a:pt x="202609" y="154540"/>
                </a:lnTo>
                <a:lnTo>
                  <a:pt x="214302" y="1543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24"/>
          <p:cNvSpPr/>
          <p:nvPr/>
        </p:nvSpPr>
        <p:spPr>
          <a:xfrm>
            <a:off x="2951797" y="3917632"/>
            <a:ext cx="25718" cy="445771"/>
          </a:xfrm>
          <a:custGeom>
            <a:avLst/>
            <a:gdLst/>
            <a:ahLst/>
            <a:cxnLst/>
            <a:rect l="0" t="0" r="0" b="0"/>
            <a:pathLst>
              <a:path w="25718" h="445771">
                <a:moveTo>
                  <a:pt x="25717" y="0"/>
                </a:moveTo>
                <a:lnTo>
                  <a:pt x="9869" y="0"/>
                </a:lnTo>
                <a:lnTo>
                  <a:pt x="9436" y="953"/>
                </a:lnTo>
                <a:lnTo>
                  <a:pt x="8686" y="7381"/>
                </a:lnTo>
                <a:lnTo>
                  <a:pt x="8595" y="22025"/>
                </a:lnTo>
                <a:lnTo>
                  <a:pt x="8583" y="32331"/>
                </a:lnTo>
                <a:lnTo>
                  <a:pt x="7627" y="37747"/>
                </a:lnTo>
                <a:lnTo>
                  <a:pt x="6037" y="43262"/>
                </a:lnTo>
                <a:lnTo>
                  <a:pt x="4025" y="48844"/>
                </a:lnTo>
                <a:lnTo>
                  <a:pt x="2683" y="54470"/>
                </a:lnTo>
                <a:lnTo>
                  <a:pt x="1789" y="60126"/>
                </a:lnTo>
                <a:lnTo>
                  <a:pt x="1192" y="65802"/>
                </a:lnTo>
                <a:lnTo>
                  <a:pt x="530" y="79728"/>
                </a:lnTo>
                <a:lnTo>
                  <a:pt x="157" y="103633"/>
                </a:lnTo>
                <a:lnTo>
                  <a:pt x="1" y="206097"/>
                </a:lnTo>
                <a:lnTo>
                  <a:pt x="953" y="214551"/>
                </a:lnTo>
                <a:lnTo>
                  <a:pt x="2540" y="223044"/>
                </a:lnTo>
                <a:lnTo>
                  <a:pt x="4551" y="231563"/>
                </a:lnTo>
                <a:lnTo>
                  <a:pt x="5892" y="241053"/>
                </a:lnTo>
                <a:lnTo>
                  <a:pt x="6785" y="251190"/>
                </a:lnTo>
                <a:lnTo>
                  <a:pt x="7381" y="261757"/>
                </a:lnTo>
                <a:lnTo>
                  <a:pt x="8043" y="281119"/>
                </a:lnTo>
                <a:lnTo>
                  <a:pt x="8219" y="290283"/>
                </a:lnTo>
                <a:lnTo>
                  <a:pt x="7385" y="299249"/>
                </a:lnTo>
                <a:lnTo>
                  <a:pt x="5875" y="308085"/>
                </a:lnTo>
                <a:lnTo>
                  <a:pt x="3917" y="316832"/>
                </a:lnTo>
                <a:lnTo>
                  <a:pt x="2611" y="325521"/>
                </a:lnTo>
                <a:lnTo>
                  <a:pt x="1741" y="334172"/>
                </a:lnTo>
                <a:lnTo>
                  <a:pt x="1161" y="342796"/>
                </a:lnTo>
                <a:lnTo>
                  <a:pt x="516" y="357459"/>
                </a:lnTo>
                <a:lnTo>
                  <a:pt x="153" y="376424"/>
                </a:lnTo>
                <a:lnTo>
                  <a:pt x="0" y="435459"/>
                </a:lnTo>
                <a:lnTo>
                  <a:pt x="953" y="436991"/>
                </a:lnTo>
                <a:lnTo>
                  <a:pt x="2540" y="438965"/>
                </a:lnTo>
                <a:lnTo>
                  <a:pt x="8572" y="4457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25"/>
          <p:cNvSpPr/>
          <p:nvPr/>
        </p:nvSpPr>
        <p:spPr>
          <a:xfrm>
            <a:off x="3080385" y="4071937"/>
            <a:ext cx="214313" cy="240031"/>
          </a:xfrm>
          <a:custGeom>
            <a:avLst/>
            <a:gdLst/>
            <a:ahLst/>
            <a:cxnLst/>
            <a:rect l="0" t="0" r="0" b="0"/>
            <a:pathLst>
              <a:path w="214313" h="240031">
                <a:moveTo>
                  <a:pt x="0" y="0"/>
                </a:moveTo>
                <a:lnTo>
                  <a:pt x="20399" y="20400"/>
                </a:lnTo>
                <a:lnTo>
                  <a:pt x="22172" y="23125"/>
                </a:lnTo>
                <a:lnTo>
                  <a:pt x="24141" y="28693"/>
                </a:lnTo>
                <a:lnTo>
                  <a:pt x="27557" y="34342"/>
                </a:lnTo>
                <a:lnTo>
                  <a:pt x="32250" y="40981"/>
                </a:lnTo>
                <a:lnTo>
                  <a:pt x="34835" y="45418"/>
                </a:lnTo>
                <a:lnTo>
                  <a:pt x="37510" y="50281"/>
                </a:lnTo>
                <a:lnTo>
                  <a:pt x="40247" y="54476"/>
                </a:lnTo>
                <a:lnTo>
                  <a:pt x="45827" y="61676"/>
                </a:lnTo>
                <a:lnTo>
                  <a:pt x="48649" y="65883"/>
                </a:lnTo>
                <a:lnTo>
                  <a:pt x="51482" y="70592"/>
                </a:lnTo>
                <a:lnTo>
                  <a:pt x="54324" y="75636"/>
                </a:lnTo>
                <a:lnTo>
                  <a:pt x="58123" y="80904"/>
                </a:lnTo>
                <a:lnTo>
                  <a:pt x="62561" y="86321"/>
                </a:lnTo>
                <a:lnTo>
                  <a:pt x="67425" y="91838"/>
                </a:lnTo>
                <a:lnTo>
                  <a:pt x="71620" y="97420"/>
                </a:lnTo>
                <a:lnTo>
                  <a:pt x="75369" y="103047"/>
                </a:lnTo>
                <a:lnTo>
                  <a:pt x="78821" y="108703"/>
                </a:lnTo>
                <a:lnTo>
                  <a:pt x="82074" y="113426"/>
                </a:lnTo>
                <a:lnTo>
                  <a:pt x="85196" y="117527"/>
                </a:lnTo>
                <a:lnTo>
                  <a:pt x="88230" y="121214"/>
                </a:lnTo>
                <a:lnTo>
                  <a:pt x="92157" y="125577"/>
                </a:lnTo>
                <a:lnTo>
                  <a:pt x="101601" y="135505"/>
                </a:lnTo>
                <a:lnTo>
                  <a:pt x="105834" y="140819"/>
                </a:lnTo>
                <a:lnTo>
                  <a:pt x="109608" y="146267"/>
                </a:lnTo>
                <a:lnTo>
                  <a:pt x="113077" y="151804"/>
                </a:lnTo>
                <a:lnTo>
                  <a:pt x="116342" y="156448"/>
                </a:lnTo>
                <a:lnTo>
                  <a:pt x="119471" y="160496"/>
                </a:lnTo>
                <a:lnTo>
                  <a:pt x="122510" y="164147"/>
                </a:lnTo>
                <a:lnTo>
                  <a:pt x="126440" y="168487"/>
                </a:lnTo>
                <a:lnTo>
                  <a:pt x="135888" y="178388"/>
                </a:lnTo>
                <a:lnTo>
                  <a:pt x="156799" y="199631"/>
                </a:lnTo>
                <a:lnTo>
                  <a:pt x="160730" y="202619"/>
                </a:lnTo>
                <a:lnTo>
                  <a:pt x="165256" y="205565"/>
                </a:lnTo>
                <a:lnTo>
                  <a:pt x="170178" y="208481"/>
                </a:lnTo>
                <a:lnTo>
                  <a:pt x="174412" y="211377"/>
                </a:lnTo>
                <a:lnTo>
                  <a:pt x="178187" y="214261"/>
                </a:lnTo>
                <a:lnTo>
                  <a:pt x="181656" y="217135"/>
                </a:lnTo>
                <a:lnTo>
                  <a:pt x="188051" y="222870"/>
                </a:lnTo>
                <a:lnTo>
                  <a:pt x="194068" y="228593"/>
                </a:lnTo>
                <a:lnTo>
                  <a:pt x="199917" y="234312"/>
                </a:lnTo>
                <a:lnTo>
                  <a:pt x="202811" y="236218"/>
                </a:lnTo>
                <a:lnTo>
                  <a:pt x="208565" y="238336"/>
                </a:lnTo>
                <a:lnTo>
                  <a:pt x="214312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26"/>
          <p:cNvSpPr/>
          <p:nvPr/>
        </p:nvSpPr>
        <p:spPr>
          <a:xfrm>
            <a:off x="3080385" y="4071937"/>
            <a:ext cx="240030" cy="265749"/>
          </a:xfrm>
          <a:custGeom>
            <a:avLst/>
            <a:gdLst/>
            <a:ahLst/>
            <a:cxnLst/>
            <a:rect l="0" t="0" r="0" b="0"/>
            <a:pathLst>
              <a:path w="240030" h="265749">
                <a:moveTo>
                  <a:pt x="240029" y="0"/>
                </a:moveTo>
                <a:lnTo>
                  <a:pt x="219534" y="0"/>
                </a:lnTo>
                <a:lnTo>
                  <a:pt x="217794" y="953"/>
                </a:lnTo>
                <a:lnTo>
                  <a:pt x="216633" y="2540"/>
                </a:lnTo>
                <a:lnTo>
                  <a:pt x="214391" y="7796"/>
                </a:lnTo>
                <a:lnTo>
                  <a:pt x="210220" y="16482"/>
                </a:lnTo>
                <a:lnTo>
                  <a:pt x="206822" y="21466"/>
                </a:lnTo>
                <a:lnTo>
                  <a:pt x="202651" y="26693"/>
                </a:lnTo>
                <a:lnTo>
                  <a:pt x="197966" y="32083"/>
                </a:lnTo>
                <a:lnTo>
                  <a:pt x="192937" y="37581"/>
                </a:lnTo>
                <a:lnTo>
                  <a:pt x="182269" y="48771"/>
                </a:lnTo>
                <a:lnTo>
                  <a:pt x="177710" y="54421"/>
                </a:lnTo>
                <a:lnTo>
                  <a:pt x="173719" y="60093"/>
                </a:lnTo>
                <a:lnTo>
                  <a:pt x="170104" y="65780"/>
                </a:lnTo>
                <a:lnTo>
                  <a:pt x="165790" y="71475"/>
                </a:lnTo>
                <a:lnTo>
                  <a:pt x="161009" y="77178"/>
                </a:lnTo>
                <a:lnTo>
                  <a:pt x="155917" y="82885"/>
                </a:lnTo>
                <a:lnTo>
                  <a:pt x="145179" y="94305"/>
                </a:lnTo>
                <a:lnTo>
                  <a:pt x="139648" y="100018"/>
                </a:lnTo>
                <a:lnTo>
                  <a:pt x="135009" y="105731"/>
                </a:lnTo>
                <a:lnTo>
                  <a:pt x="130963" y="111445"/>
                </a:lnTo>
                <a:lnTo>
                  <a:pt x="127314" y="117159"/>
                </a:lnTo>
                <a:lnTo>
                  <a:pt x="122976" y="122874"/>
                </a:lnTo>
                <a:lnTo>
                  <a:pt x="118178" y="128588"/>
                </a:lnTo>
                <a:lnTo>
                  <a:pt x="113076" y="134303"/>
                </a:lnTo>
                <a:lnTo>
                  <a:pt x="102325" y="145733"/>
                </a:lnTo>
                <a:lnTo>
                  <a:pt x="79902" y="168592"/>
                </a:lnTo>
                <a:lnTo>
                  <a:pt x="75175" y="174308"/>
                </a:lnTo>
                <a:lnTo>
                  <a:pt x="71072" y="180023"/>
                </a:lnTo>
                <a:lnTo>
                  <a:pt x="67384" y="185738"/>
                </a:lnTo>
                <a:lnTo>
                  <a:pt x="63020" y="191453"/>
                </a:lnTo>
                <a:lnTo>
                  <a:pt x="58205" y="197167"/>
                </a:lnTo>
                <a:lnTo>
                  <a:pt x="53091" y="202883"/>
                </a:lnTo>
                <a:lnTo>
                  <a:pt x="48729" y="208598"/>
                </a:lnTo>
                <a:lnTo>
                  <a:pt x="44868" y="214313"/>
                </a:lnTo>
                <a:lnTo>
                  <a:pt x="41342" y="220028"/>
                </a:lnTo>
                <a:lnTo>
                  <a:pt x="38039" y="224790"/>
                </a:lnTo>
                <a:lnTo>
                  <a:pt x="31828" y="232622"/>
                </a:lnTo>
                <a:lnTo>
                  <a:pt x="25893" y="239278"/>
                </a:lnTo>
                <a:lnTo>
                  <a:pt x="20080" y="245411"/>
                </a:lnTo>
                <a:lnTo>
                  <a:pt x="148" y="265598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27"/>
          <p:cNvSpPr/>
          <p:nvPr/>
        </p:nvSpPr>
        <p:spPr>
          <a:xfrm>
            <a:off x="3517582" y="4149090"/>
            <a:ext cx="300037" cy="34290"/>
          </a:xfrm>
          <a:custGeom>
            <a:avLst/>
            <a:gdLst/>
            <a:ahLst/>
            <a:cxnLst/>
            <a:rect l="0" t="0" r="0" b="0"/>
            <a:pathLst>
              <a:path w="300037" h="34290">
                <a:moveTo>
                  <a:pt x="0" y="34289"/>
                </a:moveTo>
                <a:lnTo>
                  <a:pt x="13019" y="34289"/>
                </a:lnTo>
                <a:lnTo>
                  <a:pt x="15347" y="33337"/>
                </a:lnTo>
                <a:lnTo>
                  <a:pt x="17851" y="31750"/>
                </a:lnTo>
                <a:lnTo>
                  <a:pt x="24164" y="26909"/>
                </a:lnTo>
                <a:lnTo>
                  <a:pt x="30107" y="26247"/>
                </a:lnTo>
                <a:lnTo>
                  <a:pt x="38146" y="25952"/>
                </a:lnTo>
                <a:lnTo>
                  <a:pt x="44893" y="25822"/>
                </a:lnTo>
                <a:lnTo>
                  <a:pt x="48979" y="24835"/>
                </a:lnTo>
                <a:lnTo>
                  <a:pt x="53608" y="23224"/>
                </a:lnTo>
                <a:lnTo>
                  <a:pt x="58598" y="21198"/>
                </a:lnTo>
                <a:lnTo>
                  <a:pt x="63831" y="19847"/>
                </a:lnTo>
                <a:lnTo>
                  <a:pt x="69224" y="18946"/>
                </a:lnTo>
                <a:lnTo>
                  <a:pt x="74724" y="18345"/>
                </a:lnTo>
                <a:lnTo>
                  <a:pt x="81249" y="16992"/>
                </a:lnTo>
                <a:lnTo>
                  <a:pt x="88456" y="15138"/>
                </a:lnTo>
                <a:lnTo>
                  <a:pt x="96118" y="12950"/>
                </a:lnTo>
                <a:lnTo>
                  <a:pt x="103131" y="11490"/>
                </a:lnTo>
                <a:lnTo>
                  <a:pt x="109712" y="10518"/>
                </a:lnTo>
                <a:lnTo>
                  <a:pt x="116003" y="9869"/>
                </a:lnTo>
                <a:lnTo>
                  <a:pt x="123055" y="9437"/>
                </a:lnTo>
                <a:lnTo>
                  <a:pt x="138511" y="8956"/>
                </a:lnTo>
                <a:lnTo>
                  <a:pt x="165825" y="8648"/>
                </a:lnTo>
                <a:lnTo>
                  <a:pt x="181332" y="8606"/>
                </a:lnTo>
                <a:lnTo>
                  <a:pt x="187564" y="7642"/>
                </a:lnTo>
                <a:lnTo>
                  <a:pt x="192670" y="6047"/>
                </a:lnTo>
                <a:lnTo>
                  <a:pt x="197027" y="4031"/>
                </a:lnTo>
                <a:lnTo>
                  <a:pt x="202788" y="2687"/>
                </a:lnTo>
                <a:lnTo>
                  <a:pt x="209487" y="1792"/>
                </a:lnTo>
                <a:lnTo>
                  <a:pt x="216811" y="1195"/>
                </a:lnTo>
                <a:lnTo>
                  <a:pt x="223598" y="796"/>
                </a:lnTo>
                <a:lnTo>
                  <a:pt x="236219" y="354"/>
                </a:lnTo>
                <a:lnTo>
                  <a:pt x="249484" y="104"/>
                </a:lnTo>
                <a:lnTo>
                  <a:pt x="300036" y="0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28"/>
          <p:cNvSpPr/>
          <p:nvPr/>
        </p:nvSpPr>
        <p:spPr>
          <a:xfrm>
            <a:off x="3989070" y="3934777"/>
            <a:ext cx="111443" cy="325756"/>
          </a:xfrm>
          <a:custGeom>
            <a:avLst/>
            <a:gdLst/>
            <a:ahLst/>
            <a:cxnLst/>
            <a:rect l="0" t="0" r="0" b="0"/>
            <a:pathLst>
              <a:path w="111443" h="325756">
                <a:moveTo>
                  <a:pt x="0" y="0"/>
                </a:moveTo>
                <a:lnTo>
                  <a:pt x="4550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8219" y="20151"/>
                </a:lnTo>
                <a:lnTo>
                  <a:pt x="10955" y="28324"/>
                </a:lnTo>
                <a:lnTo>
                  <a:pt x="14394" y="38306"/>
                </a:lnTo>
                <a:lnTo>
                  <a:pt x="15311" y="43635"/>
                </a:lnTo>
                <a:lnTo>
                  <a:pt x="15922" y="49093"/>
                </a:lnTo>
                <a:lnTo>
                  <a:pt x="17282" y="54636"/>
                </a:lnTo>
                <a:lnTo>
                  <a:pt x="19141" y="60236"/>
                </a:lnTo>
                <a:lnTo>
                  <a:pt x="21333" y="65875"/>
                </a:lnTo>
                <a:lnTo>
                  <a:pt x="26309" y="79760"/>
                </a:lnTo>
                <a:lnTo>
                  <a:pt x="28969" y="87463"/>
                </a:lnTo>
                <a:lnTo>
                  <a:pt x="30743" y="95456"/>
                </a:lnTo>
                <a:lnTo>
                  <a:pt x="31925" y="103643"/>
                </a:lnTo>
                <a:lnTo>
                  <a:pt x="32713" y="111958"/>
                </a:lnTo>
                <a:lnTo>
                  <a:pt x="35144" y="120359"/>
                </a:lnTo>
                <a:lnTo>
                  <a:pt x="38669" y="128816"/>
                </a:lnTo>
                <a:lnTo>
                  <a:pt x="42924" y="137313"/>
                </a:lnTo>
                <a:lnTo>
                  <a:pt x="46713" y="145834"/>
                </a:lnTo>
                <a:lnTo>
                  <a:pt x="50192" y="154373"/>
                </a:lnTo>
                <a:lnTo>
                  <a:pt x="53464" y="162923"/>
                </a:lnTo>
                <a:lnTo>
                  <a:pt x="59639" y="180043"/>
                </a:lnTo>
                <a:lnTo>
                  <a:pt x="62619" y="188608"/>
                </a:lnTo>
                <a:lnTo>
                  <a:pt x="65558" y="196224"/>
                </a:lnTo>
                <a:lnTo>
                  <a:pt x="68471" y="203206"/>
                </a:lnTo>
                <a:lnTo>
                  <a:pt x="71365" y="209766"/>
                </a:lnTo>
                <a:lnTo>
                  <a:pt x="74246" y="216996"/>
                </a:lnTo>
                <a:lnTo>
                  <a:pt x="79988" y="232651"/>
                </a:lnTo>
                <a:lnTo>
                  <a:pt x="88576" y="257529"/>
                </a:lnTo>
                <a:lnTo>
                  <a:pt x="90483" y="265031"/>
                </a:lnTo>
                <a:lnTo>
                  <a:pt x="91754" y="271937"/>
                </a:lnTo>
                <a:lnTo>
                  <a:pt x="92602" y="278447"/>
                </a:lnTo>
                <a:lnTo>
                  <a:pt x="96084" y="288219"/>
                </a:lnTo>
                <a:lnTo>
                  <a:pt x="98346" y="292159"/>
                </a:lnTo>
                <a:lnTo>
                  <a:pt x="100859" y="301616"/>
                </a:lnTo>
                <a:lnTo>
                  <a:pt x="101529" y="306805"/>
                </a:lnTo>
                <a:lnTo>
                  <a:pt x="102929" y="310264"/>
                </a:lnTo>
                <a:lnTo>
                  <a:pt x="104814" y="312570"/>
                </a:lnTo>
                <a:lnTo>
                  <a:pt x="107023" y="314108"/>
                </a:lnTo>
                <a:lnTo>
                  <a:pt x="108496" y="316085"/>
                </a:lnTo>
                <a:lnTo>
                  <a:pt x="109478" y="318356"/>
                </a:lnTo>
                <a:lnTo>
                  <a:pt x="111440" y="325748"/>
                </a:lnTo>
                <a:lnTo>
                  <a:pt x="111441" y="325750"/>
                </a:lnTo>
                <a:lnTo>
                  <a:pt x="111441" y="325752"/>
                </a:lnTo>
                <a:lnTo>
                  <a:pt x="111442" y="3257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29"/>
          <p:cNvSpPr/>
          <p:nvPr/>
        </p:nvSpPr>
        <p:spPr>
          <a:xfrm>
            <a:off x="5866481" y="5015300"/>
            <a:ext cx="51368" cy="68054"/>
          </a:xfrm>
          <a:custGeom>
            <a:avLst/>
            <a:gdLst/>
            <a:ahLst/>
            <a:cxnLst/>
            <a:rect l="0" t="0" r="0" b="0"/>
            <a:pathLst>
              <a:path w="51368" h="68054">
                <a:moveTo>
                  <a:pt x="25684" y="25329"/>
                </a:moveTo>
                <a:lnTo>
                  <a:pt x="30235" y="29881"/>
                </a:lnTo>
                <a:lnTo>
                  <a:pt x="31575" y="32173"/>
                </a:lnTo>
                <a:lnTo>
                  <a:pt x="32469" y="34654"/>
                </a:lnTo>
                <a:lnTo>
                  <a:pt x="33065" y="37261"/>
                </a:lnTo>
                <a:lnTo>
                  <a:pt x="33462" y="39952"/>
                </a:lnTo>
                <a:lnTo>
                  <a:pt x="33727" y="42697"/>
                </a:lnTo>
                <a:lnTo>
                  <a:pt x="34151" y="49398"/>
                </a:lnTo>
                <a:lnTo>
                  <a:pt x="33234" y="49948"/>
                </a:lnTo>
                <a:lnTo>
                  <a:pt x="31670" y="50314"/>
                </a:lnTo>
                <a:lnTo>
                  <a:pt x="29674" y="50559"/>
                </a:lnTo>
                <a:lnTo>
                  <a:pt x="28344" y="51674"/>
                </a:lnTo>
                <a:lnTo>
                  <a:pt x="27457" y="53370"/>
                </a:lnTo>
                <a:lnTo>
                  <a:pt x="26034" y="58385"/>
                </a:lnTo>
                <a:lnTo>
                  <a:pt x="24965" y="58796"/>
                </a:lnTo>
                <a:lnTo>
                  <a:pt x="23299" y="59071"/>
                </a:lnTo>
                <a:lnTo>
                  <a:pt x="18334" y="59511"/>
                </a:lnTo>
                <a:lnTo>
                  <a:pt x="17926" y="58594"/>
                </a:lnTo>
                <a:lnTo>
                  <a:pt x="17655" y="57031"/>
                </a:lnTo>
                <a:lnTo>
                  <a:pt x="17218" y="52230"/>
                </a:lnTo>
                <a:lnTo>
                  <a:pt x="17159" y="49033"/>
                </a:lnTo>
                <a:lnTo>
                  <a:pt x="17111" y="18095"/>
                </a:lnTo>
                <a:lnTo>
                  <a:pt x="18064" y="16696"/>
                </a:lnTo>
                <a:lnTo>
                  <a:pt x="19651" y="14812"/>
                </a:lnTo>
                <a:lnTo>
                  <a:pt x="25330" y="8572"/>
                </a:lnTo>
                <a:lnTo>
                  <a:pt x="26401" y="8443"/>
                </a:lnTo>
                <a:lnTo>
                  <a:pt x="28067" y="8357"/>
                </a:lnTo>
                <a:lnTo>
                  <a:pt x="33034" y="8218"/>
                </a:lnTo>
                <a:lnTo>
                  <a:pt x="34394" y="9160"/>
                </a:lnTo>
                <a:lnTo>
                  <a:pt x="36253" y="10740"/>
                </a:lnTo>
                <a:lnTo>
                  <a:pt x="38445" y="12746"/>
                </a:lnTo>
                <a:lnTo>
                  <a:pt x="39906" y="15035"/>
                </a:lnTo>
                <a:lnTo>
                  <a:pt x="40880" y="17514"/>
                </a:lnTo>
                <a:lnTo>
                  <a:pt x="41530" y="20119"/>
                </a:lnTo>
                <a:lnTo>
                  <a:pt x="42915" y="21856"/>
                </a:lnTo>
                <a:lnTo>
                  <a:pt x="44791" y="23014"/>
                </a:lnTo>
                <a:lnTo>
                  <a:pt x="46994" y="23786"/>
                </a:lnTo>
                <a:lnTo>
                  <a:pt x="48463" y="25253"/>
                </a:lnTo>
                <a:lnTo>
                  <a:pt x="49443" y="27183"/>
                </a:lnTo>
                <a:lnTo>
                  <a:pt x="50096" y="29423"/>
                </a:lnTo>
                <a:lnTo>
                  <a:pt x="50530" y="31868"/>
                </a:lnTo>
                <a:lnTo>
                  <a:pt x="50821" y="34451"/>
                </a:lnTo>
                <a:lnTo>
                  <a:pt x="51014" y="37126"/>
                </a:lnTo>
                <a:lnTo>
                  <a:pt x="51143" y="39861"/>
                </a:lnTo>
                <a:lnTo>
                  <a:pt x="51367" y="49386"/>
                </a:lnTo>
                <a:lnTo>
                  <a:pt x="50426" y="50892"/>
                </a:lnTo>
                <a:lnTo>
                  <a:pt x="48846" y="52849"/>
                </a:lnTo>
                <a:lnTo>
                  <a:pt x="46840" y="55106"/>
                </a:lnTo>
                <a:lnTo>
                  <a:pt x="45503" y="57563"/>
                </a:lnTo>
                <a:lnTo>
                  <a:pt x="44612" y="60153"/>
                </a:lnTo>
                <a:lnTo>
                  <a:pt x="44017" y="62833"/>
                </a:lnTo>
                <a:lnTo>
                  <a:pt x="42668" y="64620"/>
                </a:lnTo>
                <a:lnTo>
                  <a:pt x="40817" y="65810"/>
                </a:lnTo>
                <a:lnTo>
                  <a:pt x="35552" y="67722"/>
                </a:lnTo>
                <a:lnTo>
                  <a:pt x="34168" y="67879"/>
                </a:lnTo>
                <a:lnTo>
                  <a:pt x="32292" y="67983"/>
                </a:lnTo>
                <a:lnTo>
                  <a:pt x="30089" y="68053"/>
                </a:lnTo>
                <a:lnTo>
                  <a:pt x="27668" y="67147"/>
                </a:lnTo>
                <a:lnTo>
                  <a:pt x="25102" y="65590"/>
                </a:lnTo>
                <a:lnTo>
                  <a:pt x="22438" y="63600"/>
                </a:lnTo>
                <a:lnTo>
                  <a:pt x="19710" y="61321"/>
                </a:lnTo>
                <a:lnTo>
                  <a:pt x="16939" y="58849"/>
                </a:lnTo>
                <a:lnTo>
                  <a:pt x="10198" y="52588"/>
                </a:lnTo>
                <a:lnTo>
                  <a:pt x="4479" y="46953"/>
                </a:lnTo>
                <a:lnTo>
                  <a:pt x="2975" y="44508"/>
                </a:lnTo>
                <a:lnTo>
                  <a:pt x="1972" y="41925"/>
                </a:lnTo>
                <a:lnTo>
                  <a:pt x="1303" y="39251"/>
                </a:lnTo>
                <a:lnTo>
                  <a:pt x="858" y="36515"/>
                </a:lnTo>
                <a:lnTo>
                  <a:pt x="560" y="33739"/>
                </a:lnTo>
                <a:lnTo>
                  <a:pt x="362" y="30936"/>
                </a:lnTo>
                <a:lnTo>
                  <a:pt x="230" y="28115"/>
                </a:lnTo>
                <a:lnTo>
                  <a:pt x="0" y="18441"/>
                </a:lnTo>
                <a:lnTo>
                  <a:pt x="942" y="16927"/>
                </a:lnTo>
                <a:lnTo>
                  <a:pt x="2522" y="14966"/>
                </a:lnTo>
                <a:lnTo>
                  <a:pt x="7350" y="9524"/>
                </a:lnTo>
                <a:lnTo>
                  <a:pt x="15816" y="922"/>
                </a:lnTo>
                <a:lnTo>
                  <a:pt x="17200" y="485"/>
                </a:lnTo>
                <a:lnTo>
                  <a:pt x="19075" y="194"/>
                </a:lnTo>
                <a:lnTo>
                  <a:pt x="21278" y="0"/>
                </a:lnTo>
                <a:lnTo>
                  <a:pt x="22747" y="823"/>
                </a:lnTo>
                <a:lnTo>
                  <a:pt x="23726" y="2325"/>
                </a:lnTo>
                <a:lnTo>
                  <a:pt x="24378" y="4278"/>
                </a:lnTo>
                <a:lnTo>
                  <a:pt x="25766" y="5580"/>
                </a:lnTo>
                <a:lnTo>
                  <a:pt x="27644" y="6448"/>
                </a:lnTo>
                <a:lnTo>
                  <a:pt x="29848" y="7027"/>
                </a:lnTo>
                <a:lnTo>
                  <a:pt x="31317" y="8366"/>
                </a:lnTo>
                <a:lnTo>
                  <a:pt x="32297" y="10210"/>
                </a:lnTo>
                <a:lnTo>
                  <a:pt x="34141" y="16374"/>
                </a:lnTo>
                <a:lnTo>
                  <a:pt x="34180" y="17454"/>
                </a:lnTo>
                <a:lnTo>
                  <a:pt x="34253" y="32348"/>
                </a:lnTo>
                <a:lnTo>
                  <a:pt x="33302" y="32865"/>
                </a:lnTo>
                <a:lnTo>
                  <a:pt x="31715" y="33211"/>
                </a:lnTo>
                <a:lnTo>
                  <a:pt x="29704" y="33441"/>
                </a:lnTo>
                <a:lnTo>
                  <a:pt x="28364" y="34547"/>
                </a:lnTo>
                <a:lnTo>
                  <a:pt x="27471" y="36237"/>
                </a:lnTo>
                <a:lnTo>
                  <a:pt x="26875" y="38317"/>
                </a:lnTo>
                <a:lnTo>
                  <a:pt x="25525" y="39703"/>
                </a:lnTo>
                <a:lnTo>
                  <a:pt x="23673" y="40627"/>
                </a:lnTo>
                <a:lnTo>
                  <a:pt x="18407" y="42110"/>
                </a:lnTo>
                <a:lnTo>
                  <a:pt x="17023" y="42231"/>
                </a:lnTo>
                <a:lnTo>
                  <a:pt x="15147" y="42312"/>
                </a:lnTo>
                <a:lnTo>
                  <a:pt x="8539" y="424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30"/>
          <p:cNvSpPr/>
          <p:nvPr/>
        </p:nvSpPr>
        <p:spPr>
          <a:xfrm>
            <a:off x="6346507" y="3986330"/>
            <a:ext cx="58679" cy="68450"/>
          </a:xfrm>
          <a:custGeom>
            <a:avLst/>
            <a:gdLst/>
            <a:ahLst/>
            <a:cxnLst/>
            <a:rect l="0" t="0" r="0" b="0"/>
            <a:pathLst>
              <a:path w="58679" h="68450">
                <a:moveTo>
                  <a:pt x="34290" y="34172"/>
                </a:moveTo>
                <a:lnTo>
                  <a:pt x="34290" y="46104"/>
                </a:lnTo>
                <a:lnTo>
                  <a:pt x="33338" y="48794"/>
                </a:lnTo>
                <a:lnTo>
                  <a:pt x="31750" y="51540"/>
                </a:lnTo>
                <a:lnTo>
                  <a:pt x="26909" y="58240"/>
                </a:lnTo>
                <a:lnTo>
                  <a:pt x="26512" y="59743"/>
                </a:lnTo>
                <a:lnTo>
                  <a:pt x="26247" y="61696"/>
                </a:lnTo>
                <a:lnTo>
                  <a:pt x="25822" y="67126"/>
                </a:lnTo>
                <a:lnTo>
                  <a:pt x="24835" y="67571"/>
                </a:lnTo>
                <a:lnTo>
                  <a:pt x="23224" y="67868"/>
                </a:lnTo>
                <a:lnTo>
                  <a:pt x="17501" y="68427"/>
                </a:lnTo>
                <a:lnTo>
                  <a:pt x="16430" y="67486"/>
                </a:lnTo>
                <a:lnTo>
                  <a:pt x="9795" y="61078"/>
                </a:lnTo>
                <a:lnTo>
                  <a:pt x="9388" y="59730"/>
                </a:lnTo>
                <a:lnTo>
                  <a:pt x="9116" y="57878"/>
                </a:lnTo>
                <a:lnTo>
                  <a:pt x="8935" y="55691"/>
                </a:lnTo>
                <a:lnTo>
                  <a:pt x="8814" y="53280"/>
                </a:lnTo>
                <a:lnTo>
                  <a:pt x="8605" y="44320"/>
                </a:lnTo>
                <a:lnTo>
                  <a:pt x="8582" y="38661"/>
                </a:lnTo>
                <a:lnTo>
                  <a:pt x="9532" y="37165"/>
                </a:lnTo>
                <a:lnTo>
                  <a:pt x="11117" y="36167"/>
                </a:lnTo>
                <a:lnTo>
                  <a:pt x="15955" y="34566"/>
                </a:lnTo>
                <a:lnTo>
                  <a:pt x="17304" y="34435"/>
                </a:lnTo>
                <a:lnTo>
                  <a:pt x="19156" y="34347"/>
                </a:lnTo>
                <a:lnTo>
                  <a:pt x="25333" y="34182"/>
                </a:lnTo>
                <a:lnTo>
                  <a:pt x="30155" y="34175"/>
                </a:lnTo>
                <a:lnTo>
                  <a:pt x="32486" y="35127"/>
                </a:lnTo>
                <a:lnTo>
                  <a:pt x="34992" y="36713"/>
                </a:lnTo>
                <a:lnTo>
                  <a:pt x="37616" y="38724"/>
                </a:lnTo>
                <a:lnTo>
                  <a:pt x="39365" y="41017"/>
                </a:lnTo>
                <a:lnTo>
                  <a:pt x="40531" y="43498"/>
                </a:lnTo>
                <a:lnTo>
                  <a:pt x="42726" y="50860"/>
                </a:lnTo>
                <a:lnTo>
                  <a:pt x="42771" y="51964"/>
                </a:lnTo>
                <a:lnTo>
                  <a:pt x="42862" y="59817"/>
                </a:lnTo>
                <a:lnTo>
                  <a:pt x="42863" y="59858"/>
                </a:lnTo>
                <a:lnTo>
                  <a:pt x="38312" y="59880"/>
                </a:lnTo>
                <a:lnTo>
                  <a:pt x="36019" y="58931"/>
                </a:lnTo>
                <a:lnTo>
                  <a:pt x="33538" y="57346"/>
                </a:lnTo>
                <a:lnTo>
                  <a:pt x="30931" y="55336"/>
                </a:lnTo>
                <a:lnTo>
                  <a:pt x="29193" y="53044"/>
                </a:lnTo>
                <a:lnTo>
                  <a:pt x="28035" y="50563"/>
                </a:lnTo>
                <a:lnTo>
                  <a:pt x="27262" y="47957"/>
                </a:lnTo>
                <a:lnTo>
                  <a:pt x="26747" y="45267"/>
                </a:lnTo>
                <a:lnTo>
                  <a:pt x="26404" y="42521"/>
                </a:lnTo>
                <a:lnTo>
                  <a:pt x="26175" y="39738"/>
                </a:lnTo>
                <a:lnTo>
                  <a:pt x="26023" y="36931"/>
                </a:lnTo>
                <a:lnTo>
                  <a:pt x="25853" y="31270"/>
                </a:lnTo>
                <a:lnTo>
                  <a:pt x="25721" y="10147"/>
                </a:lnTo>
                <a:lnTo>
                  <a:pt x="25719" y="4405"/>
                </a:lnTo>
                <a:lnTo>
                  <a:pt x="26671" y="2897"/>
                </a:lnTo>
                <a:lnTo>
                  <a:pt x="28258" y="1892"/>
                </a:lnTo>
                <a:lnTo>
                  <a:pt x="33098" y="279"/>
                </a:lnTo>
                <a:lnTo>
                  <a:pt x="34448" y="147"/>
                </a:lnTo>
                <a:lnTo>
                  <a:pt x="36301" y="59"/>
                </a:lnTo>
                <a:lnTo>
                  <a:pt x="38488" y="0"/>
                </a:lnTo>
                <a:lnTo>
                  <a:pt x="40899" y="913"/>
                </a:lnTo>
                <a:lnTo>
                  <a:pt x="43458" y="2474"/>
                </a:lnTo>
                <a:lnTo>
                  <a:pt x="46117" y="4468"/>
                </a:lnTo>
                <a:lnTo>
                  <a:pt x="47890" y="6749"/>
                </a:lnTo>
                <a:lnTo>
                  <a:pt x="49072" y="9223"/>
                </a:lnTo>
                <a:lnTo>
                  <a:pt x="49859" y="11824"/>
                </a:lnTo>
                <a:lnTo>
                  <a:pt x="51337" y="14511"/>
                </a:lnTo>
                <a:lnTo>
                  <a:pt x="53275" y="17255"/>
                </a:lnTo>
                <a:lnTo>
                  <a:pt x="55519" y="20037"/>
                </a:lnTo>
                <a:lnTo>
                  <a:pt x="57015" y="22843"/>
                </a:lnTo>
                <a:lnTo>
                  <a:pt x="58013" y="25667"/>
                </a:lnTo>
                <a:lnTo>
                  <a:pt x="58678" y="28502"/>
                </a:lnTo>
                <a:lnTo>
                  <a:pt x="58168" y="31344"/>
                </a:lnTo>
                <a:lnTo>
                  <a:pt x="56876" y="34192"/>
                </a:lnTo>
                <a:lnTo>
                  <a:pt x="55063" y="37043"/>
                </a:lnTo>
                <a:lnTo>
                  <a:pt x="53853" y="39896"/>
                </a:lnTo>
                <a:lnTo>
                  <a:pt x="53048" y="42751"/>
                </a:lnTo>
                <a:lnTo>
                  <a:pt x="52510" y="45606"/>
                </a:lnTo>
                <a:lnTo>
                  <a:pt x="52152" y="48462"/>
                </a:lnTo>
                <a:lnTo>
                  <a:pt x="51913" y="51319"/>
                </a:lnTo>
                <a:lnTo>
                  <a:pt x="51754" y="54176"/>
                </a:lnTo>
                <a:lnTo>
                  <a:pt x="50695" y="57033"/>
                </a:lnTo>
                <a:lnTo>
                  <a:pt x="49037" y="59890"/>
                </a:lnTo>
                <a:lnTo>
                  <a:pt x="44082" y="66769"/>
                </a:lnTo>
                <a:lnTo>
                  <a:pt x="42723" y="67333"/>
                </a:lnTo>
                <a:lnTo>
                  <a:pt x="40865" y="67710"/>
                </a:lnTo>
                <a:lnTo>
                  <a:pt x="38673" y="67960"/>
                </a:lnTo>
                <a:lnTo>
                  <a:pt x="36259" y="68128"/>
                </a:lnTo>
                <a:lnTo>
                  <a:pt x="33698" y="68239"/>
                </a:lnTo>
                <a:lnTo>
                  <a:pt x="27294" y="68418"/>
                </a:lnTo>
                <a:lnTo>
                  <a:pt x="21634" y="68449"/>
                </a:lnTo>
                <a:lnTo>
                  <a:pt x="19185" y="67501"/>
                </a:lnTo>
                <a:lnTo>
                  <a:pt x="16600" y="65916"/>
                </a:lnTo>
                <a:lnTo>
                  <a:pt x="13924" y="63908"/>
                </a:lnTo>
                <a:lnTo>
                  <a:pt x="12140" y="61616"/>
                </a:lnTo>
                <a:lnTo>
                  <a:pt x="10951" y="59135"/>
                </a:lnTo>
                <a:lnTo>
                  <a:pt x="10158" y="56529"/>
                </a:lnTo>
                <a:lnTo>
                  <a:pt x="8677" y="53839"/>
                </a:lnTo>
                <a:lnTo>
                  <a:pt x="6738" y="51094"/>
                </a:lnTo>
                <a:lnTo>
                  <a:pt x="4491" y="48310"/>
                </a:lnTo>
                <a:lnTo>
                  <a:pt x="2994" y="45503"/>
                </a:lnTo>
                <a:lnTo>
                  <a:pt x="1996" y="42678"/>
                </a:lnTo>
                <a:lnTo>
                  <a:pt x="395" y="35852"/>
                </a:lnTo>
                <a:lnTo>
                  <a:pt x="263" y="34340"/>
                </a:lnTo>
                <a:lnTo>
                  <a:pt x="175" y="32379"/>
                </a:lnTo>
                <a:lnTo>
                  <a:pt x="0" y="2559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31"/>
          <p:cNvSpPr/>
          <p:nvPr/>
        </p:nvSpPr>
        <p:spPr>
          <a:xfrm>
            <a:off x="5377815" y="4020899"/>
            <a:ext cx="17145" cy="51039"/>
          </a:xfrm>
          <a:custGeom>
            <a:avLst/>
            <a:gdLst/>
            <a:ahLst/>
            <a:cxnLst/>
            <a:rect l="0" t="0" r="0" b="0"/>
            <a:pathLst>
              <a:path w="17145" h="51039">
                <a:moveTo>
                  <a:pt x="0" y="51038"/>
                </a:moveTo>
                <a:lnTo>
                  <a:pt x="0" y="21154"/>
                </a:lnTo>
                <a:lnTo>
                  <a:pt x="952" y="19685"/>
                </a:lnTo>
                <a:lnTo>
                  <a:pt x="2540" y="18706"/>
                </a:lnTo>
                <a:lnTo>
                  <a:pt x="4551" y="18054"/>
                </a:lnTo>
                <a:lnTo>
                  <a:pt x="5891" y="16666"/>
                </a:lnTo>
                <a:lnTo>
                  <a:pt x="6785" y="14788"/>
                </a:lnTo>
                <a:lnTo>
                  <a:pt x="8219" y="9482"/>
                </a:lnTo>
                <a:lnTo>
                  <a:pt x="9289" y="9999"/>
                </a:lnTo>
                <a:lnTo>
                  <a:pt x="10955" y="11296"/>
                </a:lnTo>
                <a:lnTo>
                  <a:pt x="16782" y="16429"/>
                </a:lnTo>
                <a:lnTo>
                  <a:pt x="16903" y="17488"/>
                </a:lnTo>
                <a:lnTo>
                  <a:pt x="16984" y="19146"/>
                </a:lnTo>
                <a:lnTo>
                  <a:pt x="17073" y="23529"/>
                </a:lnTo>
                <a:lnTo>
                  <a:pt x="17144" y="50569"/>
                </a:lnTo>
                <a:lnTo>
                  <a:pt x="16192" y="50725"/>
                </a:lnTo>
                <a:lnTo>
                  <a:pt x="14605" y="50829"/>
                </a:lnTo>
                <a:lnTo>
                  <a:pt x="9763" y="50997"/>
                </a:lnTo>
                <a:lnTo>
                  <a:pt x="9366" y="50058"/>
                </a:lnTo>
                <a:lnTo>
                  <a:pt x="9101" y="48480"/>
                </a:lnTo>
                <a:lnTo>
                  <a:pt x="8925" y="46475"/>
                </a:lnTo>
                <a:lnTo>
                  <a:pt x="8807" y="44186"/>
                </a:lnTo>
                <a:lnTo>
                  <a:pt x="8677" y="39103"/>
                </a:lnTo>
                <a:lnTo>
                  <a:pt x="7689" y="36414"/>
                </a:lnTo>
                <a:lnTo>
                  <a:pt x="6079" y="33669"/>
                </a:lnTo>
                <a:lnTo>
                  <a:pt x="4053" y="30886"/>
                </a:lnTo>
                <a:lnTo>
                  <a:pt x="2701" y="28078"/>
                </a:lnTo>
                <a:lnTo>
                  <a:pt x="1801" y="25254"/>
                </a:lnTo>
                <a:lnTo>
                  <a:pt x="1200" y="22419"/>
                </a:lnTo>
                <a:lnTo>
                  <a:pt x="800" y="19576"/>
                </a:lnTo>
                <a:lnTo>
                  <a:pt x="533" y="16728"/>
                </a:lnTo>
                <a:lnTo>
                  <a:pt x="105" y="9865"/>
                </a:lnTo>
                <a:lnTo>
                  <a:pt x="1022" y="8350"/>
                </a:lnTo>
                <a:lnTo>
                  <a:pt x="2586" y="6386"/>
                </a:lnTo>
                <a:lnTo>
                  <a:pt x="8221" y="0"/>
                </a:lnTo>
                <a:lnTo>
                  <a:pt x="8339" y="821"/>
                </a:lnTo>
                <a:lnTo>
                  <a:pt x="8417" y="2320"/>
                </a:lnTo>
                <a:lnTo>
                  <a:pt x="8469" y="4271"/>
                </a:lnTo>
                <a:lnTo>
                  <a:pt x="9455" y="6526"/>
                </a:lnTo>
                <a:lnTo>
                  <a:pt x="11066" y="8980"/>
                </a:lnTo>
                <a:lnTo>
                  <a:pt x="15944" y="15214"/>
                </a:lnTo>
                <a:lnTo>
                  <a:pt x="16344" y="16678"/>
                </a:lnTo>
                <a:lnTo>
                  <a:pt x="16611" y="18606"/>
                </a:lnTo>
                <a:lnTo>
                  <a:pt x="16789" y="20844"/>
                </a:lnTo>
                <a:lnTo>
                  <a:pt x="16908" y="23289"/>
                </a:lnTo>
                <a:lnTo>
                  <a:pt x="17039" y="28545"/>
                </a:lnTo>
                <a:lnTo>
                  <a:pt x="17144" y="510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32"/>
          <p:cNvSpPr/>
          <p:nvPr/>
        </p:nvSpPr>
        <p:spPr>
          <a:xfrm>
            <a:off x="5369245" y="3754754"/>
            <a:ext cx="1105820" cy="1285523"/>
          </a:xfrm>
          <a:custGeom>
            <a:avLst/>
            <a:gdLst/>
            <a:ahLst/>
            <a:cxnLst/>
            <a:rect l="0" t="0" r="0" b="0"/>
            <a:pathLst>
              <a:path w="1105820" h="1285523">
                <a:moveTo>
                  <a:pt x="8570" y="248603"/>
                </a:moveTo>
                <a:lnTo>
                  <a:pt x="1188" y="248603"/>
                </a:lnTo>
                <a:lnTo>
                  <a:pt x="791" y="249556"/>
                </a:lnTo>
                <a:lnTo>
                  <a:pt x="67" y="257334"/>
                </a:lnTo>
                <a:lnTo>
                  <a:pt x="0" y="277296"/>
                </a:lnTo>
                <a:lnTo>
                  <a:pt x="952" y="279162"/>
                </a:lnTo>
                <a:lnTo>
                  <a:pt x="2538" y="280405"/>
                </a:lnTo>
                <a:lnTo>
                  <a:pt x="4549" y="281235"/>
                </a:lnTo>
                <a:lnTo>
                  <a:pt x="5889" y="282740"/>
                </a:lnTo>
                <a:lnTo>
                  <a:pt x="6783" y="284696"/>
                </a:lnTo>
                <a:lnTo>
                  <a:pt x="7775" y="289410"/>
                </a:lnTo>
                <a:lnTo>
                  <a:pt x="8217" y="294679"/>
                </a:lnTo>
                <a:lnTo>
                  <a:pt x="9287" y="297418"/>
                </a:lnTo>
                <a:lnTo>
                  <a:pt x="14391" y="305824"/>
                </a:lnTo>
                <a:lnTo>
                  <a:pt x="15919" y="311499"/>
                </a:lnTo>
                <a:lnTo>
                  <a:pt x="18023" y="337364"/>
                </a:lnTo>
                <a:lnTo>
                  <a:pt x="23913" y="350944"/>
                </a:lnTo>
                <a:lnTo>
                  <a:pt x="25359" y="362798"/>
                </a:lnTo>
                <a:lnTo>
                  <a:pt x="25609" y="375996"/>
                </a:lnTo>
                <a:lnTo>
                  <a:pt x="26596" y="380204"/>
                </a:lnTo>
                <a:lnTo>
                  <a:pt x="32486" y="393802"/>
                </a:lnTo>
                <a:lnTo>
                  <a:pt x="35002" y="409505"/>
                </a:lnTo>
                <a:lnTo>
                  <a:pt x="41025" y="426824"/>
                </a:lnTo>
                <a:lnTo>
                  <a:pt x="42997" y="434493"/>
                </a:lnTo>
                <a:lnTo>
                  <a:pt x="48509" y="449520"/>
                </a:lnTo>
                <a:lnTo>
                  <a:pt x="52128" y="477105"/>
                </a:lnTo>
                <a:lnTo>
                  <a:pt x="57248" y="492308"/>
                </a:lnTo>
                <a:lnTo>
                  <a:pt x="60715" y="524900"/>
                </a:lnTo>
                <a:lnTo>
                  <a:pt x="65824" y="537056"/>
                </a:lnTo>
                <a:lnTo>
                  <a:pt x="68033" y="557747"/>
                </a:lnTo>
                <a:lnTo>
                  <a:pt x="68214" y="563284"/>
                </a:lnTo>
                <a:lnTo>
                  <a:pt x="69288" y="567928"/>
                </a:lnTo>
                <a:lnTo>
                  <a:pt x="74397" y="579967"/>
                </a:lnTo>
                <a:lnTo>
                  <a:pt x="79146" y="600619"/>
                </a:lnTo>
                <a:lnTo>
                  <a:pt x="83774" y="614842"/>
                </a:lnTo>
                <a:lnTo>
                  <a:pt x="85808" y="622831"/>
                </a:lnTo>
                <a:lnTo>
                  <a:pt x="91356" y="638039"/>
                </a:lnTo>
                <a:lnTo>
                  <a:pt x="94989" y="670632"/>
                </a:lnTo>
                <a:lnTo>
                  <a:pt x="100109" y="682788"/>
                </a:lnTo>
                <a:lnTo>
                  <a:pt x="102322" y="703479"/>
                </a:lnTo>
                <a:lnTo>
                  <a:pt x="102504" y="709016"/>
                </a:lnTo>
                <a:lnTo>
                  <a:pt x="105246" y="720249"/>
                </a:lnTo>
                <a:lnTo>
                  <a:pt x="109639" y="730638"/>
                </a:lnTo>
                <a:lnTo>
                  <a:pt x="114767" y="738431"/>
                </a:lnTo>
                <a:lnTo>
                  <a:pt x="117681" y="747609"/>
                </a:lnTo>
                <a:lnTo>
                  <a:pt x="118458" y="752724"/>
                </a:lnTo>
                <a:lnTo>
                  <a:pt x="121862" y="760947"/>
                </a:lnTo>
                <a:lnTo>
                  <a:pt x="124103" y="764473"/>
                </a:lnTo>
                <a:lnTo>
                  <a:pt x="126593" y="773471"/>
                </a:lnTo>
                <a:lnTo>
                  <a:pt x="128651" y="783820"/>
                </a:lnTo>
                <a:lnTo>
                  <a:pt x="135195" y="803446"/>
                </a:lnTo>
                <a:lnTo>
                  <a:pt x="137237" y="811430"/>
                </a:lnTo>
                <a:lnTo>
                  <a:pt x="143770" y="829537"/>
                </a:lnTo>
                <a:lnTo>
                  <a:pt x="145811" y="837314"/>
                </a:lnTo>
                <a:lnTo>
                  <a:pt x="152343" y="855288"/>
                </a:lnTo>
                <a:lnTo>
                  <a:pt x="154384" y="863046"/>
                </a:lnTo>
                <a:lnTo>
                  <a:pt x="159936" y="878124"/>
                </a:lnTo>
                <a:lnTo>
                  <a:pt x="162956" y="893704"/>
                </a:lnTo>
                <a:lnTo>
                  <a:pt x="167038" y="901392"/>
                </a:lnTo>
                <a:lnTo>
                  <a:pt x="182992" y="924528"/>
                </a:lnTo>
                <a:lnTo>
                  <a:pt x="186103" y="932554"/>
                </a:lnTo>
                <a:lnTo>
                  <a:pt x="188438" y="940249"/>
                </a:lnTo>
                <a:lnTo>
                  <a:pt x="195159" y="958171"/>
                </a:lnTo>
                <a:lnTo>
                  <a:pt x="195827" y="961678"/>
                </a:lnTo>
                <a:lnTo>
                  <a:pt x="199110" y="968115"/>
                </a:lnTo>
                <a:lnTo>
                  <a:pt x="217281" y="993212"/>
                </a:lnTo>
                <a:lnTo>
                  <a:pt x="220393" y="1001180"/>
                </a:lnTo>
                <a:lnTo>
                  <a:pt x="221223" y="1004639"/>
                </a:lnTo>
                <a:lnTo>
                  <a:pt x="224684" y="1011022"/>
                </a:lnTo>
                <a:lnTo>
                  <a:pt x="251488" y="1048341"/>
                </a:lnTo>
                <a:lnTo>
                  <a:pt x="253383" y="1052271"/>
                </a:lnTo>
                <a:lnTo>
                  <a:pt x="257002" y="1065953"/>
                </a:lnTo>
                <a:lnTo>
                  <a:pt x="261224" y="1073197"/>
                </a:lnTo>
                <a:lnTo>
                  <a:pt x="291476" y="1112624"/>
                </a:lnTo>
                <a:lnTo>
                  <a:pt x="304799" y="1128476"/>
                </a:lnTo>
                <a:lnTo>
                  <a:pt x="308431" y="1137215"/>
                </a:lnTo>
                <a:lnTo>
                  <a:pt x="317710" y="1148702"/>
                </a:lnTo>
                <a:lnTo>
                  <a:pt x="328714" y="1160143"/>
                </a:lnTo>
                <a:lnTo>
                  <a:pt x="330584" y="1163001"/>
                </a:lnTo>
                <a:lnTo>
                  <a:pt x="334169" y="1171575"/>
                </a:lnTo>
                <a:lnTo>
                  <a:pt x="343431" y="1183006"/>
                </a:lnTo>
                <a:lnTo>
                  <a:pt x="354433" y="1194435"/>
                </a:lnTo>
                <a:lnTo>
                  <a:pt x="356303" y="1197293"/>
                </a:lnTo>
                <a:lnTo>
                  <a:pt x="359887" y="1205866"/>
                </a:lnTo>
                <a:lnTo>
                  <a:pt x="365605" y="1214438"/>
                </a:lnTo>
                <a:lnTo>
                  <a:pt x="367277" y="1220153"/>
                </a:lnTo>
                <a:lnTo>
                  <a:pt x="368675" y="1222058"/>
                </a:lnTo>
                <a:lnTo>
                  <a:pt x="370560" y="1223328"/>
                </a:lnTo>
                <a:lnTo>
                  <a:pt x="372769" y="1224175"/>
                </a:lnTo>
                <a:lnTo>
                  <a:pt x="380429" y="1229917"/>
                </a:lnTo>
                <a:lnTo>
                  <a:pt x="413435" y="1262116"/>
                </a:lnTo>
                <a:lnTo>
                  <a:pt x="415640" y="1264321"/>
                </a:lnTo>
                <a:lnTo>
                  <a:pt x="418062" y="1265791"/>
                </a:lnTo>
                <a:lnTo>
                  <a:pt x="423294" y="1267424"/>
                </a:lnTo>
                <a:lnTo>
                  <a:pt x="425070" y="1268812"/>
                </a:lnTo>
                <a:lnTo>
                  <a:pt x="426254" y="1270690"/>
                </a:lnTo>
                <a:lnTo>
                  <a:pt x="427043" y="1272894"/>
                </a:lnTo>
                <a:lnTo>
                  <a:pt x="428522" y="1274364"/>
                </a:lnTo>
                <a:lnTo>
                  <a:pt x="430461" y="1275344"/>
                </a:lnTo>
                <a:lnTo>
                  <a:pt x="435865" y="1276916"/>
                </a:lnTo>
                <a:lnTo>
                  <a:pt x="457584" y="1277300"/>
                </a:lnTo>
                <a:lnTo>
                  <a:pt x="459360" y="1278254"/>
                </a:lnTo>
                <a:lnTo>
                  <a:pt x="460544" y="1279842"/>
                </a:lnTo>
                <a:lnTo>
                  <a:pt x="461333" y="1281853"/>
                </a:lnTo>
                <a:lnTo>
                  <a:pt x="462812" y="1283194"/>
                </a:lnTo>
                <a:lnTo>
                  <a:pt x="464751" y="1284088"/>
                </a:lnTo>
                <a:lnTo>
                  <a:pt x="470154" y="1285522"/>
                </a:lnTo>
                <a:lnTo>
                  <a:pt x="473434" y="1283179"/>
                </a:lnTo>
                <a:lnTo>
                  <a:pt x="475641" y="1281220"/>
                </a:lnTo>
                <a:lnTo>
                  <a:pt x="478065" y="1279915"/>
                </a:lnTo>
                <a:lnTo>
                  <a:pt x="487051" y="1277647"/>
                </a:lnTo>
                <a:lnTo>
                  <a:pt x="501359" y="1277312"/>
                </a:lnTo>
                <a:lnTo>
                  <a:pt x="503783" y="1276357"/>
                </a:lnTo>
                <a:lnTo>
                  <a:pt x="512768" y="1269923"/>
                </a:lnTo>
                <a:lnTo>
                  <a:pt x="516185" y="1269261"/>
                </a:lnTo>
                <a:lnTo>
                  <a:pt x="521590" y="1268835"/>
                </a:lnTo>
                <a:lnTo>
                  <a:pt x="530184" y="1261359"/>
                </a:lnTo>
                <a:lnTo>
                  <a:pt x="533450" y="1260692"/>
                </a:lnTo>
                <a:lnTo>
                  <a:pt x="535655" y="1260514"/>
                </a:lnTo>
                <a:lnTo>
                  <a:pt x="537125" y="1259443"/>
                </a:lnTo>
                <a:lnTo>
                  <a:pt x="538105" y="1257776"/>
                </a:lnTo>
                <a:lnTo>
                  <a:pt x="538758" y="1255713"/>
                </a:lnTo>
                <a:lnTo>
                  <a:pt x="540146" y="1254337"/>
                </a:lnTo>
                <a:lnTo>
                  <a:pt x="542024" y="1253420"/>
                </a:lnTo>
                <a:lnTo>
                  <a:pt x="546650" y="1252401"/>
                </a:lnTo>
                <a:lnTo>
                  <a:pt x="568674" y="1251617"/>
                </a:lnTo>
                <a:lnTo>
                  <a:pt x="570568" y="1250654"/>
                </a:lnTo>
                <a:lnTo>
                  <a:pt x="571830" y="1249060"/>
                </a:lnTo>
                <a:lnTo>
                  <a:pt x="572671" y="1247044"/>
                </a:lnTo>
                <a:lnTo>
                  <a:pt x="574185" y="1245700"/>
                </a:lnTo>
                <a:lnTo>
                  <a:pt x="576147" y="1244805"/>
                </a:lnTo>
                <a:lnTo>
                  <a:pt x="581587" y="1243367"/>
                </a:lnTo>
                <a:lnTo>
                  <a:pt x="589507" y="1237192"/>
                </a:lnTo>
                <a:lnTo>
                  <a:pt x="594741" y="1235663"/>
                </a:lnTo>
                <a:lnTo>
                  <a:pt x="603043" y="1234803"/>
                </a:lnTo>
                <a:lnTo>
                  <a:pt x="604910" y="1233729"/>
                </a:lnTo>
                <a:lnTo>
                  <a:pt x="606155" y="1232062"/>
                </a:lnTo>
                <a:lnTo>
                  <a:pt x="606985" y="1229997"/>
                </a:lnTo>
                <a:lnTo>
                  <a:pt x="615879" y="1218850"/>
                </a:lnTo>
                <a:lnTo>
                  <a:pt x="617278" y="1218332"/>
                </a:lnTo>
                <a:lnTo>
                  <a:pt x="621372" y="1217756"/>
                </a:lnTo>
                <a:lnTo>
                  <a:pt x="623797" y="1216650"/>
                </a:lnTo>
                <a:lnTo>
                  <a:pt x="629031" y="1212881"/>
                </a:lnTo>
                <a:lnTo>
                  <a:pt x="630808" y="1210543"/>
                </a:lnTo>
                <a:lnTo>
                  <a:pt x="631993" y="1208031"/>
                </a:lnTo>
                <a:lnTo>
                  <a:pt x="632782" y="1205404"/>
                </a:lnTo>
                <a:lnTo>
                  <a:pt x="634262" y="1203653"/>
                </a:lnTo>
                <a:lnTo>
                  <a:pt x="636200" y="1202486"/>
                </a:lnTo>
                <a:lnTo>
                  <a:pt x="638445" y="1201707"/>
                </a:lnTo>
                <a:lnTo>
                  <a:pt x="643479" y="1198302"/>
                </a:lnTo>
                <a:lnTo>
                  <a:pt x="646155" y="1196061"/>
                </a:lnTo>
                <a:lnTo>
                  <a:pt x="648891" y="1194567"/>
                </a:lnTo>
                <a:lnTo>
                  <a:pt x="654472" y="1192907"/>
                </a:lnTo>
                <a:lnTo>
                  <a:pt x="656341" y="1191511"/>
                </a:lnTo>
                <a:lnTo>
                  <a:pt x="657587" y="1189629"/>
                </a:lnTo>
                <a:lnTo>
                  <a:pt x="658418" y="1187421"/>
                </a:lnTo>
                <a:lnTo>
                  <a:pt x="665643" y="1177034"/>
                </a:lnTo>
                <a:lnTo>
                  <a:pt x="668713" y="1168642"/>
                </a:lnTo>
                <a:lnTo>
                  <a:pt x="672807" y="1162969"/>
                </a:lnTo>
                <a:lnTo>
                  <a:pt x="675232" y="1161076"/>
                </a:lnTo>
                <a:lnTo>
                  <a:pt x="677801" y="1159813"/>
                </a:lnTo>
                <a:lnTo>
                  <a:pt x="680466" y="1158971"/>
                </a:lnTo>
                <a:lnTo>
                  <a:pt x="683196" y="1156505"/>
                </a:lnTo>
                <a:lnTo>
                  <a:pt x="688769" y="1148685"/>
                </a:lnTo>
                <a:lnTo>
                  <a:pt x="691881" y="1141400"/>
                </a:lnTo>
                <a:lnTo>
                  <a:pt x="692710" y="1138124"/>
                </a:lnTo>
                <a:lnTo>
                  <a:pt x="696172" y="1131943"/>
                </a:lnTo>
                <a:lnTo>
                  <a:pt x="698429" y="1128961"/>
                </a:lnTo>
                <a:lnTo>
                  <a:pt x="700936" y="1123109"/>
                </a:lnTo>
                <a:lnTo>
                  <a:pt x="701604" y="1120214"/>
                </a:lnTo>
                <a:lnTo>
                  <a:pt x="704888" y="1114458"/>
                </a:lnTo>
                <a:lnTo>
                  <a:pt x="723059" y="1094425"/>
                </a:lnTo>
                <a:lnTo>
                  <a:pt x="724926" y="1090614"/>
                </a:lnTo>
                <a:lnTo>
                  <a:pt x="728506" y="1077103"/>
                </a:lnTo>
                <a:lnTo>
                  <a:pt x="732718" y="1069898"/>
                </a:lnTo>
                <a:lnTo>
                  <a:pt x="740446" y="1060486"/>
                </a:lnTo>
                <a:lnTo>
                  <a:pt x="742232" y="1056558"/>
                </a:lnTo>
                <a:lnTo>
                  <a:pt x="745698" y="1042881"/>
                </a:lnTo>
                <a:lnTo>
                  <a:pt x="749885" y="1035638"/>
                </a:lnTo>
                <a:lnTo>
                  <a:pt x="757597" y="1026205"/>
                </a:lnTo>
                <a:lnTo>
                  <a:pt x="759381" y="1022274"/>
                </a:lnTo>
                <a:lnTo>
                  <a:pt x="762845" y="1008593"/>
                </a:lnTo>
                <a:lnTo>
                  <a:pt x="767031" y="1001349"/>
                </a:lnTo>
                <a:lnTo>
                  <a:pt x="774742" y="991915"/>
                </a:lnTo>
                <a:lnTo>
                  <a:pt x="776526" y="987985"/>
                </a:lnTo>
                <a:lnTo>
                  <a:pt x="779990" y="974303"/>
                </a:lnTo>
                <a:lnTo>
                  <a:pt x="800204" y="936866"/>
                </a:lnTo>
                <a:lnTo>
                  <a:pt x="803320" y="928196"/>
                </a:lnTo>
                <a:lnTo>
                  <a:pt x="805657" y="920214"/>
                </a:lnTo>
                <a:lnTo>
                  <a:pt x="812328" y="905963"/>
                </a:lnTo>
                <a:lnTo>
                  <a:pt x="817598" y="898586"/>
                </a:lnTo>
                <a:lnTo>
                  <a:pt x="819385" y="894333"/>
                </a:lnTo>
                <a:lnTo>
                  <a:pt x="822851" y="880197"/>
                </a:lnTo>
                <a:lnTo>
                  <a:pt x="836533" y="854475"/>
                </a:lnTo>
                <a:lnTo>
                  <a:pt x="849218" y="822380"/>
                </a:lnTo>
                <a:lnTo>
                  <a:pt x="862081" y="795262"/>
                </a:lnTo>
                <a:lnTo>
                  <a:pt x="872335" y="767867"/>
                </a:lnTo>
                <a:lnTo>
                  <a:pt x="879392" y="751286"/>
                </a:lnTo>
                <a:lnTo>
                  <a:pt x="884799" y="728616"/>
                </a:lnTo>
                <a:lnTo>
                  <a:pt x="888542" y="717212"/>
                </a:lnTo>
                <a:lnTo>
                  <a:pt x="893485" y="694369"/>
                </a:lnTo>
                <a:lnTo>
                  <a:pt x="898147" y="679767"/>
                </a:lnTo>
                <a:lnTo>
                  <a:pt x="900190" y="671689"/>
                </a:lnTo>
                <a:lnTo>
                  <a:pt x="905742" y="656431"/>
                </a:lnTo>
                <a:lnTo>
                  <a:pt x="908764" y="640798"/>
                </a:lnTo>
                <a:lnTo>
                  <a:pt x="914316" y="628757"/>
                </a:lnTo>
                <a:lnTo>
                  <a:pt x="917336" y="614501"/>
                </a:lnTo>
                <a:lnTo>
                  <a:pt x="922888" y="602868"/>
                </a:lnTo>
                <a:lnTo>
                  <a:pt x="925909" y="588732"/>
                </a:lnTo>
                <a:lnTo>
                  <a:pt x="931461" y="577135"/>
                </a:lnTo>
                <a:lnTo>
                  <a:pt x="934481" y="563010"/>
                </a:lnTo>
                <a:lnTo>
                  <a:pt x="947992" y="537292"/>
                </a:lnTo>
                <a:lnTo>
                  <a:pt x="949966" y="529944"/>
                </a:lnTo>
                <a:lnTo>
                  <a:pt x="952185" y="511575"/>
                </a:lnTo>
                <a:lnTo>
                  <a:pt x="957344" y="499982"/>
                </a:lnTo>
                <a:lnTo>
                  <a:pt x="959752" y="478510"/>
                </a:lnTo>
                <a:lnTo>
                  <a:pt x="960009" y="464467"/>
                </a:lnTo>
                <a:lnTo>
                  <a:pt x="960998" y="460140"/>
                </a:lnTo>
                <a:lnTo>
                  <a:pt x="966888" y="446351"/>
                </a:lnTo>
                <a:lnTo>
                  <a:pt x="967488" y="443300"/>
                </a:lnTo>
                <a:lnTo>
                  <a:pt x="970695" y="437370"/>
                </a:lnTo>
                <a:lnTo>
                  <a:pt x="972885" y="434455"/>
                </a:lnTo>
                <a:lnTo>
                  <a:pt x="974344" y="430607"/>
                </a:lnTo>
                <a:lnTo>
                  <a:pt x="976686" y="413283"/>
                </a:lnTo>
                <a:lnTo>
                  <a:pt x="976878" y="409825"/>
                </a:lnTo>
                <a:lnTo>
                  <a:pt x="977959" y="406567"/>
                </a:lnTo>
                <a:lnTo>
                  <a:pt x="983078" y="397431"/>
                </a:lnTo>
                <a:lnTo>
                  <a:pt x="984609" y="391584"/>
                </a:lnTo>
                <a:lnTo>
                  <a:pt x="986545" y="374178"/>
                </a:lnTo>
                <a:lnTo>
                  <a:pt x="992572" y="360579"/>
                </a:lnTo>
                <a:lnTo>
                  <a:pt x="995118" y="344876"/>
                </a:lnTo>
                <a:lnTo>
                  <a:pt x="1001145" y="327557"/>
                </a:lnTo>
                <a:lnTo>
                  <a:pt x="1002738" y="311705"/>
                </a:lnTo>
                <a:lnTo>
                  <a:pt x="1002948" y="292661"/>
                </a:lnTo>
                <a:lnTo>
                  <a:pt x="1003911" y="288452"/>
                </a:lnTo>
                <a:lnTo>
                  <a:pt x="1009760" y="274854"/>
                </a:lnTo>
                <a:lnTo>
                  <a:pt x="1011198" y="262996"/>
                </a:lnTo>
                <a:lnTo>
                  <a:pt x="1012269" y="260103"/>
                </a:lnTo>
                <a:lnTo>
                  <a:pt x="1017374" y="251482"/>
                </a:lnTo>
                <a:lnTo>
                  <a:pt x="1018902" y="245755"/>
                </a:lnTo>
                <a:lnTo>
                  <a:pt x="1020835" y="228426"/>
                </a:lnTo>
                <a:lnTo>
                  <a:pt x="1026862" y="214843"/>
                </a:lnTo>
                <a:lnTo>
                  <a:pt x="1028834" y="207882"/>
                </a:lnTo>
                <a:lnTo>
                  <a:pt x="1035321" y="190430"/>
                </a:lnTo>
                <a:lnTo>
                  <a:pt x="1037965" y="173597"/>
                </a:lnTo>
                <a:lnTo>
                  <a:pt x="1044004" y="156141"/>
                </a:lnTo>
                <a:lnTo>
                  <a:pt x="1044616" y="152672"/>
                </a:lnTo>
                <a:lnTo>
                  <a:pt x="1047838" y="146277"/>
                </a:lnTo>
                <a:lnTo>
                  <a:pt x="1050030" y="143238"/>
                </a:lnTo>
                <a:lnTo>
                  <a:pt x="1052466" y="137322"/>
                </a:lnTo>
                <a:lnTo>
                  <a:pt x="1054501" y="130565"/>
                </a:lnTo>
                <a:lnTo>
                  <a:pt x="1061002" y="117003"/>
                </a:lnTo>
                <a:lnTo>
                  <a:pt x="1068008" y="106529"/>
                </a:lnTo>
                <a:lnTo>
                  <a:pt x="1075643" y="86995"/>
                </a:lnTo>
                <a:lnTo>
                  <a:pt x="1085137" y="72253"/>
                </a:lnTo>
                <a:lnTo>
                  <a:pt x="1087119" y="66085"/>
                </a:lnTo>
                <a:lnTo>
                  <a:pt x="1088235" y="57258"/>
                </a:lnTo>
                <a:lnTo>
                  <a:pt x="1089344" y="54365"/>
                </a:lnTo>
                <a:lnTo>
                  <a:pt x="1094503" y="45742"/>
                </a:lnTo>
                <a:lnTo>
                  <a:pt x="1096044" y="40015"/>
                </a:lnTo>
                <a:lnTo>
                  <a:pt x="1097245" y="21669"/>
                </a:lnTo>
                <a:lnTo>
                  <a:pt x="1098208" y="19209"/>
                </a:lnTo>
                <a:lnTo>
                  <a:pt x="1105496" y="9044"/>
                </a:lnTo>
                <a:lnTo>
                  <a:pt x="1105819" y="1234"/>
                </a:lnTo>
                <a:lnTo>
                  <a:pt x="1104876" y="822"/>
                </a:lnTo>
                <a:lnTo>
                  <a:pt x="109727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833"/>
          <p:cNvSpPr/>
          <p:nvPr/>
        </p:nvSpPr>
        <p:spPr>
          <a:xfrm>
            <a:off x="6423659" y="3600462"/>
            <a:ext cx="154307" cy="197156"/>
          </a:xfrm>
          <a:custGeom>
            <a:avLst/>
            <a:gdLst/>
            <a:ahLst/>
            <a:cxnLst/>
            <a:rect l="0" t="0" r="0" b="0"/>
            <a:pathLst>
              <a:path w="154307" h="197156">
                <a:moveTo>
                  <a:pt x="0" y="137148"/>
                </a:moveTo>
                <a:lnTo>
                  <a:pt x="0" y="121203"/>
                </a:lnTo>
                <a:lnTo>
                  <a:pt x="4552" y="115808"/>
                </a:lnTo>
                <a:lnTo>
                  <a:pt x="5892" y="113396"/>
                </a:lnTo>
                <a:lnTo>
                  <a:pt x="7382" y="108176"/>
                </a:lnTo>
                <a:lnTo>
                  <a:pt x="10584" y="102682"/>
                </a:lnTo>
                <a:lnTo>
                  <a:pt x="15182" y="97065"/>
                </a:lnTo>
                <a:lnTo>
                  <a:pt x="17742" y="94233"/>
                </a:lnTo>
                <a:lnTo>
                  <a:pt x="20401" y="91393"/>
                </a:lnTo>
                <a:lnTo>
                  <a:pt x="22173" y="88547"/>
                </a:lnTo>
                <a:lnTo>
                  <a:pt x="24143" y="82845"/>
                </a:lnTo>
                <a:lnTo>
                  <a:pt x="25620" y="79038"/>
                </a:lnTo>
                <a:lnTo>
                  <a:pt x="27558" y="74596"/>
                </a:lnTo>
                <a:lnTo>
                  <a:pt x="29802" y="69729"/>
                </a:lnTo>
                <a:lnTo>
                  <a:pt x="32251" y="65532"/>
                </a:lnTo>
                <a:lnTo>
                  <a:pt x="34836" y="61781"/>
                </a:lnTo>
                <a:lnTo>
                  <a:pt x="37512" y="58329"/>
                </a:lnTo>
                <a:lnTo>
                  <a:pt x="39295" y="55074"/>
                </a:lnTo>
                <a:lnTo>
                  <a:pt x="41278" y="48918"/>
                </a:lnTo>
                <a:lnTo>
                  <a:pt x="44698" y="43007"/>
                </a:lnTo>
                <a:lnTo>
                  <a:pt x="46944" y="40097"/>
                </a:lnTo>
                <a:lnTo>
                  <a:pt x="50346" y="36252"/>
                </a:lnTo>
                <a:lnTo>
                  <a:pt x="65803" y="20027"/>
                </a:lnTo>
                <a:lnTo>
                  <a:pt x="72308" y="13439"/>
                </a:lnTo>
                <a:lnTo>
                  <a:pt x="73923" y="10860"/>
                </a:lnTo>
                <a:lnTo>
                  <a:pt x="75717" y="5455"/>
                </a:lnTo>
                <a:lnTo>
                  <a:pt x="77148" y="3633"/>
                </a:lnTo>
                <a:lnTo>
                  <a:pt x="79055" y="2418"/>
                </a:lnTo>
                <a:lnTo>
                  <a:pt x="85335" y="130"/>
                </a:lnTo>
                <a:lnTo>
                  <a:pt x="88092" y="51"/>
                </a:lnTo>
                <a:lnTo>
                  <a:pt x="93072" y="0"/>
                </a:lnTo>
                <a:lnTo>
                  <a:pt x="93481" y="948"/>
                </a:lnTo>
                <a:lnTo>
                  <a:pt x="94137" y="6774"/>
                </a:lnTo>
                <a:lnTo>
                  <a:pt x="94190" y="7370"/>
                </a:lnTo>
                <a:lnTo>
                  <a:pt x="98817" y="12758"/>
                </a:lnTo>
                <a:lnTo>
                  <a:pt x="100168" y="15169"/>
                </a:lnTo>
                <a:lnTo>
                  <a:pt x="101669" y="20387"/>
                </a:lnTo>
                <a:lnTo>
                  <a:pt x="102337" y="25882"/>
                </a:lnTo>
                <a:lnTo>
                  <a:pt x="102634" y="31498"/>
                </a:lnTo>
                <a:lnTo>
                  <a:pt x="102765" y="37170"/>
                </a:lnTo>
                <a:lnTo>
                  <a:pt x="103753" y="40016"/>
                </a:lnTo>
                <a:lnTo>
                  <a:pt x="107390" y="45718"/>
                </a:lnTo>
                <a:lnTo>
                  <a:pt x="108741" y="49524"/>
                </a:lnTo>
                <a:lnTo>
                  <a:pt x="109642" y="53967"/>
                </a:lnTo>
                <a:lnTo>
                  <a:pt x="110242" y="58834"/>
                </a:lnTo>
                <a:lnTo>
                  <a:pt x="110642" y="63031"/>
                </a:lnTo>
                <a:lnTo>
                  <a:pt x="110909" y="66781"/>
                </a:lnTo>
                <a:lnTo>
                  <a:pt x="111087" y="70234"/>
                </a:lnTo>
                <a:lnTo>
                  <a:pt x="112159" y="74441"/>
                </a:lnTo>
                <a:lnTo>
                  <a:pt x="113825" y="79151"/>
                </a:lnTo>
                <a:lnTo>
                  <a:pt x="115889" y="84196"/>
                </a:lnTo>
                <a:lnTo>
                  <a:pt x="117265" y="88511"/>
                </a:lnTo>
                <a:lnTo>
                  <a:pt x="118182" y="92341"/>
                </a:lnTo>
                <a:lnTo>
                  <a:pt x="118793" y="95847"/>
                </a:lnTo>
                <a:lnTo>
                  <a:pt x="119200" y="100089"/>
                </a:lnTo>
                <a:lnTo>
                  <a:pt x="119472" y="104821"/>
                </a:lnTo>
                <a:lnTo>
                  <a:pt x="119774" y="114208"/>
                </a:lnTo>
                <a:lnTo>
                  <a:pt x="119944" y="125800"/>
                </a:lnTo>
                <a:lnTo>
                  <a:pt x="119984" y="135597"/>
                </a:lnTo>
                <a:lnTo>
                  <a:pt x="120947" y="139924"/>
                </a:lnTo>
                <a:lnTo>
                  <a:pt x="122542" y="143761"/>
                </a:lnTo>
                <a:lnTo>
                  <a:pt x="124557" y="147272"/>
                </a:lnTo>
                <a:lnTo>
                  <a:pt x="125900" y="150564"/>
                </a:lnTo>
                <a:lnTo>
                  <a:pt x="126796" y="153712"/>
                </a:lnTo>
                <a:lnTo>
                  <a:pt x="127393" y="156763"/>
                </a:lnTo>
                <a:lnTo>
                  <a:pt x="128744" y="160702"/>
                </a:lnTo>
                <a:lnTo>
                  <a:pt x="130597" y="165233"/>
                </a:lnTo>
                <a:lnTo>
                  <a:pt x="135864" y="177091"/>
                </a:lnTo>
                <a:lnTo>
                  <a:pt x="136584" y="181253"/>
                </a:lnTo>
                <a:lnTo>
                  <a:pt x="136776" y="183696"/>
                </a:lnTo>
                <a:lnTo>
                  <a:pt x="137857" y="185325"/>
                </a:lnTo>
                <a:lnTo>
                  <a:pt x="139530" y="186411"/>
                </a:lnTo>
                <a:lnTo>
                  <a:pt x="141597" y="187135"/>
                </a:lnTo>
                <a:lnTo>
                  <a:pt x="142976" y="188570"/>
                </a:lnTo>
                <a:lnTo>
                  <a:pt x="143895" y="190479"/>
                </a:lnTo>
                <a:lnTo>
                  <a:pt x="145370" y="195836"/>
                </a:lnTo>
                <a:lnTo>
                  <a:pt x="146443" y="196276"/>
                </a:lnTo>
                <a:lnTo>
                  <a:pt x="150176" y="196765"/>
                </a:lnTo>
                <a:lnTo>
                  <a:pt x="154306" y="1971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834"/>
          <p:cNvSpPr/>
          <p:nvPr/>
        </p:nvSpPr>
        <p:spPr>
          <a:xfrm>
            <a:off x="5275298" y="3891915"/>
            <a:ext cx="231105" cy="222886"/>
          </a:xfrm>
          <a:custGeom>
            <a:avLst/>
            <a:gdLst/>
            <a:ahLst/>
            <a:cxnLst/>
            <a:rect l="0" t="0" r="0" b="0"/>
            <a:pathLst>
              <a:path w="231105" h="222886">
                <a:moveTo>
                  <a:pt x="8219" y="222885"/>
                </a:moveTo>
                <a:lnTo>
                  <a:pt x="3668" y="222885"/>
                </a:lnTo>
                <a:lnTo>
                  <a:pt x="2327" y="221932"/>
                </a:lnTo>
                <a:lnTo>
                  <a:pt x="1434" y="220345"/>
                </a:lnTo>
                <a:lnTo>
                  <a:pt x="0" y="215504"/>
                </a:lnTo>
                <a:lnTo>
                  <a:pt x="2344" y="212301"/>
                </a:lnTo>
                <a:lnTo>
                  <a:pt x="7059" y="207036"/>
                </a:lnTo>
                <a:lnTo>
                  <a:pt x="7703" y="203776"/>
                </a:lnTo>
                <a:lnTo>
                  <a:pt x="7990" y="199152"/>
                </a:lnTo>
                <a:lnTo>
                  <a:pt x="8117" y="193922"/>
                </a:lnTo>
                <a:lnTo>
                  <a:pt x="9104" y="191193"/>
                </a:lnTo>
                <a:lnTo>
                  <a:pt x="12740" y="185622"/>
                </a:lnTo>
                <a:lnTo>
                  <a:pt x="14090" y="181851"/>
                </a:lnTo>
                <a:lnTo>
                  <a:pt x="14991" y="177431"/>
                </a:lnTo>
                <a:lnTo>
                  <a:pt x="15591" y="172580"/>
                </a:lnTo>
                <a:lnTo>
                  <a:pt x="15991" y="168393"/>
                </a:lnTo>
                <a:lnTo>
                  <a:pt x="16258" y="164650"/>
                </a:lnTo>
                <a:lnTo>
                  <a:pt x="16436" y="161201"/>
                </a:lnTo>
                <a:lnTo>
                  <a:pt x="17507" y="156997"/>
                </a:lnTo>
                <a:lnTo>
                  <a:pt x="19174" y="152290"/>
                </a:lnTo>
                <a:lnTo>
                  <a:pt x="21238" y="147246"/>
                </a:lnTo>
                <a:lnTo>
                  <a:pt x="22613" y="142932"/>
                </a:lnTo>
                <a:lnTo>
                  <a:pt x="23530" y="139102"/>
                </a:lnTo>
                <a:lnTo>
                  <a:pt x="24141" y="135598"/>
                </a:lnTo>
                <a:lnTo>
                  <a:pt x="24549" y="131356"/>
                </a:lnTo>
                <a:lnTo>
                  <a:pt x="24820" y="126623"/>
                </a:lnTo>
                <a:lnTo>
                  <a:pt x="25002" y="121563"/>
                </a:lnTo>
                <a:lnTo>
                  <a:pt x="26075" y="117237"/>
                </a:lnTo>
                <a:lnTo>
                  <a:pt x="27743" y="113400"/>
                </a:lnTo>
                <a:lnTo>
                  <a:pt x="31184" y="106597"/>
                </a:lnTo>
                <a:lnTo>
                  <a:pt x="32713" y="100399"/>
                </a:lnTo>
                <a:lnTo>
                  <a:pt x="34074" y="96460"/>
                </a:lnTo>
                <a:lnTo>
                  <a:pt x="35933" y="91929"/>
                </a:lnTo>
                <a:lnTo>
                  <a:pt x="38125" y="87003"/>
                </a:lnTo>
                <a:lnTo>
                  <a:pt x="39586" y="82767"/>
                </a:lnTo>
                <a:lnTo>
                  <a:pt x="40560" y="78991"/>
                </a:lnTo>
                <a:lnTo>
                  <a:pt x="41210" y="75520"/>
                </a:lnTo>
                <a:lnTo>
                  <a:pt x="41643" y="71302"/>
                </a:lnTo>
                <a:lnTo>
                  <a:pt x="41932" y="66584"/>
                </a:lnTo>
                <a:lnTo>
                  <a:pt x="42125" y="61534"/>
                </a:lnTo>
                <a:lnTo>
                  <a:pt x="43205" y="57216"/>
                </a:lnTo>
                <a:lnTo>
                  <a:pt x="44878" y="53384"/>
                </a:lnTo>
                <a:lnTo>
                  <a:pt x="48325" y="46586"/>
                </a:lnTo>
                <a:lnTo>
                  <a:pt x="49856" y="40389"/>
                </a:lnTo>
                <a:lnTo>
                  <a:pt x="50265" y="36451"/>
                </a:lnTo>
                <a:lnTo>
                  <a:pt x="50537" y="31921"/>
                </a:lnTo>
                <a:lnTo>
                  <a:pt x="50718" y="26996"/>
                </a:lnTo>
                <a:lnTo>
                  <a:pt x="51792" y="22759"/>
                </a:lnTo>
                <a:lnTo>
                  <a:pt x="53460" y="18983"/>
                </a:lnTo>
                <a:lnTo>
                  <a:pt x="58431" y="10628"/>
                </a:lnTo>
                <a:lnTo>
                  <a:pt x="59110" y="6946"/>
                </a:lnTo>
                <a:lnTo>
                  <a:pt x="59291" y="4631"/>
                </a:lnTo>
                <a:lnTo>
                  <a:pt x="60365" y="3087"/>
                </a:lnTo>
                <a:lnTo>
                  <a:pt x="62033" y="2058"/>
                </a:lnTo>
                <a:lnTo>
                  <a:pt x="68195" y="10"/>
                </a:lnTo>
                <a:lnTo>
                  <a:pt x="75604" y="0"/>
                </a:lnTo>
                <a:lnTo>
                  <a:pt x="76003" y="953"/>
                </a:lnTo>
                <a:lnTo>
                  <a:pt x="76445" y="4551"/>
                </a:lnTo>
                <a:lnTo>
                  <a:pt x="77516" y="5891"/>
                </a:lnTo>
                <a:lnTo>
                  <a:pt x="79182" y="6785"/>
                </a:lnTo>
                <a:lnTo>
                  <a:pt x="81245" y="7381"/>
                </a:lnTo>
                <a:lnTo>
                  <a:pt x="82620" y="8731"/>
                </a:lnTo>
                <a:lnTo>
                  <a:pt x="83538" y="10583"/>
                </a:lnTo>
                <a:lnTo>
                  <a:pt x="84149" y="12770"/>
                </a:lnTo>
                <a:lnTo>
                  <a:pt x="87368" y="17740"/>
                </a:lnTo>
                <a:lnTo>
                  <a:pt x="89560" y="20399"/>
                </a:lnTo>
                <a:lnTo>
                  <a:pt x="91021" y="23125"/>
                </a:lnTo>
                <a:lnTo>
                  <a:pt x="92645" y="28692"/>
                </a:lnTo>
                <a:lnTo>
                  <a:pt x="95907" y="34342"/>
                </a:lnTo>
                <a:lnTo>
                  <a:pt x="100532" y="40028"/>
                </a:lnTo>
                <a:lnTo>
                  <a:pt x="105761" y="45730"/>
                </a:lnTo>
                <a:lnTo>
                  <a:pt x="107537" y="48584"/>
                </a:lnTo>
                <a:lnTo>
                  <a:pt x="109510" y="54295"/>
                </a:lnTo>
                <a:lnTo>
                  <a:pt x="110989" y="58104"/>
                </a:lnTo>
                <a:lnTo>
                  <a:pt x="112928" y="62549"/>
                </a:lnTo>
                <a:lnTo>
                  <a:pt x="115172" y="67416"/>
                </a:lnTo>
                <a:lnTo>
                  <a:pt x="117621" y="71614"/>
                </a:lnTo>
                <a:lnTo>
                  <a:pt x="120206" y="75365"/>
                </a:lnTo>
                <a:lnTo>
                  <a:pt x="125618" y="82073"/>
                </a:lnTo>
                <a:lnTo>
                  <a:pt x="131199" y="88229"/>
                </a:lnTo>
                <a:lnTo>
                  <a:pt x="134021" y="92157"/>
                </a:lnTo>
                <a:lnTo>
                  <a:pt x="136854" y="96680"/>
                </a:lnTo>
                <a:lnTo>
                  <a:pt x="139696" y="101601"/>
                </a:lnTo>
                <a:lnTo>
                  <a:pt x="142543" y="105834"/>
                </a:lnTo>
                <a:lnTo>
                  <a:pt x="145393" y="109608"/>
                </a:lnTo>
                <a:lnTo>
                  <a:pt x="151101" y="116342"/>
                </a:lnTo>
                <a:lnTo>
                  <a:pt x="156812" y="122510"/>
                </a:lnTo>
                <a:lnTo>
                  <a:pt x="159668" y="126440"/>
                </a:lnTo>
                <a:lnTo>
                  <a:pt x="162525" y="130966"/>
                </a:lnTo>
                <a:lnTo>
                  <a:pt x="165382" y="135888"/>
                </a:lnTo>
                <a:lnTo>
                  <a:pt x="168240" y="140122"/>
                </a:lnTo>
                <a:lnTo>
                  <a:pt x="171097" y="143897"/>
                </a:lnTo>
                <a:lnTo>
                  <a:pt x="176812" y="150632"/>
                </a:lnTo>
                <a:lnTo>
                  <a:pt x="182527" y="156799"/>
                </a:lnTo>
                <a:lnTo>
                  <a:pt x="185384" y="158826"/>
                </a:lnTo>
                <a:lnTo>
                  <a:pt x="191099" y="161076"/>
                </a:lnTo>
                <a:lnTo>
                  <a:pt x="196814" y="164617"/>
                </a:lnTo>
                <a:lnTo>
                  <a:pt x="199671" y="166895"/>
                </a:lnTo>
                <a:lnTo>
                  <a:pt x="201577" y="169365"/>
                </a:lnTo>
                <a:lnTo>
                  <a:pt x="202847" y="171965"/>
                </a:lnTo>
                <a:lnTo>
                  <a:pt x="203693" y="174651"/>
                </a:lnTo>
                <a:lnTo>
                  <a:pt x="205210" y="176441"/>
                </a:lnTo>
                <a:lnTo>
                  <a:pt x="207174" y="177635"/>
                </a:lnTo>
                <a:lnTo>
                  <a:pt x="212618" y="179550"/>
                </a:lnTo>
                <a:lnTo>
                  <a:pt x="218113" y="179882"/>
                </a:lnTo>
                <a:lnTo>
                  <a:pt x="219586" y="180882"/>
                </a:lnTo>
                <a:lnTo>
                  <a:pt x="220568" y="182500"/>
                </a:lnTo>
                <a:lnTo>
                  <a:pt x="222416" y="188238"/>
                </a:lnTo>
                <a:lnTo>
                  <a:pt x="225020" y="188436"/>
                </a:lnTo>
                <a:lnTo>
                  <a:pt x="231104" y="1885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Horizontal shifts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910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To shift right, replace x with (x-a), where a is the number of units you want to shift.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To shift left, replace x with (x+a), where a is the number of units you want to shift.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 l="8714" r="5882"/>
          <a:stretch>
            <a:fillRect/>
          </a:stretch>
        </p:blipFill>
        <p:spPr bwMode="auto">
          <a:xfrm>
            <a:off x="4572000" y="1143000"/>
            <a:ext cx="37338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 l="6972" t="-1936" r="5882"/>
          <a:stretch>
            <a:fillRect/>
          </a:stretch>
        </p:blipFill>
        <p:spPr bwMode="auto">
          <a:xfrm>
            <a:off x="4419600" y="1143000"/>
            <a:ext cx="3810000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226"/>
          <p:cNvSpPr/>
          <p:nvPr/>
        </p:nvSpPr>
        <p:spPr>
          <a:xfrm>
            <a:off x="6394450" y="1577975"/>
            <a:ext cx="130175" cy="22225"/>
          </a:xfrm>
          <a:custGeom>
            <a:avLst/>
            <a:gdLst/>
            <a:ahLst/>
            <a:cxnLst/>
            <a:rect l="0" t="0" r="0" b="0"/>
            <a:pathLst>
              <a:path w="129556" h="22858">
                <a:moveTo>
                  <a:pt x="17554" y="11430"/>
                </a:moveTo>
                <a:lnTo>
                  <a:pt x="55382" y="11430"/>
                </a:lnTo>
                <a:lnTo>
                  <a:pt x="59282" y="10160"/>
                </a:lnTo>
                <a:lnTo>
                  <a:pt x="63154" y="8044"/>
                </a:lnTo>
                <a:lnTo>
                  <a:pt x="67004" y="5363"/>
                </a:lnTo>
                <a:lnTo>
                  <a:pt x="72111" y="3575"/>
                </a:lnTo>
                <a:lnTo>
                  <a:pt x="78055" y="2384"/>
                </a:lnTo>
                <a:lnTo>
                  <a:pt x="84558" y="1589"/>
                </a:lnTo>
                <a:lnTo>
                  <a:pt x="90164" y="1060"/>
                </a:lnTo>
                <a:lnTo>
                  <a:pt x="95171" y="707"/>
                </a:lnTo>
                <a:lnTo>
                  <a:pt x="99779" y="471"/>
                </a:lnTo>
                <a:lnTo>
                  <a:pt x="108286" y="210"/>
                </a:lnTo>
                <a:lnTo>
                  <a:pt x="124095" y="42"/>
                </a:lnTo>
                <a:lnTo>
                  <a:pt x="126681" y="1298"/>
                </a:lnTo>
                <a:lnTo>
                  <a:pt x="128405" y="3406"/>
                </a:lnTo>
                <a:lnTo>
                  <a:pt x="129555" y="6081"/>
                </a:lnTo>
                <a:lnTo>
                  <a:pt x="129051" y="7864"/>
                </a:lnTo>
                <a:lnTo>
                  <a:pt x="127446" y="9053"/>
                </a:lnTo>
                <a:lnTo>
                  <a:pt x="125106" y="9845"/>
                </a:lnTo>
                <a:lnTo>
                  <a:pt x="122276" y="10374"/>
                </a:lnTo>
                <a:lnTo>
                  <a:pt x="119118" y="10726"/>
                </a:lnTo>
                <a:lnTo>
                  <a:pt x="115744" y="10961"/>
                </a:lnTo>
                <a:lnTo>
                  <a:pt x="98448" y="11222"/>
                </a:lnTo>
                <a:lnTo>
                  <a:pt x="86723" y="11291"/>
                </a:lnTo>
                <a:lnTo>
                  <a:pt x="76367" y="12608"/>
                </a:lnTo>
                <a:lnTo>
                  <a:pt x="66923" y="14755"/>
                </a:lnTo>
                <a:lnTo>
                  <a:pt x="58087" y="17457"/>
                </a:lnTo>
                <a:lnTo>
                  <a:pt x="50926" y="19258"/>
                </a:lnTo>
                <a:lnTo>
                  <a:pt x="44882" y="20459"/>
                </a:lnTo>
                <a:lnTo>
                  <a:pt x="39583" y="21259"/>
                </a:lnTo>
                <a:lnTo>
                  <a:pt x="34781" y="21793"/>
                </a:lnTo>
                <a:lnTo>
                  <a:pt x="30309" y="22149"/>
                </a:lnTo>
                <a:lnTo>
                  <a:pt x="26057" y="22386"/>
                </a:lnTo>
                <a:lnTo>
                  <a:pt x="17947" y="22650"/>
                </a:lnTo>
                <a:lnTo>
                  <a:pt x="6411" y="22833"/>
                </a:lnTo>
                <a:lnTo>
                  <a:pt x="0" y="22852"/>
                </a:lnTo>
                <a:lnTo>
                  <a:pt x="2556" y="22857"/>
                </a:lnTo>
                <a:lnTo>
                  <a:pt x="7556" y="21588"/>
                </a:lnTo>
                <a:lnTo>
                  <a:pt x="14699" y="19472"/>
                </a:lnTo>
                <a:lnTo>
                  <a:pt x="23271" y="16792"/>
                </a:lnTo>
                <a:lnTo>
                  <a:pt x="31525" y="15005"/>
                </a:lnTo>
                <a:lnTo>
                  <a:pt x="39568" y="13813"/>
                </a:lnTo>
                <a:lnTo>
                  <a:pt x="47470" y="13019"/>
                </a:lnTo>
                <a:lnTo>
                  <a:pt x="55279" y="12489"/>
                </a:lnTo>
                <a:lnTo>
                  <a:pt x="63024" y="12136"/>
                </a:lnTo>
                <a:lnTo>
                  <a:pt x="70727" y="11901"/>
                </a:lnTo>
                <a:lnTo>
                  <a:pt x="79673" y="10474"/>
                </a:lnTo>
                <a:lnTo>
                  <a:pt x="89447" y="8253"/>
                </a:lnTo>
                <a:lnTo>
                  <a:pt x="1204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SMARTPenAnnotation227"/>
          <p:cNvSpPr/>
          <p:nvPr/>
        </p:nvSpPr>
        <p:spPr>
          <a:xfrm>
            <a:off x="6469063" y="1931988"/>
            <a:ext cx="560387" cy="46037"/>
          </a:xfrm>
          <a:custGeom>
            <a:avLst/>
            <a:gdLst/>
            <a:ahLst/>
            <a:cxnLst/>
            <a:rect l="0" t="0" r="0" b="0"/>
            <a:pathLst>
              <a:path w="560072" h="45717">
                <a:moveTo>
                  <a:pt x="0" y="11427"/>
                </a:moveTo>
                <a:lnTo>
                  <a:pt x="12137" y="11427"/>
                </a:lnTo>
                <a:lnTo>
                  <a:pt x="16981" y="10156"/>
                </a:lnTo>
                <a:lnTo>
                  <a:pt x="21481" y="8040"/>
                </a:lnTo>
                <a:lnTo>
                  <a:pt x="31760" y="1585"/>
                </a:lnTo>
                <a:lnTo>
                  <a:pt x="40224" y="1056"/>
                </a:lnTo>
                <a:lnTo>
                  <a:pt x="82192" y="310"/>
                </a:lnTo>
                <a:lnTo>
                  <a:pt x="190681" y="0"/>
                </a:lnTo>
                <a:lnTo>
                  <a:pt x="198240" y="1269"/>
                </a:lnTo>
                <a:lnTo>
                  <a:pt x="205821" y="3385"/>
                </a:lnTo>
                <a:lnTo>
                  <a:pt x="213413" y="6065"/>
                </a:lnTo>
                <a:lnTo>
                  <a:pt x="219746" y="7852"/>
                </a:lnTo>
                <a:lnTo>
                  <a:pt x="225238" y="9044"/>
                </a:lnTo>
                <a:lnTo>
                  <a:pt x="234726" y="10367"/>
                </a:lnTo>
                <a:lnTo>
                  <a:pt x="251165" y="11217"/>
                </a:lnTo>
                <a:lnTo>
                  <a:pt x="266189" y="11364"/>
                </a:lnTo>
                <a:lnTo>
                  <a:pt x="282137" y="12669"/>
                </a:lnTo>
                <a:lnTo>
                  <a:pt x="293501" y="14795"/>
                </a:lnTo>
                <a:lnTo>
                  <a:pt x="354309" y="27332"/>
                </a:lnTo>
                <a:lnTo>
                  <a:pt x="367016" y="29650"/>
                </a:lnTo>
                <a:lnTo>
                  <a:pt x="376758" y="31196"/>
                </a:lnTo>
                <a:lnTo>
                  <a:pt x="384522" y="32226"/>
                </a:lnTo>
                <a:lnTo>
                  <a:pt x="399922" y="33371"/>
                </a:lnTo>
                <a:lnTo>
                  <a:pt x="413963" y="33879"/>
                </a:lnTo>
                <a:lnTo>
                  <a:pt x="424438" y="34106"/>
                </a:lnTo>
                <a:lnTo>
                  <a:pt x="556132" y="34286"/>
                </a:lnTo>
                <a:lnTo>
                  <a:pt x="557444" y="35556"/>
                </a:lnTo>
                <a:lnTo>
                  <a:pt x="558320" y="37673"/>
                </a:lnTo>
                <a:lnTo>
                  <a:pt x="560071" y="457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Try this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419600" cy="480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Begin with f(x)=x</a:t>
            </a:r>
            <a:r>
              <a:rPr lang="en-US" baseline="30000" smtClean="0"/>
              <a:t>2</a:t>
            </a:r>
            <a:r>
              <a:rPr lang="en-US" smtClean="0"/>
              <a:t>+2x+1</a:t>
            </a:r>
          </a:p>
          <a:p>
            <a:pPr eaLnBrk="1" hangingPunct="1">
              <a:buFontTx/>
              <a:buNone/>
            </a:pPr>
            <a:r>
              <a:rPr lang="en-US" smtClean="0"/>
              <a:t>Shift 3 to the right.</a:t>
            </a:r>
          </a:p>
          <a:p>
            <a:pPr eaLnBrk="1" hangingPunct="1">
              <a:buFontTx/>
              <a:buNone/>
            </a:pPr>
            <a:r>
              <a:rPr lang="en-US" smtClean="0"/>
              <a:t>Shift 1 to the left.</a:t>
            </a:r>
          </a:p>
        </p:txBody>
      </p:sp>
      <p:pic>
        <p:nvPicPr>
          <p:cNvPr id="8196" name="Picture 4" descr="coord_plane_2_n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600200"/>
            <a:ext cx="3351213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66"/>
          <p:cNvSpPr/>
          <p:nvPr/>
        </p:nvSpPr>
        <p:spPr>
          <a:xfrm>
            <a:off x="103188" y="2971800"/>
            <a:ext cx="536575" cy="1108075"/>
          </a:xfrm>
          <a:custGeom>
            <a:avLst/>
            <a:gdLst/>
            <a:ahLst/>
            <a:cxnLst/>
            <a:rect l="0" t="0" r="0" b="0"/>
            <a:pathLst>
              <a:path w="536685" h="1108706">
                <a:moveTo>
                  <a:pt x="410954" y="0"/>
                </a:moveTo>
                <a:lnTo>
                  <a:pt x="404886" y="6067"/>
                </a:lnTo>
                <a:lnTo>
                  <a:pt x="401828" y="7855"/>
                </a:lnTo>
                <a:lnTo>
                  <a:pt x="390188" y="11640"/>
                </a:lnTo>
                <a:lnTo>
                  <a:pt x="378018" y="17027"/>
                </a:lnTo>
                <a:lnTo>
                  <a:pt x="367529" y="20267"/>
                </a:lnTo>
                <a:lnTo>
                  <a:pt x="362954" y="21131"/>
                </a:lnTo>
                <a:lnTo>
                  <a:pt x="354484" y="25478"/>
                </a:lnTo>
                <a:lnTo>
                  <a:pt x="339188" y="35065"/>
                </a:lnTo>
                <a:lnTo>
                  <a:pt x="326988" y="42254"/>
                </a:lnTo>
                <a:lnTo>
                  <a:pt x="311709" y="53442"/>
                </a:lnTo>
                <a:lnTo>
                  <a:pt x="290390" y="66070"/>
                </a:lnTo>
                <a:lnTo>
                  <a:pt x="271010" y="78471"/>
                </a:lnTo>
                <a:lnTo>
                  <a:pt x="256470" y="89062"/>
                </a:lnTo>
                <a:lnTo>
                  <a:pt x="244504" y="99273"/>
                </a:lnTo>
                <a:lnTo>
                  <a:pt x="230719" y="112278"/>
                </a:lnTo>
                <a:lnTo>
                  <a:pt x="214746" y="127811"/>
                </a:lnTo>
                <a:lnTo>
                  <a:pt x="199290" y="146552"/>
                </a:lnTo>
                <a:lnTo>
                  <a:pt x="189835" y="158661"/>
                </a:lnTo>
                <a:lnTo>
                  <a:pt x="179721" y="170544"/>
                </a:lnTo>
                <a:lnTo>
                  <a:pt x="169169" y="182276"/>
                </a:lnTo>
                <a:lnTo>
                  <a:pt x="158324" y="193907"/>
                </a:lnTo>
                <a:lnTo>
                  <a:pt x="142887" y="213604"/>
                </a:lnTo>
                <a:lnTo>
                  <a:pt x="129253" y="233365"/>
                </a:lnTo>
                <a:lnTo>
                  <a:pt x="110493" y="259081"/>
                </a:lnTo>
                <a:lnTo>
                  <a:pt x="100157" y="276860"/>
                </a:lnTo>
                <a:lnTo>
                  <a:pt x="89456" y="297603"/>
                </a:lnTo>
                <a:lnTo>
                  <a:pt x="57041" y="364432"/>
                </a:lnTo>
                <a:lnTo>
                  <a:pt x="47073" y="388030"/>
                </a:lnTo>
                <a:lnTo>
                  <a:pt x="39679" y="409947"/>
                </a:lnTo>
                <a:lnTo>
                  <a:pt x="34246" y="436567"/>
                </a:lnTo>
                <a:lnTo>
                  <a:pt x="25158" y="461810"/>
                </a:lnTo>
                <a:lnTo>
                  <a:pt x="15692" y="492856"/>
                </a:lnTo>
                <a:lnTo>
                  <a:pt x="11052" y="528725"/>
                </a:lnTo>
                <a:lnTo>
                  <a:pt x="5466" y="560955"/>
                </a:lnTo>
                <a:lnTo>
                  <a:pt x="2137" y="593060"/>
                </a:lnTo>
                <a:lnTo>
                  <a:pt x="1249" y="608733"/>
                </a:lnTo>
                <a:lnTo>
                  <a:pt x="263" y="653241"/>
                </a:lnTo>
                <a:lnTo>
                  <a:pt x="0" y="679334"/>
                </a:lnTo>
                <a:lnTo>
                  <a:pt x="1094" y="705619"/>
                </a:lnTo>
                <a:lnTo>
                  <a:pt x="3094" y="732032"/>
                </a:lnTo>
                <a:lnTo>
                  <a:pt x="5697" y="758531"/>
                </a:lnTo>
                <a:lnTo>
                  <a:pt x="8703" y="778738"/>
                </a:lnTo>
                <a:lnTo>
                  <a:pt x="17730" y="819311"/>
                </a:lnTo>
                <a:lnTo>
                  <a:pt x="22240" y="847420"/>
                </a:lnTo>
                <a:lnTo>
                  <a:pt x="34498" y="879673"/>
                </a:lnTo>
                <a:lnTo>
                  <a:pt x="49149" y="910503"/>
                </a:lnTo>
                <a:lnTo>
                  <a:pt x="60075" y="925791"/>
                </a:lnTo>
                <a:lnTo>
                  <a:pt x="72127" y="939782"/>
                </a:lnTo>
                <a:lnTo>
                  <a:pt x="81718" y="950234"/>
                </a:lnTo>
                <a:lnTo>
                  <a:pt x="84783" y="956069"/>
                </a:lnTo>
                <a:lnTo>
                  <a:pt x="91637" y="976417"/>
                </a:lnTo>
                <a:lnTo>
                  <a:pt x="107356" y="997263"/>
                </a:lnTo>
                <a:lnTo>
                  <a:pt x="121891" y="1013317"/>
                </a:lnTo>
                <a:lnTo>
                  <a:pt x="134738" y="1026520"/>
                </a:lnTo>
                <a:lnTo>
                  <a:pt x="148914" y="1037467"/>
                </a:lnTo>
                <a:lnTo>
                  <a:pt x="164952" y="1046566"/>
                </a:lnTo>
                <a:lnTo>
                  <a:pt x="174562" y="1050771"/>
                </a:lnTo>
                <a:lnTo>
                  <a:pt x="184779" y="1054844"/>
                </a:lnTo>
                <a:lnTo>
                  <a:pt x="199518" y="1062756"/>
                </a:lnTo>
                <a:lnTo>
                  <a:pt x="211572" y="1070506"/>
                </a:lnTo>
                <a:lnTo>
                  <a:pt x="225396" y="1078183"/>
                </a:lnTo>
                <a:lnTo>
                  <a:pt x="247459" y="1089646"/>
                </a:lnTo>
                <a:lnTo>
                  <a:pt x="259126" y="1093887"/>
                </a:lnTo>
                <a:lnTo>
                  <a:pt x="269815" y="1095771"/>
                </a:lnTo>
                <a:lnTo>
                  <a:pt x="283032" y="1096609"/>
                </a:lnTo>
                <a:lnTo>
                  <a:pt x="297373" y="1096981"/>
                </a:lnTo>
                <a:lnTo>
                  <a:pt x="304753" y="1097081"/>
                </a:lnTo>
                <a:lnTo>
                  <a:pt x="319727" y="1100578"/>
                </a:lnTo>
                <a:lnTo>
                  <a:pt x="333578" y="1105095"/>
                </a:lnTo>
                <a:lnTo>
                  <a:pt x="349786" y="1107638"/>
                </a:lnTo>
                <a:lnTo>
                  <a:pt x="363025" y="1108234"/>
                </a:lnTo>
                <a:lnTo>
                  <a:pt x="462504" y="1108691"/>
                </a:lnTo>
                <a:lnTo>
                  <a:pt x="518926" y="1108705"/>
                </a:lnTo>
                <a:lnTo>
                  <a:pt x="524845" y="1107437"/>
                </a:lnTo>
                <a:lnTo>
                  <a:pt x="528792" y="1105321"/>
                </a:lnTo>
                <a:lnTo>
                  <a:pt x="536684" y="10972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MARTPenAnnotation167"/>
          <p:cNvSpPr/>
          <p:nvPr/>
        </p:nvSpPr>
        <p:spPr>
          <a:xfrm>
            <a:off x="492125" y="3954463"/>
            <a:ext cx="319088" cy="274637"/>
          </a:xfrm>
          <a:custGeom>
            <a:avLst/>
            <a:gdLst/>
            <a:ahLst/>
            <a:cxnLst/>
            <a:rect l="0" t="0" r="0" b="0"/>
            <a:pathLst>
              <a:path w="319886" h="274322">
                <a:moveTo>
                  <a:pt x="0" y="0"/>
                </a:moveTo>
                <a:lnTo>
                  <a:pt x="15909" y="0"/>
                </a:lnTo>
                <a:lnTo>
                  <a:pt x="20766" y="1271"/>
                </a:lnTo>
                <a:lnTo>
                  <a:pt x="26544" y="3387"/>
                </a:lnTo>
                <a:lnTo>
                  <a:pt x="32936" y="6068"/>
                </a:lnTo>
                <a:lnTo>
                  <a:pt x="38467" y="7856"/>
                </a:lnTo>
                <a:lnTo>
                  <a:pt x="48000" y="9842"/>
                </a:lnTo>
                <a:lnTo>
                  <a:pt x="54860" y="11642"/>
                </a:lnTo>
                <a:lnTo>
                  <a:pt x="63243" y="14111"/>
                </a:lnTo>
                <a:lnTo>
                  <a:pt x="72642" y="17028"/>
                </a:lnTo>
                <a:lnTo>
                  <a:pt x="89068" y="20242"/>
                </a:lnTo>
                <a:lnTo>
                  <a:pt x="110178" y="23655"/>
                </a:lnTo>
                <a:lnTo>
                  <a:pt x="134412" y="27200"/>
                </a:lnTo>
                <a:lnTo>
                  <a:pt x="159458" y="32104"/>
                </a:lnTo>
                <a:lnTo>
                  <a:pt x="185045" y="37912"/>
                </a:lnTo>
                <a:lnTo>
                  <a:pt x="210993" y="44325"/>
                </a:lnTo>
                <a:lnTo>
                  <a:pt x="249985" y="54837"/>
                </a:lnTo>
                <a:lnTo>
                  <a:pt x="265716" y="59418"/>
                </a:lnTo>
                <a:lnTo>
                  <a:pt x="278744" y="63742"/>
                </a:lnTo>
                <a:lnTo>
                  <a:pt x="289969" y="67895"/>
                </a:lnTo>
                <a:lnTo>
                  <a:pt x="299993" y="71934"/>
                </a:lnTo>
                <a:lnTo>
                  <a:pt x="306675" y="75896"/>
                </a:lnTo>
                <a:lnTo>
                  <a:pt x="311130" y="79808"/>
                </a:lnTo>
                <a:lnTo>
                  <a:pt x="314100" y="83685"/>
                </a:lnTo>
                <a:lnTo>
                  <a:pt x="317400" y="91381"/>
                </a:lnTo>
                <a:lnTo>
                  <a:pt x="318866" y="99034"/>
                </a:lnTo>
                <a:lnTo>
                  <a:pt x="319518" y="106669"/>
                </a:lnTo>
                <a:lnTo>
                  <a:pt x="319808" y="114295"/>
                </a:lnTo>
                <a:lnTo>
                  <a:pt x="319885" y="118107"/>
                </a:lnTo>
                <a:lnTo>
                  <a:pt x="318667" y="121918"/>
                </a:lnTo>
                <a:lnTo>
                  <a:pt x="313926" y="129539"/>
                </a:lnTo>
                <a:lnTo>
                  <a:pt x="304199" y="137160"/>
                </a:lnTo>
                <a:lnTo>
                  <a:pt x="298049" y="140970"/>
                </a:lnTo>
                <a:lnTo>
                  <a:pt x="291409" y="144780"/>
                </a:lnTo>
                <a:lnTo>
                  <a:pt x="277258" y="152400"/>
                </a:lnTo>
                <a:lnTo>
                  <a:pt x="271199" y="156210"/>
                </a:lnTo>
                <a:lnTo>
                  <a:pt x="265889" y="160021"/>
                </a:lnTo>
                <a:lnTo>
                  <a:pt x="261079" y="163830"/>
                </a:lnTo>
                <a:lnTo>
                  <a:pt x="255333" y="167640"/>
                </a:lnTo>
                <a:lnTo>
                  <a:pt x="248962" y="171450"/>
                </a:lnTo>
                <a:lnTo>
                  <a:pt x="242174" y="175261"/>
                </a:lnTo>
                <a:lnTo>
                  <a:pt x="236379" y="177800"/>
                </a:lnTo>
                <a:lnTo>
                  <a:pt x="226554" y="180622"/>
                </a:lnTo>
                <a:lnTo>
                  <a:pt x="220886" y="182645"/>
                </a:lnTo>
                <a:lnTo>
                  <a:pt x="214567" y="185264"/>
                </a:lnTo>
                <a:lnTo>
                  <a:pt x="207815" y="188279"/>
                </a:lnTo>
                <a:lnTo>
                  <a:pt x="199503" y="191560"/>
                </a:lnTo>
                <a:lnTo>
                  <a:pt x="180108" y="198591"/>
                </a:lnTo>
                <a:lnTo>
                  <a:pt x="172142" y="202244"/>
                </a:lnTo>
                <a:lnTo>
                  <a:pt x="165561" y="205950"/>
                </a:lnTo>
                <a:lnTo>
                  <a:pt x="159904" y="209690"/>
                </a:lnTo>
                <a:lnTo>
                  <a:pt x="152322" y="213453"/>
                </a:lnTo>
                <a:lnTo>
                  <a:pt x="143458" y="217233"/>
                </a:lnTo>
                <a:lnTo>
                  <a:pt x="133739" y="221022"/>
                </a:lnTo>
                <a:lnTo>
                  <a:pt x="125989" y="224818"/>
                </a:lnTo>
                <a:lnTo>
                  <a:pt x="119553" y="228619"/>
                </a:lnTo>
                <a:lnTo>
                  <a:pt x="113992" y="232423"/>
                </a:lnTo>
                <a:lnTo>
                  <a:pt x="106474" y="236229"/>
                </a:lnTo>
                <a:lnTo>
                  <a:pt x="97653" y="240036"/>
                </a:lnTo>
                <a:lnTo>
                  <a:pt x="87962" y="243844"/>
                </a:lnTo>
                <a:lnTo>
                  <a:pt x="80231" y="246383"/>
                </a:lnTo>
                <a:lnTo>
                  <a:pt x="73807" y="248076"/>
                </a:lnTo>
                <a:lnTo>
                  <a:pt x="68255" y="249204"/>
                </a:lnTo>
                <a:lnTo>
                  <a:pt x="58699" y="253844"/>
                </a:lnTo>
                <a:lnTo>
                  <a:pt x="48948" y="260140"/>
                </a:lnTo>
                <a:lnTo>
                  <a:pt x="42792" y="263597"/>
                </a:lnTo>
                <a:lnTo>
                  <a:pt x="22860" y="2743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SMARTPenAnnotation168"/>
          <p:cNvSpPr/>
          <p:nvPr/>
        </p:nvSpPr>
        <p:spPr>
          <a:xfrm>
            <a:off x="879475" y="3829050"/>
            <a:ext cx="274638" cy="660400"/>
          </a:xfrm>
          <a:custGeom>
            <a:avLst/>
            <a:gdLst/>
            <a:ahLst/>
            <a:cxnLst/>
            <a:rect l="0" t="0" r="0" b="0"/>
            <a:pathLst>
              <a:path w="274265" h="661154">
                <a:moveTo>
                  <a:pt x="274264" y="0"/>
                </a:moveTo>
                <a:lnTo>
                  <a:pt x="264422" y="0"/>
                </a:lnTo>
                <a:lnTo>
                  <a:pt x="256766" y="3386"/>
                </a:lnTo>
                <a:lnTo>
                  <a:pt x="251169" y="6067"/>
                </a:lnTo>
                <a:lnTo>
                  <a:pt x="246167" y="9125"/>
                </a:lnTo>
                <a:lnTo>
                  <a:pt x="241563" y="12433"/>
                </a:lnTo>
                <a:lnTo>
                  <a:pt x="237223" y="15909"/>
                </a:lnTo>
                <a:lnTo>
                  <a:pt x="229014" y="19770"/>
                </a:lnTo>
                <a:lnTo>
                  <a:pt x="225048" y="20800"/>
                </a:lnTo>
                <a:lnTo>
                  <a:pt x="218593" y="24027"/>
                </a:lnTo>
                <a:lnTo>
                  <a:pt x="210480" y="28718"/>
                </a:lnTo>
                <a:lnTo>
                  <a:pt x="201261" y="34385"/>
                </a:lnTo>
                <a:lnTo>
                  <a:pt x="193845" y="40703"/>
                </a:lnTo>
                <a:lnTo>
                  <a:pt x="187631" y="47455"/>
                </a:lnTo>
                <a:lnTo>
                  <a:pt x="182219" y="54497"/>
                </a:lnTo>
                <a:lnTo>
                  <a:pt x="177340" y="60461"/>
                </a:lnTo>
                <a:lnTo>
                  <a:pt x="172818" y="65707"/>
                </a:lnTo>
                <a:lnTo>
                  <a:pt x="168533" y="70475"/>
                </a:lnTo>
                <a:lnTo>
                  <a:pt x="163137" y="74923"/>
                </a:lnTo>
                <a:lnTo>
                  <a:pt x="156999" y="79158"/>
                </a:lnTo>
                <a:lnTo>
                  <a:pt x="150367" y="83252"/>
                </a:lnTo>
                <a:lnTo>
                  <a:pt x="143406" y="89791"/>
                </a:lnTo>
                <a:lnTo>
                  <a:pt x="136225" y="97961"/>
                </a:lnTo>
                <a:lnTo>
                  <a:pt x="128898" y="107217"/>
                </a:lnTo>
                <a:lnTo>
                  <a:pt x="122743" y="115928"/>
                </a:lnTo>
                <a:lnTo>
                  <a:pt x="117370" y="124275"/>
                </a:lnTo>
                <a:lnTo>
                  <a:pt x="112518" y="132380"/>
                </a:lnTo>
                <a:lnTo>
                  <a:pt x="106743" y="139053"/>
                </a:lnTo>
                <a:lnTo>
                  <a:pt x="100353" y="144772"/>
                </a:lnTo>
                <a:lnTo>
                  <a:pt x="93553" y="149855"/>
                </a:lnTo>
                <a:lnTo>
                  <a:pt x="87750" y="155783"/>
                </a:lnTo>
                <a:lnTo>
                  <a:pt x="82611" y="162275"/>
                </a:lnTo>
                <a:lnTo>
                  <a:pt x="77915" y="169143"/>
                </a:lnTo>
                <a:lnTo>
                  <a:pt x="73515" y="176262"/>
                </a:lnTo>
                <a:lnTo>
                  <a:pt x="65239" y="190945"/>
                </a:lnTo>
                <a:lnTo>
                  <a:pt x="57327" y="205938"/>
                </a:lnTo>
                <a:lnTo>
                  <a:pt x="50847" y="221067"/>
                </a:lnTo>
                <a:lnTo>
                  <a:pt x="47968" y="236258"/>
                </a:lnTo>
                <a:lnTo>
                  <a:pt x="39914" y="254863"/>
                </a:lnTo>
                <a:lnTo>
                  <a:pt x="34211" y="265159"/>
                </a:lnTo>
                <a:lnTo>
                  <a:pt x="27873" y="279985"/>
                </a:lnTo>
                <a:lnTo>
                  <a:pt x="23787" y="293347"/>
                </a:lnTo>
                <a:lnTo>
                  <a:pt x="17737" y="311986"/>
                </a:lnTo>
                <a:lnTo>
                  <a:pt x="10815" y="329584"/>
                </a:lnTo>
                <a:lnTo>
                  <a:pt x="7191" y="337832"/>
                </a:lnTo>
                <a:lnTo>
                  <a:pt x="4776" y="348412"/>
                </a:lnTo>
                <a:lnTo>
                  <a:pt x="3165" y="360544"/>
                </a:lnTo>
                <a:lnTo>
                  <a:pt x="2091" y="373712"/>
                </a:lnTo>
                <a:lnTo>
                  <a:pt x="1375" y="385031"/>
                </a:lnTo>
                <a:lnTo>
                  <a:pt x="580" y="404381"/>
                </a:lnTo>
                <a:lnTo>
                  <a:pt x="132" y="429555"/>
                </a:lnTo>
                <a:lnTo>
                  <a:pt x="0" y="453101"/>
                </a:lnTo>
                <a:lnTo>
                  <a:pt x="3355" y="468502"/>
                </a:lnTo>
                <a:lnTo>
                  <a:pt x="7810" y="483812"/>
                </a:lnTo>
                <a:lnTo>
                  <a:pt x="9790" y="499084"/>
                </a:lnTo>
                <a:lnTo>
                  <a:pt x="14056" y="510952"/>
                </a:lnTo>
                <a:lnTo>
                  <a:pt x="21456" y="522999"/>
                </a:lnTo>
                <a:lnTo>
                  <a:pt x="33211" y="541054"/>
                </a:lnTo>
                <a:lnTo>
                  <a:pt x="40129" y="558391"/>
                </a:lnTo>
                <a:lnTo>
                  <a:pt x="44474" y="573294"/>
                </a:lnTo>
                <a:lnTo>
                  <a:pt x="50638" y="584150"/>
                </a:lnTo>
                <a:lnTo>
                  <a:pt x="57611" y="593209"/>
                </a:lnTo>
                <a:lnTo>
                  <a:pt x="64944" y="601468"/>
                </a:lnTo>
                <a:lnTo>
                  <a:pt x="72436" y="609372"/>
                </a:lnTo>
                <a:lnTo>
                  <a:pt x="77482" y="613258"/>
                </a:lnTo>
                <a:lnTo>
                  <a:pt x="83386" y="617118"/>
                </a:lnTo>
                <a:lnTo>
                  <a:pt x="89862" y="620962"/>
                </a:lnTo>
                <a:lnTo>
                  <a:pt x="96719" y="624795"/>
                </a:lnTo>
                <a:lnTo>
                  <a:pt x="111112" y="632440"/>
                </a:lnTo>
                <a:lnTo>
                  <a:pt x="115966" y="636256"/>
                </a:lnTo>
                <a:lnTo>
                  <a:pt x="119202" y="640071"/>
                </a:lnTo>
                <a:lnTo>
                  <a:pt x="121359" y="643883"/>
                </a:lnTo>
                <a:lnTo>
                  <a:pt x="124067" y="646426"/>
                </a:lnTo>
                <a:lnTo>
                  <a:pt x="127143" y="648120"/>
                </a:lnTo>
                <a:lnTo>
                  <a:pt x="130463" y="649250"/>
                </a:lnTo>
                <a:lnTo>
                  <a:pt x="137539" y="653892"/>
                </a:lnTo>
                <a:lnTo>
                  <a:pt x="141204" y="656907"/>
                </a:lnTo>
                <a:lnTo>
                  <a:pt x="144917" y="658918"/>
                </a:lnTo>
                <a:lnTo>
                  <a:pt x="152430" y="661153"/>
                </a:lnTo>
                <a:lnTo>
                  <a:pt x="154941" y="660478"/>
                </a:lnTo>
                <a:lnTo>
                  <a:pt x="156615" y="658759"/>
                </a:lnTo>
                <a:lnTo>
                  <a:pt x="159964" y="6515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SMARTPenAnnotation169"/>
          <p:cNvSpPr/>
          <p:nvPr/>
        </p:nvSpPr>
        <p:spPr>
          <a:xfrm>
            <a:off x="1017588" y="4046538"/>
            <a:ext cx="296862" cy="307975"/>
          </a:xfrm>
          <a:custGeom>
            <a:avLst/>
            <a:gdLst/>
            <a:ahLst/>
            <a:cxnLst/>
            <a:rect l="0" t="0" r="0" b="0"/>
            <a:pathLst>
              <a:path w="297181" h="308610">
                <a:moveTo>
                  <a:pt x="0" y="0"/>
                </a:moveTo>
                <a:lnTo>
                  <a:pt x="6067" y="6067"/>
                </a:lnTo>
                <a:lnTo>
                  <a:pt x="9125" y="11664"/>
                </a:lnTo>
                <a:lnTo>
                  <a:pt x="12433" y="19206"/>
                </a:lnTo>
                <a:lnTo>
                  <a:pt x="15909" y="28044"/>
                </a:lnTo>
                <a:lnTo>
                  <a:pt x="19496" y="36476"/>
                </a:lnTo>
                <a:lnTo>
                  <a:pt x="26868" y="52618"/>
                </a:lnTo>
                <a:lnTo>
                  <a:pt x="44226" y="88121"/>
                </a:lnTo>
                <a:lnTo>
                  <a:pt x="51074" y="99387"/>
                </a:lnTo>
                <a:lnTo>
                  <a:pt x="58179" y="109438"/>
                </a:lnTo>
                <a:lnTo>
                  <a:pt x="65456" y="118678"/>
                </a:lnTo>
                <a:lnTo>
                  <a:pt x="75387" y="129919"/>
                </a:lnTo>
                <a:lnTo>
                  <a:pt x="99969" y="155955"/>
                </a:lnTo>
                <a:lnTo>
                  <a:pt x="155286" y="212334"/>
                </a:lnTo>
                <a:lnTo>
                  <a:pt x="195781" y="252922"/>
                </a:lnTo>
                <a:lnTo>
                  <a:pt x="201640" y="257514"/>
                </a:lnTo>
                <a:lnTo>
                  <a:pt x="208087" y="261846"/>
                </a:lnTo>
                <a:lnTo>
                  <a:pt x="214924" y="266004"/>
                </a:lnTo>
                <a:lnTo>
                  <a:pt x="220753" y="270046"/>
                </a:lnTo>
                <a:lnTo>
                  <a:pt x="225908" y="274010"/>
                </a:lnTo>
                <a:lnTo>
                  <a:pt x="230615" y="277923"/>
                </a:lnTo>
                <a:lnTo>
                  <a:pt x="236293" y="281802"/>
                </a:lnTo>
                <a:lnTo>
                  <a:pt x="242619" y="285658"/>
                </a:lnTo>
                <a:lnTo>
                  <a:pt x="249376" y="289499"/>
                </a:lnTo>
                <a:lnTo>
                  <a:pt x="255150" y="293329"/>
                </a:lnTo>
                <a:lnTo>
                  <a:pt x="260270" y="297152"/>
                </a:lnTo>
                <a:lnTo>
                  <a:pt x="264953" y="300972"/>
                </a:lnTo>
                <a:lnTo>
                  <a:pt x="273543" y="305215"/>
                </a:lnTo>
                <a:lnTo>
                  <a:pt x="281595" y="307101"/>
                </a:lnTo>
                <a:lnTo>
                  <a:pt x="289406" y="307939"/>
                </a:lnTo>
                <a:lnTo>
                  <a:pt x="297180" y="3086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MARTPenAnnotation170"/>
          <p:cNvSpPr/>
          <p:nvPr/>
        </p:nvSpPr>
        <p:spPr>
          <a:xfrm>
            <a:off x="1085850" y="4057650"/>
            <a:ext cx="193675" cy="285750"/>
          </a:xfrm>
          <a:custGeom>
            <a:avLst/>
            <a:gdLst/>
            <a:ahLst/>
            <a:cxnLst/>
            <a:rect l="0" t="0" r="0" b="0"/>
            <a:pathLst>
              <a:path w="194311" h="285751">
                <a:moveTo>
                  <a:pt x="194310" y="0"/>
                </a:moveTo>
                <a:lnTo>
                  <a:pt x="182174" y="6067"/>
                </a:lnTo>
                <a:lnTo>
                  <a:pt x="177329" y="9125"/>
                </a:lnTo>
                <a:lnTo>
                  <a:pt x="172829" y="12433"/>
                </a:lnTo>
                <a:lnTo>
                  <a:pt x="168559" y="15909"/>
                </a:lnTo>
                <a:lnTo>
                  <a:pt x="163173" y="22035"/>
                </a:lnTo>
                <a:lnTo>
                  <a:pt x="157042" y="29930"/>
                </a:lnTo>
                <a:lnTo>
                  <a:pt x="150414" y="39003"/>
                </a:lnTo>
                <a:lnTo>
                  <a:pt x="144726" y="46322"/>
                </a:lnTo>
                <a:lnTo>
                  <a:pt x="139664" y="52471"/>
                </a:lnTo>
                <a:lnTo>
                  <a:pt x="135019" y="57841"/>
                </a:lnTo>
                <a:lnTo>
                  <a:pt x="130653" y="63960"/>
                </a:lnTo>
                <a:lnTo>
                  <a:pt x="126472" y="70580"/>
                </a:lnTo>
                <a:lnTo>
                  <a:pt x="122414" y="77533"/>
                </a:lnTo>
                <a:lnTo>
                  <a:pt x="111133" y="95419"/>
                </a:lnTo>
                <a:lnTo>
                  <a:pt x="104568" y="105522"/>
                </a:lnTo>
                <a:lnTo>
                  <a:pt x="98922" y="114798"/>
                </a:lnTo>
                <a:lnTo>
                  <a:pt x="93888" y="123522"/>
                </a:lnTo>
                <a:lnTo>
                  <a:pt x="89262" y="131877"/>
                </a:lnTo>
                <a:lnTo>
                  <a:pt x="83638" y="139988"/>
                </a:lnTo>
                <a:lnTo>
                  <a:pt x="77348" y="147935"/>
                </a:lnTo>
                <a:lnTo>
                  <a:pt x="70615" y="155773"/>
                </a:lnTo>
                <a:lnTo>
                  <a:pt x="64857" y="163539"/>
                </a:lnTo>
                <a:lnTo>
                  <a:pt x="59748" y="171255"/>
                </a:lnTo>
                <a:lnTo>
                  <a:pt x="55072" y="178940"/>
                </a:lnTo>
                <a:lnTo>
                  <a:pt x="50684" y="185333"/>
                </a:lnTo>
                <a:lnTo>
                  <a:pt x="46489" y="190865"/>
                </a:lnTo>
                <a:lnTo>
                  <a:pt x="42423" y="195823"/>
                </a:lnTo>
                <a:lnTo>
                  <a:pt x="38442" y="201669"/>
                </a:lnTo>
                <a:lnTo>
                  <a:pt x="34518" y="208106"/>
                </a:lnTo>
                <a:lnTo>
                  <a:pt x="30632" y="214937"/>
                </a:lnTo>
                <a:lnTo>
                  <a:pt x="26771" y="220761"/>
                </a:lnTo>
                <a:lnTo>
                  <a:pt x="22927" y="225914"/>
                </a:lnTo>
                <a:lnTo>
                  <a:pt x="19095" y="230619"/>
                </a:lnTo>
                <a:lnTo>
                  <a:pt x="14836" y="239234"/>
                </a:lnTo>
                <a:lnTo>
                  <a:pt x="13701" y="243309"/>
                </a:lnTo>
                <a:lnTo>
                  <a:pt x="9052" y="251224"/>
                </a:lnTo>
                <a:lnTo>
                  <a:pt x="6035" y="255112"/>
                </a:lnTo>
                <a:lnTo>
                  <a:pt x="2682" y="262820"/>
                </a:lnTo>
                <a:lnTo>
                  <a:pt x="794" y="270912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SMARTPenAnnotation171"/>
          <p:cNvSpPr/>
          <p:nvPr/>
        </p:nvSpPr>
        <p:spPr>
          <a:xfrm>
            <a:off x="1382713" y="4194175"/>
            <a:ext cx="149225" cy="0"/>
          </a:xfrm>
          <a:custGeom>
            <a:avLst/>
            <a:gdLst/>
            <a:ahLst/>
            <a:cxnLst/>
            <a:rect l="0" t="0" r="0" b="0"/>
            <a:pathLst>
              <a:path w="148591" h="1">
                <a:moveTo>
                  <a:pt x="0" y="0"/>
                </a:move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SMARTPenAnnotation172"/>
          <p:cNvSpPr/>
          <p:nvPr/>
        </p:nvSpPr>
        <p:spPr>
          <a:xfrm>
            <a:off x="1611313" y="4046538"/>
            <a:ext cx="296862" cy="290512"/>
          </a:xfrm>
          <a:custGeom>
            <a:avLst/>
            <a:gdLst/>
            <a:ahLst/>
            <a:cxnLst/>
            <a:rect l="0" t="0" r="0" b="0"/>
            <a:pathLst>
              <a:path w="296289" h="291144">
                <a:moveTo>
                  <a:pt x="0" y="0"/>
                </a:moveTo>
                <a:lnTo>
                  <a:pt x="64695" y="0"/>
                </a:lnTo>
                <a:lnTo>
                  <a:pt x="72340" y="1269"/>
                </a:lnTo>
                <a:lnTo>
                  <a:pt x="79977" y="3386"/>
                </a:lnTo>
                <a:lnTo>
                  <a:pt x="87608" y="6067"/>
                </a:lnTo>
                <a:lnTo>
                  <a:pt x="99045" y="9125"/>
                </a:lnTo>
                <a:lnTo>
                  <a:pt x="128687" y="15909"/>
                </a:lnTo>
                <a:lnTo>
                  <a:pt x="141671" y="19495"/>
                </a:lnTo>
                <a:lnTo>
                  <a:pt x="152867" y="23157"/>
                </a:lnTo>
                <a:lnTo>
                  <a:pt x="162871" y="26868"/>
                </a:lnTo>
                <a:lnTo>
                  <a:pt x="173351" y="31881"/>
                </a:lnTo>
                <a:lnTo>
                  <a:pt x="184147" y="37764"/>
                </a:lnTo>
                <a:lnTo>
                  <a:pt x="195155" y="44226"/>
                </a:lnTo>
                <a:lnTo>
                  <a:pt x="203763" y="49804"/>
                </a:lnTo>
                <a:lnTo>
                  <a:pt x="210772" y="54792"/>
                </a:lnTo>
                <a:lnTo>
                  <a:pt x="216714" y="59388"/>
                </a:lnTo>
                <a:lnTo>
                  <a:pt x="220676" y="63722"/>
                </a:lnTo>
                <a:lnTo>
                  <a:pt x="223317" y="67881"/>
                </a:lnTo>
                <a:lnTo>
                  <a:pt x="225078" y="71924"/>
                </a:lnTo>
                <a:lnTo>
                  <a:pt x="224982" y="75889"/>
                </a:lnTo>
                <a:lnTo>
                  <a:pt x="223648" y="79802"/>
                </a:lnTo>
                <a:lnTo>
                  <a:pt x="221488" y="83681"/>
                </a:lnTo>
                <a:lnTo>
                  <a:pt x="219089" y="91378"/>
                </a:lnTo>
                <a:lnTo>
                  <a:pt x="218449" y="95208"/>
                </a:lnTo>
                <a:lnTo>
                  <a:pt x="215483" y="99032"/>
                </a:lnTo>
                <a:lnTo>
                  <a:pt x="210965" y="102851"/>
                </a:lnTo>
                <a:lnTo>
                  <a:pt x="205413" y="106667"/>
                </a:lnTo>
                <a:lnTo>
                  <a:pt x="200442" y="109211"/>
                </a:lnTo>
                <a:lnTo>
                  <a:pt x="186108" y="114062"/>
                </a:lnTo>
                <a:lnTo>
                  <a:pt x="179952" y="116681"/>
                </a:lnTo>
                <a:lnTo>
                  <a:pt x="173308" y="119697"/>
                </a:lnTo>
                <a:lnTo>
                  <a:pt x="166338" y="121708"/>
                </a:lnTo>
                <a:lnTo>
                  <a:pt x="159152" y="123048"/>
                </a:lnTo>
                <a:lnTo>
                  <a:pt x="151821" y="123942"/>
                </a:lnTo>
                <a:lnTo>
                  <a:pt x="143124" y="125808"/>
                </a:lnTo>
                <a:lnTo>
                  <a:pt x="133516" y="128322"/>
                </a:lnTo>
                <a:lnTo>
                  <a:pt x="123300" y="131268"/>
                </a:lnTo>
                <a:lnTo>
                  <a:pt x="113950" y="133232"/>
                </a:lnTo>
                <a:lnTo>
                  <a:pt x="105177" y="134541"/>
                </a:lnTo>
                <a:lnTo>
                  <a:pt x="96788" y="135414"/>
                </a:lnTo>
                <a:lnTo>
                  <a:pt x="88655" y="135996"/>
                </a:lnTo>
                <a:lnTo>
                  <a:pt x="80693" y="136384"/>
                </a:lnTo>
                <a:lnTo>
                  <a:pt x="72845" y="136642"/>
                </a:lnTo>
                <a:lnTo>
                  <a:pt x="66343" y="138085"/>
                </a:lnTo>
                <a:lnTo>
                  <a:pt x="60739" y="140316"/>
                </a:lnTo>
                <a:lnTo>
                  <a:pt x="48686" y="146955"/>
                </a:lnTo>
                <a:lnTo>
                  <a:pt x="50237" y="147500"/>
                </a:lnTo>
                <a:lnTo>
                  <a:pt x="58734" y="148105"/>
                </a:lnTo>
                <a:lnTo>
                  <a:pt x="64556" y="149537"/>
                </a:lnTo>
                <a:lnTo>
                  <a:pt x="70977" y="151761"/>
                </a:lnTo>
                <a:lnTo>
                  <a:pt x="77798" y="154514"/>
                </a:lnTo>
                <a:lnTo>
                  <a:pt x="84885" y="156349"/>
                </a:lnTo>
                <a:lnTo>
                  <a:pt x="92150" y="157573"/>
                </a:lnTo>
                <a:lnTo>
                  <a:pt x="99533" y="158388"/>
                </a:lnTo>
                <a:lnTo>
                  <a:pt x="108265" y="160202"/>
                </a:lnTo>
                <a:lnTo>
                  <a:pt x="117897" y="162681"/>
                </a:lnTo>
                <a:lnTo>
                  <a:pt x="128128" y="165604"/>
                </a:lnTo>
                <a:lnTo>
                  <a:pt x="141298" y="170093"/>
                </a:lnTo>
                <a:lnTo>
                  <a:pt x="214203" y="196686"/>
                </a:lnTo>
                <a:lnTo>
                  <a:pt x="225352" y="200974"/>
                </a:lnTo>
                <a:lnTo>
                  <a:pt x="235324" y="205103"/>
                </a:lnTo>
                <a:lnTo>
                  <a:pt x="244513" y="209125"/>
                </a:lnTo>
                <a:lnTo>
                  <a:pt x="253178" y="211806"/>
                </a:lnTo>
                <a:lnTo>
                  <a:pt x="261495" y="213594"/>
                </a:lnTo>
                <a:lnTo>
                  <a:pt x="269580" y="214786"/>
                </a:lnTo>
                <a:lnTo>
                  <a:pt x="276240" y="216851"/>
                </a:lnTo>
                <a:lnTo>
                  <a:pt x="281950" y="219497"/>
                </a:lnTo>
                <a:lnTo>
                  <a:pt x="287026" y="222531"/>
                </a:lnTo>
                <a:lnTo>
                  <a:pt x="290411" y="225824"/>
                </a:lnTo>
                <a:lnTo>
                  <a:pt x="292667" y="229289"/>
                </a:lnTo>
                <a:lnTo>
                  <a:pt x="295174" y="236526"/>
                </a:lnTo>
                <a:lnTo>
                  <a:pt x="296288" y="243975"/>
                </a:lnTo>
                <a:lnTo>
                  <a:pt x="294045" y="247740"/>
                </a:lnTo>
                <a:lnTo>
                  <a:pt x="290010" y="251520"/>
                </a:lnTo>
                <a:lnTo>
                  <a:pt x="284780" y="255310"/>
                </a:lnTo>
                <a:lnTo>
                  <a:pt x="275582" y="262908"/>
                </a:lnTo>
                <a:lnTo>
                  <a:pt x="271351" y="266711"/>
                </a:lnTo>
                <a:lnTo>
                  <a:pt x="265991" y="269247"/>
                </a:lnTo>
                <a:lnTo>
                  <a:pt x="259877" y="270938"/>
                </a:lnTo>
                <a:lnTo>
                  <a:pt x="253261" y="272066"/>
                </a:lnTo>
                <a:lnTo>
                  <a:pt x="243771" y="274087"/>
                </a:lnTo>
                <a:lnTo>
                  <a:pt x="206142" y="282999"/>
                </a:lnTo>
                <a:lnTo>
                  <a:pt x="177555" y="290030"/>
                </a:lnTo>
                <a:lnTo>
                  <a:pt x="164090" y="291143"/>
                </a:lnTo>
                <a:lnTo>
                  <a:pt x="151303" y="290616"/>
                </a:lnTo>
                <a:lnTo>
                  <a:pt x="138969" y="288994"/>
                </a:lnTo>
                <a:lnTo>
                  <a:pt x="129476" y="287912"/>
                </a:lnTo>
                <a:lnTo>
                  <a:pt x="121877" y="287191"/>
                </a:lnTo>
                <a:lnTo>
                  <a:pt x="115541" y="286711"/>
                </a:lnTo>
                <a:lnTo>
                  <a:pt x="110047" y="286390"/>
                </a:lnTo>
                <a:lnTo>
                  <a:pt x="91440" y="2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SMARTPenAnnotation173"/>
          <p:cNvSpPr/>
          <p:nvPr/>
        </p:nvSpPr>
        <p:spPr>
          <a:xfrm>
            <a:off x="1806575" y="3944938"/>
            <a:ext cx="273050" cy="534987"/>
          </a:xfrm>
          <a:custGeom>
            <a:avLst/>
            <a:gdLst/>
            <a:ahLst/>
            <a:cxnLst/>
            <a:rect l="0" t="0" r="0" b="0"/>
            <a:pathLst>
              <a:path w="274076" h="535622">
                <a:moveTo>
                  <a:pt x="0" y="9841"/>
                </a:moveTo>
                <a:lnTo>
                  <a:pt x="12135" y="3774"/>
                </a:lnTo>
                <a:lnTo>
                  <a:pt x="18250" y="1986"/>
                </a:lnTo>
                <a:lnTo>
                  <a:pt x="24867" y="795"/>
                </a:lnTo>
                <a:lnTo>
                  <a:pt x="31817" y="0"/>
                </a:lnTo>
                <a:lnTo>
                  <a:pt x="38992" y="740"/>
                </a:lnTo>
                <a:lnTo>
                  <a:pt x="46314" y="2504"/>
                </a:lnTo>
                <a:lnTo>
                  <a:pt x="53736" y="4950"/>
                </a:lnTo>
                <a:lnTo>
                  <a:pt x="61224" y="7850"/>
                </a:lnTo>
                <a:lnTo>
                  <a:pt x="68756" y="11054"/>
                </a:lnTo>
                <a:lnTo>
                  <a:pt x="83898" y="18001"/>
                </a:lnTo>
                <a:lnTo>
                  <a:pt x="114315" y="32808"/>
                </a:lnTo>
                <a:lnTo>
                  <a:pt x="121930" y="36583"/>
                </a:lnTo>
                <a:lnTo>
                  <a:pt x="129546" y="41639"/>
                </a:lnTo>
                <a:lnTo>
                  <a:pt x="137164" y="47550"/>
                </a:lnTo>
                <a:lnTo>
                  <a:pt x="144783" y="54031"/>
                </a:lnTo>
                <a:lnTo>
                  <a:pt x="152402" y="59621"/>
                </a:lnTo>
                <a:lnTo>
                  <a:pt x="160021" y="64618"/>
                </a:lnTo>
                <a:lnTo>
                  <a:pt x="167641" y="69219"/>
                </a:lnTo>
                <a:lnTo>
                  <a:pt x="175260" y="76097"/>
                </a:lnTo>
                <a:lnTo>
                  <a:pt x="182880" y="84492"/>
                </a:lnTo>
                <a:lnTo>
                  <a:pt x="190500" y="93898"/>
                </a:lnTo>
                <a:lnTo>
                  <a:pt x="198120" y="102709"/>
                </a:lnTo>
                <a:lnTo>
                  <a:pt x="205740" y="111123"/>
                </a:lnTo>
                <a:lnTo>
                  <a:pt x="213360" y="119273"/>
                </a:lnTo>
                <a:lnTo>
                  <a:pt x="219710" y="127245"/>
                </a:lnTo>
                <a:lnTo>
                  <a:pt x="225213" y="135101"/>
                </a:lnTo>
                <a:lnTo>
                  <a:pt x="235984" y="151872"/>
                </a:lnTo>
                <a:lnTo>
                  <a:pt x="249239" y="172026"/>
                </a:lnTo>
                <a:lnTo>
                  <a:pt x="255059" y="181465"/>
                </a:lnTo>
                <a:lnTo>
                  <a:pt x="260209" y="190297"/>
                </a:lnTo>
                <a:lnTo>
                  <a:pt x="264913" y="198725"/>
                </a:lnTo>
                <a:lnTo>
                  <a:pt x="268048" y="208154"/>
                </a:lnTo>
                <a:lnTo>
                  <a:pt x="270139" y="218250"/>
                </a:lnTo>
                <a:lnTo>
                  <a:pt x="271532" y="228790"/>
                </a:lnTo>
                <a:lnTo>
                  <a:pt x="272462" y="239627"/>
                </a:lnTo>
                <a:lnTo>
                  <a:pt x="273081" y="250662"/>
                </a:lnTo>
                <a:lnTo>
                  <a:pt x="273769" y="271813"/>
                </a:lnTo>
                <a:lnTo>
                  <a:pt x="274075" y="289680"/>
                </a:lnTo>
                <a:lnTo>
                  <a:pt x="272886" y="301810"/>
                </a:lnTo>
                <a:lnTo>
                  <a:pt x="270824" y="316248"/>
                </a:lnTo>
                <a:lnTo>
                  <a:pt x="268179" y="332222"/>
                </a:lnTo>
                <a:lnTo>
                  <a:pt x="263876" y="346682"/>
                </a:lnTo>
                <a:lnTo>
                  <a:pt x="258467" y="360132"/>
                </a:lnTo>
                <a:lnTo>
                  <a:pt x="252321" y="372908"/>
                </a:lnTo>
                <a:lnTo>
                  <a:pt x="245684" y="383966"/>
                </a:lnTo>
                <a:lnTo>
                  <a:pt x="238719" y="393878"/>
                </a:lnTo>
                <a:lnTo>
                  <a:pt x="231536" y="403026"/>
                </a:lnTo>
                <a:lnTo>
                  <a:pt x="222937" y="412934"/>
                </a:lnTo>
                <a:lnTo>
                  <a:pt x="213395" y="423350"/>
                </a:lnTo>
                <a:lnTo>
                  <a:pt x="192632" y="445083"/>
                </a:lnTo>
                <a:lnTo>
                  <a:pt x="170704" y="467442"/>
                </a:lnTo>
                <a:lnTo>
                  <a:pt x="160792" y="476199"/>
                </a:lnTo>
                <a:lnTo>
                  <a:pt x="151645" y="483306"/>
                </a:lnTo>
                <a:lnTo>
                  <a:pt x="143006" y="489314"/>
                </a:lnTo>
                <a:lnTo>
                  <a:pt x="134708" y="495860"/>
                </a:lnTo>
                <a:lnTo>
                  <a:pt x="126635" y="502764"/>
                </a:lnTo>
                <a:lnTo>
                  <a:pt x="112162" y="515938"/>
                </a:lnTo>
                <a:lnTo>
                  <a:pt x="101496" y="526027"/>
                </a:lnTo>
                <a:lnTo>
                  <a:pt x="96874" y="529225"/>
                </a:lnTo>
                <a:lnTo>
                  <a:pt x="88352" y="532778"/>
                </a:lnTo>
                <a:lnTo>
                  <a:pt x="80010" y="5356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SMARTPenAnnotation174"/>
          <p:cNvSpPr/>
          <p:nvPr/>
        </p:nvSpPr>
        <p:spPr>
          <a:xfrm>
            <a:off x="2022475" y="3875088"/>
            <a:ext cx="263525" cy="180975"/>
          </a:xfrm>
          <a:custGeom>
            <a:avLst/>
            <a:gdLst/>
            <a:ahLst/>
            <a:cxnLst/>
            <a:rect l="0" t="0" r="0" b="0"/>
            <a:pathLst>
              <a:path w="262891" h="180635">
                <a:moveTo>
                  <a:pt x="0" y="11418"/>
                </a:moveTo>
                <a:lnTo>
                  <a:pt x="12135" y="5350"/>
                </a:lnTo>
                <a:lnTo>
                  <a:pt x="16980" y="3562"/>
                </a:lnTo>
                <a:lnTo>
                  <a:pt x="21480" y="2370"/>
                </a:lnTo>
                <a:lnTo>
                  <a:pt x="31759" y="458"/>
                </a:lnTo>
                <a:lnTo>
                  <a:pt x="39938" y="197"/>
                </a:lnTo>
                <a:lnTo>
                  <a:pt x="101575" y="0"/>
                </a:lnTo>
                <a:lnTo>
                  <a:pt x="108356" y="1265"/>
                </a:lnTo>
                <a:lnTo>
                  <a:pt x="115417" y="3380"/>
                </a:lnTo>
                <a:lnTo>
                  <a:pt x="122665" y="6059"/>
                </a:lnTo>
                <a:lnTo>
                  <a:pt x="127496" y="9115"/>
                </a:lnTo>
                <a:lnTo>
                  <a:pt x="130718" y="12422"/>
                </a:lnTo>
                <a:lnTo>
                  <a:pt x="132865" y="15897"/>
                </a:lnTo>
                <a:lnTo>
                  <a:pt x="135566" y="19484"/>
                </a:lnTo>
                <a:lnTo>
                  <a:pt x="138638" y="23145"/>
                </a:lnTo>
                <a:lnTo>
                  <a:pt x="141955" y="26856"/>
                </a:lnTo>
                <a:lnTo>
                  <a:pt x="149027" y="34366"/>
                </a:lnTo>
                <a:lnTo>
                  <a:pt x="152692" y="38146"/>
                </a:lnTo>
                <a:lnTo>
                  <a:pt x="155134" y="41937"/>
                </a:lnTo>
                <a:lnTo>
                  <a:pt x="156763" y="45734"/>
                </a:lnTo>
                <a:lnTo>
                  <a:pt x="157848" y="49535"/>
                </a:lnTo>
                <a:lnTo>
                  <a:pt x="165444" y="73089"/>
                </a:lnTo>
                <a:lnTo>
                  <a:pt x="167446" y="80471"/>
                </a:lnTo>
                <a:lnTo>
                  <a:pt x="168781" y="86663"/>
                </a:lnTo>
                <a:lnTo>
                  <a:pt x="169670" y="92061"/>
                </a:lnTo>
                <a:lnTo>
                  <a:pt x="168993" y="98200"/>
                </a:lnTo>
                <a:lnTo>
                  <a:pt x="167272" y="104832"/>
                </a:lnTo>
                <a:lnTo>
                  <a:pt x="164855" y="111794"/>
                </a:lnTo>
                <a:lnTo>
                  <a:pt x="163243" y="118975"/>
                </a:lnTo>
                <a:lnTo>
                  <a:pt x="162169" y="126303"/>
                </a:lnTo>
                <a:lnTo>
                  <a:pt x="161452" y="133727"/>
                </a:lnTo>
                <a:lnTo>
                  <a:pt x="159705" y="138678"/>
                </a:lnTo>
                <a:lnTo>
                  <a:pt x="157270" y="141977"/>
                </a:lnTo>
                <a:lnTo>
                  <a:pt x="151178" y="146914"/>
                </a:lnTo>
                <a:lnTo>
                  <a:pt x="147775" y="150009"/>
                </a:lnTo>
                <a:lnTo>
                  <a:pt x="144236" y="153341"/>
                </a:lnTo>
                <a:lnTo>
                  <a:pt x="139337" y="156833"/>
                </a:lnTo>
                <a:lnTo>
                  <a:pt x="133532" y="160432"/>
                </a:lnTo>
                <a:lnTo>
                  <a:pt x="127121" y="164100"/>
                </a:lnTo>
                <a:lnTo>
                  <a:pt x="121577" y="167816"/>
                </a:lnTo>
                <a:lnTo>
                  <a:pt x="116611" y="171563"/>
                </a:lnTo>
                <a:lnTo>
                  <a:pt x="112031" y="175331"/>
                </a:lnTo>
                <a:lnTo>
                  <a:pt x="107707" y="177843"/>
                </a:lnTo>
                <a:lnTo>
                  <a:pt x="99516" y="180634"/>
                </a:lnTo>
                <a:lnTo>
                  <a:pt x="94284" y="180109"/>
                </a:lnTo>
                <a:lnTo>
                  <a:pt x="88256" y="178488"/>
                </a:lnTo>
                <a:lnTo>
                  <a:pt x="72466" y="172830"/>
                </a:lnTo>
                <a:lnTo>
                  <a:pt x="66920" y="172057"/>
                </a:lnTo>
                <a:lnTo>
                  <a:pt x="59080" y="171560"/>
                </a:lnTo>
                <a:lnTo>
                  <a:pt x="58436" y="170249"/>
                </a:lnTo>
                <a:lnTo>
                  <a:pt x="57721" y="165406"/>
                </a:lnTo>
                <a:lnTo>
                  <a:pt x="56261" y="163607"/>
                </a:lnTo>
                <a:lnTo>
                  <a:pt x="54017" y="162407"/>
                </a:lnTo>
                <a:lnTo>
                  <a:pt x="51251" y="161607"/>
                </a:lnTo>
                <a:lnTo>
                  <a:pt x="49407" y="159804"/>
                </a:lnTo>
                <a:lnTo>
                  <a:pt x="48178" y="157331"/>
                </a:lnTo>
                <a:lnTo>
                  <a:pt x="45863" y="149090"/>
                </a:lnTo>
                <a:lnTo>
                  <a:pt x="45784" y="145419"/>
                </a:lnTo>
                <a:lnTo>
                  <a:pt x="45762" y="142661"/>
                </a:lnTo>
                <a:lnTo>
                  <a:pt x="47018" y="139553"/>
                </a:lnTo>
                <a:lnTo>
                  <a:pt x="49125" y="136211"/>
                </a:lnTo>
                <a:lnTo>
                  <a:pt x="51800" y="132713"/>
                </a:lnTo>
                <a:lnTo>
                  <a:pt x="54853" y="130382"/>
                </a:lnTo>
                <a:lnTo>
                  <a:pt x="58159" y="128827"/>
                </a:lnTo>
                <a:lnTo>
                  <a:pt x="66521" y="126332"/>
                </a:lnTo>
                <a:lnTo>
                  <a:pt x="74037" y="125900"/>
                </a:lnTo>
                <a:lnTo>
                  <a:pt x="102511" y="125771"/>
                </a:lnTo>
                <a:lnTo>
                  <a:pt x="112791" y="127023"/>
                </a:lnTo>
                <a:lnTo>
                  <a:pt x="122184" y="129128"/>
                </a:lnTo>
                <a:lnTo>
                  <a:pt x="130986" y="131801"/>
                </a:lnTo>
                <a:lnTo>
                  <a:pt x="140664" y="133583"/>
                </a:lnTo>
                <a:lnTo>
                  <a:pt x="150926" y="134771"/>
                </a:lnTo>
                <a:lnTo>
                  <a:pt x="161577" y="135563"/>
                </a:lnTo>
                <a:lnTo>
                  <a:pt x="171218" y="136092"/>
                </a:lnTo>
                <a:lnTo>
                  <a:pt x="188703" y="136678"/>
                </a:lnTo>
                <a:lnTo>
                  <a:pt x="206760" y="137009"/>
                </a:lnTo>
                <a:lnTo>
                  <a:pt x="262890" y="1371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SMARTPenAnnotation175"/>
          <p:cNvSpPr/>
          <p:nvPr/>
        </p:nvSpPr>
        <p:spPr>
          <a:xfrm>
            <a:off x="2228850" y="4240213"/>
            <a:ext cx="263525" cy="11112"/>
          </a:xfrm>
          <a:custGeom>
            <a:avLst/>
            <a:gdLst/>
            <a:ahLst/>
            <a:cxnLst/>
            <a:rect l="0" t="0" r="0" b="0"/>
            <a:pathLst>
              <a:path w="262890" h="11428">
                <a:moveTo>
                  <a:pt x="0" y="0"/>
                </a:moveTo>
                <a:lnTo>
                  <a:pt x="49963" y="0"/>
                </a:lnTo>
                <a:lnTo>
                  <a:pt x="61248" y="1271"/>
                </a:lnTo>
                <a:lnTo>
                  <a:pt x="73852" y="3387"/>
                </a:lnTo>
                <a:lnTo>
                  <a:pt x="87335" y="6068"/>
                </a:lnTo>
                <a:lnTo>
                  <a:pt x="101403" y="7856"/>
                </a:lnTo>
                <a:lnTo>
                  <a:pt x="115862" y="9047"/>
                </a:lnTo>
                <a:lnTo>
                  <a:pt x="150322" y="10725"/>
                </a:lnTo>
                <a:lnTo>
                  <a:pt x="164600" y="11117"/>
                </a:lnTo>
                <a:lnTo>
                  <a:pt x="254786" y="11427"/>
                </a:lnTo>
                <a:lnTo>
                  <a:pt x="257487" y="10158"/>
                </a:lnTo>
                <a:lnTo>
                  <a:pt x="259288" y="8042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SMARTPenAnnotation176"/>
          <p:cNvSpPr/>
          <p:nvPr/>
        </p:nvSpPr>
        <p:spPr>
          <a:xfrm>
            <a:off x="2354263" y="4137025"/>
            <a:ext cx="11112" cy="292100"/>
          </a:xfrm>
          <a:custGeom>
            <a:avLst/>
            <a:gdLst/>
            <a:ahLst/>
            <a:cxnLst/>
            <a:rect l="0" t="0" r="0" b="0"/>
            <a:pathLst>
              <a:path w="11431" h="291890">
                <a:moveTo>
                  <a:pt x="0" y="0"/>
                </a:moveTo>
                <a:lnTo>
                  <a:pt x="9841" y="9842"/>
                </a:lnTo>
                <a:lnTo>
                  <a:pt x="10370" y="11641"/>
                </a:lnTo>
                <a:lnTo>
                  <a:pt x="10723" y="14111"/>
                </a:lnTo>
                <a:lnTo>
                  <a:pt x="10959" y="17028"/>
                </a:lnTo>
                <a:lnTo>
                  <a:pt x="11116" y="21512"/>
                </a:lnTo>
                <a:lnTo>
                  <a:pt x="11368" y="43572"/>
                </a:lnTo>
                <a:lnTo>
                  <a:pt x="11429" y="144688"/>
                </a:lnTo>
                <a:lnTo>
                  <a:pt x="10159" y="156149"/>
                </a:lnTo>
                <a:lnTo>
                  <a:pt x="8043" y="170140"/>
                </a:lnTo>
                <a:lnTo>
                  <a:pt x="5362" y="185817"/>
                </a:lnTo>
                <a:lnTo>
                  <a:pt x="3574" y="197538"/>
                </a:lnTo>
                <a:lnTo>
                  <a:pt x="2383" y="206622"/>
                </a:lnTo>
                <a:lnTo>
                  <a:pt x="1588" y="213949"/>
                </a:lnTo>
                <a:lnTo>
                  <a:pt x="1059" y="223912"/>
                </a:lnTo>
                <a:lnTo>
                  <a:pt x="139" y="266679"/>
                </a:lnTo>
                <a:lnTo>
                  <a:pt x="1363" y="270496"/>
                </a:lnTo>
                <a:lnTo>
                  <a:pt x="3448" y="274311"/>
                </a:lnTo>
                <a:lnTo>
                  <a:pt x="9853" y="283491"/>
                </a:lnTo>
                <a:lnTo>
                  <a:pt x="10379" y="285514"/>
                </a:lnTo>
                <a:lnTo>
                  <a:pt x="10729" y="288133"/>
                </a:lnTo>
                <a:lnTo>
                  <a:pt x="10963" y="291148"/>
                </a:lnTo>
                <a:lnTo>
                  <a:pt x="11118" y="291889"/>
                </a:lnTo>
                <a:lnTo>
                  <a:pt x="11430" y="2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SMARTPenAnnotation177"/>
          <p:cNvSpPr/>
          <p:nvPr/>
        </p:nvSpPr>
        <p:spPr>
          <a:xfrm>
            <a:off x="2538413" y="4125913"/>
            <a:ext cx="273050" cy="296862"/>
          </a:xfrm>
          <a:custGeom>
            <a:avLst/>
            <a:gdLst/>
            <a:ahLst/>
            <a:cxnLst/>
            <a:rect l="0" t="0" r="0" b="0"/>
            <a:pathLst>
              <a:path w="272632" h="297041">
                <a:moveTo>
                  <a:pt x="55461" y="11290"/>
                </a:moveTo>
                <a:lnTo>
                  <a:pt x="67596" y="11290"/>
                </a:lnTo>
                <a:lnTo>
                  <a:pt x="72441" y="10020"/>
                </a:lnTo>
                <a:lnTo>
                  <a:pt x="76941" y="7904"/>
                </a:lnTo>
                <a:lnTo>
                  <a:pt x="87220" y="1449"/>
                </a:lnTo>
                <a:lnTo>
                  <a:pt x="95399" y="567"/>
                </a:lnTo>
                <a:lnTo>
                  <a:pt x="106231" y="174"/>
                </a:lnTo>
                <a:lnTo>
                  <a:pt x="115278" y="0"/>
                </a:lnTo>
                <a:lnTo>
                  <a:pt x="119469" y="1224"/>
                </a:lnTo>
                <a:lnTo>
                  <a:pt x="127512" y="5970"/>
                </a:lnTo>
                <a:lnTo>
                  <a:pt x="132705" y="7743"/>
                </a:lnTo>
                <a:lnTo>
                  <a:pt x="138707" y="8926"/>
                </a:lnTo>
                <a:lnTo>
                  <a:pt x="145248" y="9714"/>
                </a:lnTo>
                <a:lnTo>
                  <a:pt x="150879" y="11509"/>
                </a:lnTo>
                <a:lnTo>
                  <a:pt x="155903" y="13976"/>
                </a:lnTo>
                <a:lnTo>
                  <a:pt x="160522" y="16891"/>
                </a:lnTo>
                <a:lnTo>
                  <a:pt x="166142" y="20104"/>
                </a:lnTo>
                <a:lnTo>
                  <a:pt x="179159" y="27061"/>
                </a:lnTo>
                <a:lnTo>
                  <a:pt x="183646" y="30694"/>
                </a:lnTo>
                <a:lnTo>
                  <a:pt x="186638" y="34386"/>
                </a:lnTo>
                <a:lnTo>
                  <a:pt x="188632" y="38118"/>
                </a:lnTo>
                <a:lnTo>
                  <a:pt x="192501" y="46956"/>
                </a:lnTo>
                <a:lnTo>
                  <a:pt x="203574" y="73708"/>
                </a:lnTo>
                <a:lnTo>
                  <a:pt x="206273" y="85922"/>
                </a:lnTo>
                <a:lnTo>
                  <a:pt x="206802" y="96605"/>
                </a:lnTo>
                <a:lnTo>
                  <a:pt x="205885" y="106267"/>
                </a:lnTo>
                <a:lnTo>
                  <a:pt x="205273" y="113978"/>
                </a:lnTo>
                <a:lnTo>
                  <a:pt x="204866" y="120389"/>
                </a:lnTo>
                <a:lnTo>
                  <a:pt x="204594" y="125933"/>
                </a:lnTo>
                <a:lnTo>
                  <a:pt x="201873" y="133439"/>
                </a:lnTo>
                <a:lnTo>
                  <a:pt x="197519" y="142253"/>
                </a:lnTo>
                <a:lnTo>
                  <a:pt x="187178" y="160936"/>
                </a:lnTo>
                <a:lnTo>
                  <a:pt x="178348" y="177706"/>
                </a:lnTo>
                <a:lnTo>
                  <a:pt x="174216" y="184464"/>
                </a:lnTo>
                <a:lnTo>
                  <a:pt x="170191" y="190239"/>
                </a:lnTo>
                <a:lnTo>
                  <a:pt x="166237" y="195360"/>
                </a:lnTo>
                <a:lnTo>
                  <a:pt x="161062" y="200044"/>
                </a:lnTo>
                <a:lnTo>
                  <a:pt x="155071" y="204436"/>
                </a:lnTo>
                <a:lnTo>
                  <a:pt x="148538" y="208634"/>
                </a:lnTo>
                <a:lnTo>
                  <a:pt x="142912" y="212703"/>
                </a:lnTo>
                <a:lnTo>
                  <a:pt x="137892" y="216686"/>
                </a:lnTo>
                <a:lnTo>
                  <a:pt x="133275" y="220610"/>
                </a:lnTo>
                <a:lnTo>
                  <a:pt x="127657" y="224497"/>
                </a:lnTo>
                <a:lnTo>
                  <a:pt x="121371" y="228358"/>
                </a:lnTo>
                <a:lnTo>
                  <a:pt x="114641" y="232202"/>
                </a:lnTo>
                <a:lnTo>
                  <a:pt x="108884" y="234765"/>
                </a:lnTo>
                <a:lnTo>
                  <a:pt x="103776" y="236473"/>
                </a:lnTo>
                <a:lnTo>
                  <a:pt x="99101" y="237613"/>
                </a:lnTo>
                <a:lnTo>
                  <a:pt x="93444" y="239642"/>
                </a:lnTo>
                <a:lnTo>
                  <a:pt x="87133" y="242265"/>
                </a:lnTo>
                <a:lnTo>
                  <a:pt x="80386" y="245283"/>
                </a:lnTo>
                <a:lnTo>
                  <a:pt x="74617" y="247296"/>
                </a:lnTo>
                <a:lnTo>
                  <a:pt x="69502" y="248637"/>
                </a:lnTo>
                <a:lnTo>
                  <a:pt x="64821" y="249532"/>
                </a:lnTo>
                <a:lnTo>
                  <a:pt x="60431" y="250128"/>
                </a:lnTo>
                <a:lnTo>
                  <a:pt x="52166" y="250790"/>
                </a:lnTo>
                <a:lnTo>
                  <a:pt x="44260" y="251085"/>
                </a:lnTo>
                <a:lnTo>
                  <a:pt x="40373" y="251163"/>
                </a:lnTo>
                <a:lnTo>
                  <a:pt x="35242" y="249946"/>
                </a:lnTo>
                <a:lnTo>
                  <a:pt x="29282" y="247864"/>
                </a:lnTo>
                <a:lnTo>
                  <a:pt x="10884" y="240357"/>
                </a:lnTo>
                <a:lnTo>
                  <a:pt x="4012" y="233961"/>
                </a:lnTo>
                <a:lnTo>
                  <a:pt x="0" y="230091"/>
                </a:lnTo>
                <a:lnTo>
                  <a:pt x="2448" y="222412"/>
                </a:lnTo>
                <a:lnTo>
                  <a:pt x="4879" y="216808"/>
                </a:lnTo>
                <a:lnTo>
                  <a:pt x="9039" y="211802"/>
                </a:lnTo>
                <a:lnTo>
                  <a:pt x="14353" y="207195"/>
                </a:lnTo>
                <a:lnTo>
                  <a:pt x="20436" y="202853"/>
                </a:lnTo>
                <a:lnTo>
                  <a:pt x="25761" y="199959"/>
                </a:lnTo>
                <a:lnTo>
                  <a:pt x="30580" y="198029"/>
                </a:lnTo>
                <a:lnTo>
                  <a:pt x="35064" y="196743"/>
                </a:lnTo>
                <a:lnTo>
                  <a:pt x="43432" y="191927"/>
                </a:lnTo>
                <a:lnTo>
                  <a:pt x="47441" y="188865"/>
                </a:lnTo>
                <a:lnTo>
                  <a:pt x="55283" y="185463"/>
                </a:lnTo>
                <a:lnTo>
                  <a:pt x="59152" y="184555"/>
                </a:lnTo>
                <a:lnTo>
                  <a:pt x="64272" y="185220"/>
                </a:lnTo>
                <a:lnTo>
                  <a:pt x="70225" y="186933"/>
                </a:lnTo>
                <a:lnTo>
                  <a:pt x="76733" y="189346"/>
                </a:lnTo>
                <a:lnTo>
                  <a:pt x="82342" y="190954"/>
                </a:lnTo>
                <a:lnTo>
                  <a:pt x="87352" y="192026"/>
                </a:lnTo>
                <a:lnTo>
                  <a:pt x="91961" y="192741"/>
                </a:lnTo>
                <a:lnTo>
                  <a:pt x="97574" y="194487"/>
                </a:lnTo>
                <a:lnTo>
                  <a:pt x="103856" y="196922"/>
                </a:lnTo>
                <a:lnTo>
                  <a:pt x="110584" y="199814"/>
                </a:lnTo>
                <a:lnTo>
                  <a:pt x="116340" y="201743"/>
                </a:lnTo>
                <a:lnTo>
                  <a:pt x="121447" y="203029"/>
                </a:lnTo>
                <a:lnTo>
                  <a:pt x="126121" y="203886"/>
                </a:lnTo>
                <a:lnTo>
                  <a:pt x="130508" y="205728"/>
                </a:lnTo>
                <a:lnTo>
                  <a:pt x="138768" y="211161"/>
                </a:lnTo>
                <a:lnTo>
                  <a:pt x="146673" y="217808"/>
                </a:lnTo>
                <a:lnTo>
                  <a:pt x="150559" y="221359"/>
                </a:lnTo>
                <a:lnTo>
                  <a:pt x="155689" y="224996"/>
                </a:lnTo>
                <a:lnTo>
                  <a:pt x="161650" y="228691"/>
                </a:lnTo>
                <a:lnTo>
                  <a:pt x="168163" y="232425"/>
                </a:lnTo>
                <a:lnTo>
                  <a:pt x="175046" y="237453"/>
                </a:lnTo>
                <a:lnTo>
                  <a:pt x="182174" y="243346"/>
                </a:lnTo>
                <a:lnTo>
                  <a:pt x="189466" y="249814"/>
                </a:lnTo>
                <a:lnTo>
                  <a:pt x="195598" y="254126"/>
                </a:lnTo>
                <a:lnTo>
                  <a:pt x="200955" y="257001"/>
                </a:lnTo>
                <a:lnTo>
                  <a:pt x="205797" y="258917"/>
                </a:lnTo>
                <a:lnTo>
                  <a:pt x="210295" y="261465"/>
                </a:lnTo>
                <a:lnTo>
                  <a:pt x="218679" y="267682"/>
                </a:lnTo>
                <a:lnTo>
                  <a:pt x="226639" y="274679"/>
                </a:lnTo>
                <a:lnTo>
                  <a:pt x="234410" y="282022"/>
                </a:lnTo>
                <a:lnTo>
                  <a:pt x="242097" y="289519"/>
                </a:lnTo>
                <a:lnTo>
                  <a:pt x="245925" y="292026"/>
                </a:lnTo>
                <a:lnTo>
                  <a:pt x="253565" y="294812"/>
                </a:lnTo>
                <a:lnTo>
                  <a:pt x="261194" y="296050"/>
                </a:lnTo>
                <a:lnTo>
                  <a:pt x="272631" y="2970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SMARTPenAnnotation178"/>
          <p:cNvSpPr/>
          <p:nvPr/>
        </p:nvSpPr>
        <p:spPr>
          <a:xfrm>
            <a:off x="2801938" y="4035425"/>
            <a:ext cx="192087" cy="512763"/>
          </a:xfrm>
          <a:custGeom>
            <a:avLst/>
            <a:gdLst/>
            <a:ahLst/>
            <a:cxnLst/>
            <a:rect l="0" t="0" r="0" b="0"/>
            <a:pathLst>
              <a:path w="192660" h="513867">
                <a:moveTo>
                  <a:pt x="169799" y="0"/>
                </a:moveTo>
                <a:lnTo>
                  <a:pt x="169799" y="6069"/>
                </a:lnTo>
                <a:lnTo>
                  <a:pt x="168528" y="9126"/>
                </a:lnTo>
                <a:lnTo>
                  <a:pt x="163731" y="15909"/>
                </a:lnTo>
                <a:lnTo>
                  <a:pt x="160673" y="19496"/>
                </a:lnTo>
                <a:lnTo>
                  <a:pt x="157365" y="23158"/>
                </a:lnTo>
                <a:lnTo>
                  <a:pt x="153890" y="26869"/>
                </a:lnTo>
                <a:lnTo>
                  <a:pt x="149033" y="33153"/>
                </a:lnTo>
                <a:lnTo>
                  <a:pt x="143255" y="41152"/>
                </a:lnTo>
                <a:lnTo>
                  <a:pt x="136863" y="50295"/>
                </a:lnTo>
                <a:lnTo>
                  <a:pt x="131331" y="57660"/>
                </a:lnTo>
                <a:lnTo>
                  <a:pt x="126374" y="63840"/>
                </a:lnTo>
                <a:lnTo>
                  <a:pt x="121799" y="69230"/>
                </a:lnTo>
                <a:lnTo>
                  <a:pt x="116209" y="77904"/>
                </a:lnTo>
                <a:lnTo>
                  <a:pt x="109942" y="88766"/>
                </a:lnTo>
                <a:lnTo>
                  <a:pt x="103224" y="101087"/>
                </a:lnTo>
                <a:lnTo>
                  <a:pt x="97476" y="110572"/>
                </a:lnTo>
                <a:lnTo>
                  <a:pt x="92373" y="118165"/>
                </a:lnTo>
                <a:lnTo>
                  <a:pt x="87702" y="124497"/>
                </a:lnTo>
                <a:lnTo>
                  <a:pt x="83317" y="131258"/>
                </a:lnTo>
                <a:lnTo>
                  <a:pt x="79124" y="138305"/>
                </a:lnTo>
                <a:lnTo>
                  <a:pt x="75059" y="145544"/>
                </a:lnTo>
                <a:lnTo>
                  <a:pt x="67156" y="160360"/>
                </a:lnTo>
                <a:lnTo>
                  <a:pt x="63270" y="167867"/>
                </a:lnTo>
                <a:lnTo>
                  <a:pt x="58139" y="176681"/>
                </a:lnTo>
                <a:lnTo>
                  <a:pt x="40053" y="206020"/>
                </a:lnTo>
                <a:lnTo>
                  <a:pt x="35042" y="214817"/>
                </a:lnTo>
                <a:lnTo>
                  <a:pt x="26087" y="231364"/>
                </a:lnTo>
                <a:lnTo>
                  <a:pt x="17873" y="247186"/>
                </a:lnTo>
                <a:lnTo>
                  <a:pt x="13376" y="262684"/>
                </a:lnTo>
                <a:lnTo>
                  <a:pt x="11378" y="278039"/>
                </a:lnTo>
                <a:lnTo>
                  <a:pt x="10489" y="293330"/>
                </a:lnTo>
                <a:lnTo>
                  <a:pt x="6708" y="308592"/>
                </a:lnTo>
                <a:lnTo>
                  <a:pt x="2064" y="322572"/>
                </a:lnTo>
                <a:lnTo>
                  <a:pt x="0" y="333019"/>
                </a:lnTo>
                <a:lnTo>
                  <a:pt x="719" y="341393"/>
                </a:lnTo>
                <a:lnTo>
                  <a:pt x="2469" y="352056"/>
                </a:lnTo>
                <a:lnTo>
                  <a:pt x="4906" y="364244"/>
                </a:lnTo>
                <a:lnTo>
                  <a:pt x="6530" y="373639"/>
                </a:lnTo>
                <a:lnTo>
                  <a:pt x="8335" y="387465"/>
                </a:lnTo>
                <a:lnTo>
                  <a:pt x="11356" y="395470"/>
                </a:lnTo>
                <a:lnTo>
                  <a:pt x="15910" y="404617"/>
                </a:lnTo>
                <a:lnTo>
                  <a:pt x="21486" y="414525"/>
                </a:lnTo>
                <a:lnTo>
                  <a:pt x="27744" y="423670"/>
                </a:lnTo>
                <a:lnTo>
                  <a:pt x="34455" y="432307"/>
                </a:lnTo>
                <a:lnTo>
                  <a:pt x="41470" y="440605"/>
                </a:lnTo>
                <a:lnTo>
                  <a:pt x="47416" y="447407"/>
                </a:lnTo>
                <a:lnTo>
                  <a:pt x="57410" y="458351"/>
                </a:lnTo>
                <a:lnTo>
                  <a:pt x="63123" y="463048"/>
                </a:lnTo>
                <a:lnTo>
                  <a:pt x="69471" y="467448"/>
                </a:lnTo>
                <a:lnTo>
                  <a:pt x="76244" y="471652"/>
                </a:lnTo>
                <a:lnTo>
                  <a:pt x="83299" y="475725"/>
                </a:lnTo>
                <a:lnTo>
                  <a:pt x="97911" y="483637"/>
                </a:lnTo>
                <a:lnTo>
                  <a:pt x="104093" y="486255"/>
                </a:lnTo>
                <a:lnTo>
                  <a:pt x="109485" y="488000"/>
                </a:lnTo>
                <a:lnTo>
                  <a:pt x="114350" y="489163"/>
                </a:lnTo>
                <a:lnTo>
                  <a:pt x="120133" y="491209"/>
                </a:lnTo>
                <a:lnTo>
                  <a:pt x="126528" y="493843"/>
                </a:lnTo>
                <a:lnTo>
                  <a:pt x="133332" y="496869"/>
                </a:lnTo>
                <a:lnTo>
                  <a:pt x="139137" y="498886"/>
                </a:lnTo>
                <a:lnTo>
                  <a:pt x="144278" y="500231"/>
                </a:lnTo>
                <a:lnTo>
                  <a:pt x="148975" y="501127"/>
                </a:lnTo>
                <a:lnTo>
                  <a:pt x="153376" y="501725"/>
                </a:lnTo>
                <a:lnTo>
                  <a:pt x="157580" y="502123"/>
                </a:lnTo>
                <a:lnTo>
                  <a:pt x="161653" y="502389"/>
                </a:lnTo>
                <a:lnTo>
                  <a:pt x="164368" y="503836"/>
                </a:lnTo>
                <a:lnTo>
                  <a:pt x="166178" y="506071"/>
                </a:lnTo>
                <a:lnTo>
                  <a:pt x="167385" y="508831"/>
                </a:lnTo>
                <a:lnTo>
                  <a:pt x="169460" y="510671"/>
                </a:lnTo>
                <a:lnTo>
                  <a:pt x="172113" y="511897"/>
                </a:lnTo>
                <a:lnTo>
                  <a:pt x="175151" y="512715"/>
                </a:lnTo>
                <a:lnTo>
                  <a:pt x="178447" y="513260"/>
                </a:lnTo>
                <a:lnTo>
                  <a:pt x="181914" y="513624"/>
                </a:lnTo>
                <a:lnTo>
                  <a:pt x="185496" y="513866"/>
                </a:lnTo>
                <a:lnTo>
                  <a:pt x="187883" y="512757"/>
                </a:lnTo>
                <a:lnTo>
                  <a:pt x="189475" y="510749"/>
                </a:lnTo>
                <a:lnTo>
                  <a:pt x="192659" y="5029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SMARTPenAnnotation179"/>
          <p:cNvSpPr/>
          <p:nvPr/>
        </p:nvSpPr>
        <p:spPr>
          <a:xfrm>
            <a:off x="2960688" y="4217988"/>
            <a:ext cx="193675" cy="193675"/>
          </a:xfrm>
          <a:custGeom>
            <a:avLst/>
            <a:gdLst/>
            <a:ahLst/>
            <a:cxnLst/>
            <a:rect l="0" t="0" r="0" b="0"/>
            <a:pathLst>
              <a:path w="194311" h="194310">
                <a:moveTo>
                  <a:pt x="0" y="0"/>
                </a:moveTo>
                <a:lnTo>
                  <a:pt x="0" y="6067"/>
                </a:lnTo>
                <a:lnTo>
                  <a:pt x="1270" y="9125"/>
                </a:lnTo>
                <a:lnTo>
                  <a:pt x="3386" y="12433"/>
                </a:lnTo>
                <a:lnTo>
                  <a:pt x="9841" y="20800"/>
                </a:lnTo>
                <a:lnTo>
                  <a:pt x="14110" y="25331"/>
                </a:lnTo>
                <a:lnTo>
                  <a:pt x="33267" y="44655"/>
                </a:lnTo>
                <a:lnTo>
                  <a:pt x="38688" y="51360"/>
                </a:lnTo>
                <a:lnTo>
                  <a:pt x="43572" y="58370"/>
                </a:lnTo>
                <a:lnTo>
                  <a:pt x="48098" y="65583"/>
                </a:lnTo>
                <a:lnTo>
                  <a:pt x="51115" y="71662"/>
                </a:lnTo>
                <a:lnTo>
                  <a:pt x="53127" y="76984"/>
                </a:lnTo>
                <a:lnTo>
                  <a:pt x="54468" y="81803"/>
                </a:lnTo>
                <a:lnTo>
                  <a:pt x="56632" y="86285"/>
                </a:lnTo>
                <a:lnTo>
                  <a:pt x="59344" y="90543"/>
                </a:lnTo>
                <a:lnTo>
                  <a:pt x="62423" y="94652"/>
                </a:lnTo>
                <a:lnTo>
                  <a:pt x="65745" y="98661"/>
                </a:lnTo>
                <a:lnTo>
                  <a:pt x="69230" y="102604"/>
                </a:lnTo>
                <a:lnTo>
                  <a:pt x="76489" y="110372"/>
                </a:lnTo>
                <a:lnTo>
                  <a:pt x="83948" y="118057"/>
                </a:lnTo>
                <a:lnTo>
                  <a:pt x="88985" y="121884"/>
                </a:lnTo>
                <a:lnTo>
                  <a:pt x="94883" y="125706"/>
                </a:lnTo>
                <a:lnTo>
                  <a:pt x="101355" y="129524"/>
                </a:lnTo>
                <a:lnTo>
                  <a:pt x="106940" y="133339"/>
                </a:lnTo>
                <a:lnTo>
                  <a:pt x="111933" y="137152"/>
                </a:lnTo>
                <a:lnTo>
                  <a:pt x="116532" y="140965"/>
                </a:lnTo>
                <a:lnTo>
                  <a:pt x="120868" y="143506"/>
                </a:lnTo>
                <a:lnTo>
                  <a:pt x="125028" y="145201"/>
                </a:lnTo>
                <a:lnTo>
                  <a:pt x="129072" y="146331"/>
                </a:lnTo>
                <a:lnTo>
                  <a:pt x="134308" y="149623"/>
                </a:lnTo>
                <a:lnTo>
                  <a:pt x="140339" y="154359"/>
                </a:lnTo>
                <a:lnTo>
                  <a:pt x="146899" y="160056"/>
                </a:lnTo>
                <a:lnTo>
                  <a:pt x="153812" y="165124"/>
                </a:lnTo>
                <a:lnTo>
                  <a:pt x="160962" y="169772"/>
                </a:lnTo>
                <a:lnTo>
                  <a:pt x="168268" y="174141"/>
                </a:lnTo>
                <a:lnTo>
                  <a:pt x="174408" y="178324"/>
                </a:lnTo>
                <a:lnTo>
                  <a:pt x="179772" y="182383"/>
                </a:lnTo>
                <a:lnTo>
                  <a:pt x="194310" y="1943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SMARTPenAnnotation180"/>
          <p:cNvSpPr/>
          <p:nvPr/>
        </p:nvSpPr>
        <p:spPr>
          <a:xfrm>
            <a:off x="2949575" y="4240213"/>
            <a:ext cx="193675" cy="217487"/>
          </a:xfrm>
          <a:custGeom>
            <a:avLst/>
            <a:gdLst/>
            <a:ahLst/>
            <a:cxnLst/>
            <a:rect l="0" t="0" r="0" b="0"/>
            <a:pathLst>
              <a:path w="194312" h="217172">
                <a:moveTo>
                  <a:pt x="194311" y="0"/>
                </a:moveTo>
                <a:lnTo>
                  <a:pt x="188243" y="6068"/>
                </a:lnTo>
                <a:lnTo>
                  <a:pt x="186455" y="9126"/>
                </a:lnTo>
                <a:lnTo>
                  <a:pt x="184469" y="15910"/>
                </a:lnTo>
                <a:lnTo>
                  <a:pt x="182670" y="19497"/>
                </a:lnTo>
                <a:lnTo>
                  <a:pt x="180200" y="23158"/>
                </a:lnTo>
                <a:lnTo>
                  <a:pt x="177283" y="26869"/>
                </a:lnTo>
                <a:lnTo>
                  <a:pt x="174069" y="30613"/>
                </a:lnTo>
                <a:lnTo>
                  <a:pt x="170656" y="34379"/>
                </a:lnTo>
                <a:lnTo>
                  <a:pt x="167111" y="38159"/>
                </a:lnTo>
                <a:lnTo>
                  <a:pt x="163478" y="43220"/>
                </a:lnTo>
                <a:lnTo>
                  <a:pt x="159785" y="49133"/>
                </a:lnTo>
                <a:lnTo>
                  <a:pt x="156054" y="55616"/>
                </a:lnTo>
                <a:lnTo>
                  <a:pt x="151026" y="62477"/>
                </a:lnTo>
                <a:lnTo>
                  <a:pt x="145134" y="69592"/>
                </a:lnTo>
                <a:lnTo>
                  <a:pt x="133085" y="83000"/>
                </a:lnTo>
                <a:lnTo>
                  <a:pt x="123496" y="93192"/>
                </a:lnTo>
                <a:lnTo>
                  <a:pt x="119161" y="98958"/>
                </a:lnTo>
                <a:lnTo>
                  <a:pt x="115001" y="105342"/>
                </a:lnTo>
                <a:lnTo>
                  <a:pt x="110957" y="112139"/>
                </a:lnTo>
                <a:lnTo>
                  <a:pt x="106992" y="117939"/>
                </a:lnTo>
                <a:lnTo>
                  <a:pt x="103078" y="123076"/>
                </a:lnTo>
                <a:lnTo>
                  <a:pt x="99199" y="127771"/>
                </a:lnTo>
                <a:lnTo>
                  <a:pt x="95343" y="132171"/>
                </a:lnTo>
                <a:lnTo>
                  <a:pt x="91502" y="136374"/>
                </a:lnTo>
                <a:lnTo>
                  <a:pt x="87672" y="140446"/>
                </a:lnTo>
                <a:lnTo>
                  <a:pt x="54933" y="173625"/>
                </a:lnTo>
                <a:lnTo>
                  <a:pt x="48052" y="179251"/>
                </a:lnTo>
                <a:lnTo>
                  <a:pt x="39655" y="185540"/>
                </a:lnTo>
                <a:lnTo>
                  <a:pt x="30247" y="192274"/>
                </a:lnTo>
                <a:lnTo>
                  <a:pt x="23975" y="198033"/>
                </a:lnTo>
                <a:lnTo>
                  <a:pt x="19793" y="203142"/>
                </a:lnTo>
                <a:lnTo>
                  <a:pt x="17006" y="207818"/>
                </a:lnTo>
                <a:lnTo>
                  <a:pt x="13878" y="210936"/>
                </a:lnTo>
                <a:lnTo>
                  <a:pt x="10522" y="213014"/>
                </a:lnTo>
                <a:lnTo>
                  <a:pt x="0" y="2171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SMARTPenAnnotation181"/>
          <p:cNvSpPr/>
          <p:nvPr/>
        </p:nvSpPr>
        <p:spPr>
          <a:xfrm>
            <a:off x="3257550" y="4308475"/>
            <a:ext cx="149225" cy="12700"/>
          </a:xfrm>
          <a:custGeom>
            <a:avLst/>
            <a:gdLst/>
            <a:ahLst/>
            <a:cxnLst/>
            <a:rect l="0" t="0" r="0" b="0"/>
            <a:pathLst>
              <a:path w="148591" h="11431">
                <a:moveTo>
                  <a:pt x="0" y="11430"/>
                </a:moveTo>
                <a:lnTo>
                  <a:pt x="98655" y="11430"/>
                </a:lnTo>
                <a:lnTo>
                  <a:pt x="105140" y="10160"/>
                </a:lnTo>
                <a:lnTo>
                  <a:pt x="110733" y="8044"/>
                </a:lnTo>
                <a:lnTo>
                  <a:pt x="115732" y="5363"/>
                </a:lnTo>
                <a:lnTo>
                  <a:pt x="120334" y="3575"/>
                </a:lnTo>
                <a:lnTo>
                  <a:pt x="124673" y="2384"/>
                </a:lnTo>
                <a:lnTo>
                  <a:pt x="128835" y="1589"/>
                </a:lnTo>
                <a:lnTo>
                  <a:pt x="132880" y="1060"/>
                </a:lnTo>
                <a:lnTo>
                  <a:pt x="136847" y="707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SMARTPenAnnotation182"/>
          <p:cNvSpPr/>
          <p:nvPr/>
        </p:nvSpPr>
        <p:spPr>
          <a:xfrm>
            <a:off x="3440113" y="4173538"/>
            <a:ext cx="274637" cy="306387"/>
          </a:xfrm>
          <a:custGeom>
            <a:avLst/>
            <a:gdLst/>
            <a:ahLst/>
            <a:cxnLst/>
            <a:rect l="0" t="0" r="0" b="0"/>
            <a:pathLst>
              <a:path w="273901" h="306394">
                <a:moveTo>
                  <a:pt x="34291" y="20800"/>
                </a:moveTo>
                <a:lnTo>
                  <a:pt x="40358" y="14733"/>
                </a:lnTo>
                <a:lnTo>
                  <a:pt x="44686" y="11675"/>
                </a:lnTo>
                <a:lnTo>
                  <a:pt x="50111" y="8367"/>
                </a:lnTo>
                <a:lnTo>
                  <a:pt x="56267" y="4892"/>
                </a:lnTo>
                <a:lnTo>
                  <a:pt x="61642" y="2574"/>
                </a:lnTo>
                <a:lnTo>
                  <a:pt x="66494" y="1030"/>
                </a:lnTo>
                <a:lnTo>
                  <a:pt x="71000" y="0"/>
                </a:lnTo>
                <a:lnTo>
                  <a:pt x="75274" y="583"/>
                </a:lnTo>
                <a:lnTo>
                  <a:pt x="79392" y="2242"/>
                </a:lnTo>
                <a:lnTo>
                  <a:pt x="83409" y="4618"/>
                </a:lnTo>
                <a:lnTo>
                  <a:pt x="88626" y="6202"/>
                </a:lnTo>
                <a:lnTo>
                  <a:pt x="94644" y="7258"/>
                </a:lnTo>
                <a:lnTo>
                  <a:pt x="101196" y="7963"/>
                </a:lnTo>
                <a:lnTo>
                  <a:pt x="106835" y="8432"/>
                </a:lnTo>
                <a:lnTo>
                  <a:pt x="111863" y="8744"/>
                </a:lnTo>
                <a:lnTo>
                  <a:pt x="116486" y="8953"/>
                </a:lnTo>
                <a:lnTo>
                  <a:pt x="120837" y="10363"/>
                </a:lnTo>
                <a:lnTo>
                  <a:pt x="129059" y="15315"/>
                </a:lnTo>
                <a:lnTo>
                  <a:pt x="134300" y="17144"/>
                </a:lnTo>
                <a:lnTo>
                  <a:pt x="140333" y="18362"/>
                </a:lnTo>
                <a:lnTo>
                  <a:pt x="156132" y="20319"/>
                </a:lnTo>
                <a:lnTo>
                  <a:pt x="161679" y="23973"/>
                </a:lnTo>
                <a:lnTo>
                  <a:pt x="169520" y="30599"/>
                </a:lnTo>
                <a:lnTo>
                  <a:pt x="176947" y="37815"/>
                </a:lnTo>
                <a:lnTo>
                  <a:pt x="178925" y="41034"/>
                </a:lnTo>
                <a:lnTo>
                  <a:pt x="181708" y="50361"/>
                </a:lnTo>
                <a:lnTo>
                  <a:pt x="182360" y="52988"/>
                </a:lnTo>
                <a:lnTo>
                  <a:pt x="181263" y="54959"/>
                </a:lnTo>
                <a:lnTo>
                  <a:pt x="176658" y="60536"/>
                </a:lnTo>
                <a:lnTo>
                  <a:pt x="174923" y="63800"/>
                </a:lnTo>
                <a:lnTo>
                  <a:pt x="172994" y="70815"/>
                </a:lnTo>
                <a:lnTo>
                  <a:pt x="168750" y="78166"/>
                </a:lnTo>
                <a:lnTo>
                  <a:pt x="165840" y="81904"/>
                </a:lnTo>
                <a:lnTo>
                  <a:pt x="162630" y="84396"/>
                </a:lnTo>
                <a:lnTo>
                  <a:pt x="159220" y="86058"/>
                </a:lnTo>
                <a:lnTo>
                  <a:pt x="155677" y="87165"/>
                </a:lnTo>
                <a:lnTo>
                  <a:pt x="148353" y="91783"/>
                </a:lnTo>
                <a:lnTo>
                  <a:pt x="144622" y="94792"/>
                </a:lnTo>
                <a:lnTo>
                  <a:pt x="140865" y="96798"/>
                </a:lnTo>
                <a:lnTo>
                  <a:pt x="133304" y="99027"/>
                </a:lnTo>
                <a:lnTo>
                  <a:pt x="125709" y="103405"/>
                </a:lnTo>
                <a:lnTo>
                  <a:pt x="121907" y="106350"/>
                </a:lnTo>
                <a:lnTo>
                  <a:pt x="114295" y="109622"/>
                </a:lnTo>
                <a:lnTo>
                  <a:pt x="106678" y="111077"/>
                </a:lnTo>
                <a:lnTo>
                  <a:pt x="99059" y="111723"/>
                </a:lnTo>
                <a:lnTo>
                  <a:pt x="95250" y="113166"/>
                </a:lnTo>
                <a:lnTo>
                  <a:pt x="87630" y="118155"/>
                </a:lnTo>
                <a:lnTo>
                  <a:pt x="82268" y="122036"/>
                </a:lnTo>
                <a:lnTo>
                  <a:pt x="84056" y="122581"/>
                </a:lnTo>
                <a:lnTo>
                  <a:pt x="87787" y="122944"/>
                </a:lnTo>
                <a:lnTo>
                  <a:pt x="92815" y="123186"/>
                </a:lnTo>
                <a:lnTo>
                  <a:pt x="97437" y="124618"/>
                </a:lnTo>
                <a:lnTo>
                  <a:pt x="105959" y="129595"/>
                </a:lnTo>
                <a:lnTo>
                  <a:pt x="111279" y="132700"/>
                </a:lnTo>
                <a:lnTo>
                  <a:pt x="117367" y="136040"/>
                </a:lnTo>
                <a:lnTo>
                  <a:pt x="123965" y="139537"/>
                </a:lnTo>
                <a:lnTo>
                  <a:pt x="130903" y="141868"/>
                </a:lnTo>
                <a:lnTo>
                  <a:pt x="138069" y="143422"/>
                </a:lnTo>
                <a:lnTo>
                  <a:pt x="145386" y="144458"/>
                </a:lnTo>
                <a:lnTo>
                  <a:pt x="152804" y="147689"/>
                </a:lnTo>
                <a:lnTo>
                  <a:pt x="160290" y="152383"/>
                </a:lnTo>
                <a:lnTo>
                  <a:pt x="167820" y="158052"/>
                </a:lnTo>
                <a:lnTo>
                  <a:pt x="177920" y="164372"/>
                </a:lnTo>
                <a:lnTo>
                  <a:pt x="189734" y="171125"/>
                </a:lnTo>
                <a:lnTo>
                  <a:pt x="213866" y="184131"/>
                </a:lnTo>
                <a:lnTo>
                  <a:pt x="233059" y="194145"/>
                </a:lnTo>
                <a:lnTo>
                  <a:pt x="241733" y="199864"/>
                </a:lnTo>
                <a:lnTo>
                  <a:pt x="250055" y="206216"/>
                </a:lnTo>
                <a:lnTo>
                  <a:pt x="258144" y="212991"/>
                </a:lnTo>
                <a:lnTo>
                  <a:pt x="263536" y="220047"/>
                </a:lnTo>
                <a:lnTo>
                  <a:pt x="267131" y="227292"/>
                </a:lnTo>
                <a:lnTo>
                  <a:pt x="269527" y="234661"/>
                </a:lnTo>
                <a:lnTo>
                  <a:pt x="271125" y="240844"/>
                </a:lnTo>
                <a:lnTo>
                  <a:pt x="272190" y="246236"/>
                </a:lnTo>
                <a:lnTo>
                  <a:pt x="273374" y="255614"/>
                </a:lnTo>
                <a:lnTo>
                  <a:pt x="273900" y="264015"/>
                </a:lnTo>
                <a:lnTo>
                  <a:pt x="272770" y="268034"/>
                </a:lnTo>
                <a:lnTo>
                  <a:pt x="268128" y="275885"/>
                </a:lnTo>
                <a:lnTo>
                  <a:pt x="261832" y="283608"/>
                </a:lnTo>
                <a:lnTo>
                  <a:pt x="258375" y="287446"/>
                </a:lnTo>
                <a:lnTo>
                  <a:pt x="253530" y="290004"/>
                </a:lnTo>
                <a:lnTo>
                  <a:pt x="247760" y="291709"/>
                </a:lnTo>
                <a:lnTo>
                  <a:pt x="241374" y="292847"/>
                </a:lnTo>
                <a:lnTo>
                  <a:pt x="235846" y="294874"/>
                </a:lnTo>
                <a:lnTo>
                  <a:pt x="230891" y="297497"/>
                </a:lnTo>
                <a:lnTo>
                  <a:pt x="226318" y="300514"/>
                </a:lnTo>
                <a:lnTo>
                  <a:pt x="220728" y="302527"/>
                </a:lnTo>
                <a:lnTo>
                  <a:pt x="214463" y="303868"/>
                </a:lnTo>
                <a:lnTo>
                  <a:pt x="207745" y="304762"/>
                </a:lnTo>
                <a:lnTo>
                  <a:pt x="199457" y="305358"/>
                </a:lnTo>
                <a:lnTo>
                  <a:pt x="190122" y="305755"/>
                </a:lnTo>
                <a:lnTo>
                  <a:pt x="167049" y="306197"/>
                </a:lnTo>
                <a:lnTo>
                  <a:pt x="135627" y="306393"/>
                </a:lnTo>
                <a:lnTo>
                  <a:pt x="119629" y="305176"/>
                </a:lnTo>
                <a:lnTo>
                  <a:pt x="103882" y="303094"/>
                </a:lnTo>
                <a:lnTo>
                  <a:pt x="88305" y="300436"/>
                </a:lnTo>
                <a:lnTo>
                  <a:pt x="75380" y="298664"/>
                </a:lnTo>
                <a:lnTo>
                  <a:pt x="64224" y="297483"/>
                </a:lnTo>
                <a:lnTo>
                  <a:pt x="46324" y="296170"/>
                </a:lnTo>
                <a:lnTo>
                  <a:pt x="34136" y="295587"/>
                </a:lnTo>
                <a:lnTo>
                  <a:pt x="27837" y="294162"/>
                </a:lnTo>
                <a:lnTo>
                  <a:pt x="21098" y="291941"/>
                </a:lnTo>
                <a:lnTo>
                  <a:pt x="0" y="2836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SMARTPenAnnotation183"/>
          <p:cNvSpPr/>
          <p:nvPr/>
        </p:nvSpPr>
        <p:spPr>
          <a:xfrm>
            <a:off x="3692525" y="4068763"/>
            <a:ext cx="279400" cy="595312"/>
          </a:xfrm>
          <a:custGeom>
            <a:avLst/>
            <a:gdLst/>
            <a:ahLst/>
            <a:cxnLst/>
            <a:rect l="0" t="0" r="0" b="0"/>
            <a:pathLst>
              <a:path w="280421" h="594361">
                <a:moveTo>
                  <a:pt x="0" y="0"/>
                </a:moveTo>
                <a:lnTo>
                  <a:pt x="18203" y="6068"/>
                </a:lnTo>
                <a:lnTo>
                  <a:pt x="24835" y="9126"/>
                </a:lnTo>
                <a:lnTo>
                  <a:pt x="30526" y="12434"/>
                </a:lnTo>
                <a:lnTo>
                  <a:pt x="35591" y="15910"/>
                </a:lnTo>
                <a:lnTo>
                  <a:pt x="44047" y="19497"/>
                </a:lnTo>
                <a:lnTo>
                  <a:pt x="54765" y="23158"/>
                </a:lnTo>
                <a:lnTo>
                  <a:pt x="66990" y="26869"/>
                </a:lnTo>
                <a:lnTo>
                  <a:pt x="77679" y="31883"/>
                </a:lnTo>
                <a:lnTo>
                  <a:pt x="87346" y="37765"/>
                </a:lnTo>
                <a:lnTo>
                  <a:pt x="96331" y="44227"/>
                </a:lnTo>
                <a:lnTo>
                  <a:pt x="104860" y="49805"/>
                </a:lnTo>
                <a:lnTo>
                  <a:pt x="113087" y="54794"/>
                </a:lnTo>
                <a:lnTo>
                  <a:pt x="121111" y="59389"/>
                </a:lnTo>
                <a:lnTo>
                  <a:pt x="129000" y="64993"/>
                </a:lnTo>
                <a:lnTo>
                  <a:pt x="136800" y="71269"/>
                </a:lnTo>
                <a:lnTo>
                  <a:pt x="144540" y="77993"/>
                </a:lnTo>
                <a:lnTo>
                  <a:pt x="152240" y="86285"/>
                </a:lnTo>
                <a:lnTo>
                  <a:pt x="159913" y="95624"/>
                </a:lnTo>
                <a:lnTo>
                  <a:pt x="167568" y="105659"/>
                </a:lnTo>
                <a:lnTo>
                  <a:pt x="175212" y="114890"/>
                </a:lnTo>
                <a:lnTo>
                  <a:pt x="182848" y="123584"/>
                </a:lnTo>
                <a:lnTo>
                  <a:pt x="190478" y="131919"/>
                </a:lnTo>
                <a:lnTo>
                  <a:pt x="205730" y="147954"/>
                </a:lnTo>
                <a:lnTo>
                  <a:pt x="213353" y="155786"/>
                </a:lnTo>
                <a:lnTo>
                  <a:pt x="220975" y="164817"/>
                </a:lnTo>
                <a:lnTo>
                  <a:pt x="228597" y="174649"/>
                </a:lnTo>
                <a:lnTo>
                  <a:pt x="236218" y="185013"/>
                </a:lnTo>
                <a:lnTo>
                  <a:pt x="242568" y="194462"/>
                </a:lnTo>
                <a:lnTo>
                  <a:pt x="248072" y="203302"/>
                </a:lnTo>
                <a:lnTo>
                  <a:pt x="253011" y="211734"/>
                </a:lnTo>
                <a:lnTo>
                  <a:pt x="257574" y="221166"/>
                </a:lnTo>
                <a:lnTo>
                  <a:pt x="261886" y="231265"/>
                </a:lnTo>
                <a:lnTo>
                  <a:pt x="266031" y="241807"/>
                </a:lnTo>
                <a:lnTo>
                  <a:pt x="268794" y="252644"/>
                </a:lnTo>
                <a:lnTo>
                  <a:pt x="270636" y="263680"/>
                </a:lnTo>
                <a:lnTo>
                  <a:pt x="271864" y="274847"/>
                </a:lnTo>
                <a:lnTo>
                  <a:pt x="273952" y="286101"/>
                </a:lnTo>
                <a:lnTo>
                  <a:pt x="276615" y="297414"/>
                </a:lnTo>
                <a:lnTo>
                  <a:pt x="279660" y="308766"/>
                </a:lnTo>
                <a:lnTo>
                  <a:pt x="280420" y="325224"/>
                </a:lnTo>
                <a:lnTo>
                  <a:pt x="279656" y="345086"/>
                </a:lnTo>
                <a:lnTo>
                  <a:pt x="277877" y="367218"/>
                </a:lnTo>
                <a:lnTo>
                  <a:pt x="275422" y="388322"/>
                </a:lnTo>
                <a:lnTo>
                  <a:pt x="272514" y="408741"/>
                </a:lnTo>
                <a:lnTo>
                  <a:pt x="269306" y="428704"/>
                </a:lnTo>
                <a:lnTo>
                  <a:pt x="264627" y="447093"/>
                </a:lnTo>
                <a:lnTo>
                  <a:pt x="258968" y="464433"/>
                </a:lnTo>
                <a:lnTo>
                  <a:pt x="252655" y="481071"/>
                </a:lnTo>
                <a:lnTo>
                  <a:pt x="247177" y="493435"/>
                </a:lnTo>
                <a:lnTo>
                  <a:pt x="242254" y="502946"/>
                </a:lnTo>
                <a:lnTo>
                  <a:pt x="237703" y="510558"/>
                </a:lnTo>
                <a:lnTo>
                  <a:pt x="232128" y="516902"/>
                </a:lnTo>
                <a:lnTo>
                  <a:pt x="225872" y="522401"/>
                </a:lnTo>
                <a:lnTo>
                  <a:pt x="219161" y="527338"/>
                </a:lnTo>
                <a:lnTo>
                  <a:pt x="212147" y="531899"/>
                </a:lnTo>
                <a:lnTo>
                  <a:pt x="204931" y="536209"/>
                </a:lnTo>
                <a:lnTo>
                  <a:pt x="197581" y="540353"/>
                </a:lnTo>
                <a:lnTo>
                  <a:pt x="191410" y="544385"/>
                </a:lnTo>
                <a:lnTo>
                  <a:pt x="186027" y="548344"/>
                </a:lnTo>
                <a:lnTo>
                  <a:pt x="181168" y="552253"/>
                </a:lnTo>
                <a:lnTo>
                  <a:pt x="174118" y="554858"/>
                </a:lnTo>
                <a:lnTo>
                  <a:pt x="165609" y="556596"/>
                </a:lnTo>
                <a:lnTo>
                  <a:pt x="156126" y="557754"/>
                </a:lnTo>
                <a:lnTo>
                  <a:pt x="148534" y="559796"/>
                </a:lnTo>
                <a:lnTo>
                  <a:pt x="142202" y="562428"/>
                </a:lnTo>
                <a:lnTo>
                  <a:pt x="136711" y="565452"/>
                </a:lnTo>
                <a:lnTo>
                  <a:pt x="130511" y="567468"/>
                </a:lnTo>
                <a:lnTo>
                  <a:pt x="123837" y="568812"/>
                </a:lnTo>
                <a:lnTo>
                  <a:pt x="116848" y="569708"/>
                </a:lnTo>
                <a:lnTo>
                  <a:pt x="110918" y="571576"/>
                </a:lnTo>
                <a:lnTo>
                  <a:pt x="105696" y="574091"/>
                </a:lnTo>
                <a:lnTo>
                  <a:pt x="100943" y="577037"/>
                </a:lnTo>
                <a:lnTo>
                  <a:pt x="95235" y="579002"/>
                </a:lnTo>
                <a:lnTo>
                  <a:pt x="88890" y="580311"/>
                </a:lnTo>
                <a:lnTo>
                  <a:pt x="82120" y="581184"/>
                </a:lnTo>
                <a:lnTo>
                  <a:pt x="76336" y="581766"/>
                </a:lnTo>
                <a:lnTo>
                  <a:pt x="71211" y="582154"/>
                </a:lnTo>
                <a:lnTo>
                  <a:pt x="66524" y="582413"/>
                </a:lnTo>
                <a:lnTo>
                  <a:pt x="57929" y="582701"/>
                </a:lnTo>
                <a:lnTo>
                  <a:pt x="53860" y="582777"/>
                </a:lnTo>
                <a:lnTo>
                  <a:pt x="51146" y="584098"/>
                </a:lnTo>
                <a:lnTo>
                  <a:pt x="49337" y="586249"/>
                </a:lnTo>
                <a:lnTo>
                  <a:pt x="48131" y="588953"/>
                </a:lnTo>
                <a:lnTo>
                  <a:pt x="46058" y="590755"/>
                </a:lnTo>
                <a:lnTo>
                  <a:pt x="43405" y="591957"/>
                </a:lnTo>
                <a:lnTo>
                  <a:pt x="34289" y="5943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SMARTPenAnnotation184"/>
          <p:cNvSpPr/>
          <p:nvPr/>
        </p:nvSpPr>
        <p:spPr>
          <a:xfrm>
            <a:off x="3965575" y="4378325"/>
            <a:ext cx="263525" cy="11113"/>
          </a:xfrm>
          <a:custGeom>
            <a:avLst/>
            <a:gdLst/>
            <a:ahLst/>
            <a:cxnLst/>
            <a:rect l="0" t="0" r="0" b="0"/>
            <a:pathLst>
              <a:path w="262892" h="11428">
                <a:moveTo>
                  <a:pt x="0" y="0"/>
                </a:moveTo>
                <a:lnTo>
                  <a:pt x="76649" y="0"/>
                </a:lnTo>
                <a:lnTo>
                  <a:pt x="86660" y="1270"/>
                </a:lnTo>
                <a:lnTo>
                  <a:pt x="98413" y="3387"/>
                </a:lnTo>
                <a:lnTo>
                  <a:pt x="111329" y="6069"/>
                </a:lnTo>
                <a:lnTo>
                  <a:pt x="122480" y="7856"/>
                </a:lnTo>
                <a:lnTo>
                  <a:pt x="132453" y="9047"/>
                </a:lnTo>
                <a:lnTo>
                  <a:pt x="141642" y="9842"/>
                </a:lnTo>
                <a:lnTo>
                  <a:pt x="152848" y="10371"/>
                </a:lnTo>
                <a:lnTo>
                  <a:pt x="178846" y="10960"/>
                </a:lnTo>
                <a:lnTo>
                  <a:pt x="248915" y="11427"/>
                </a:lnTo>
                <a:lnTo>
                  <a:pt x="251033" y="10158"/>
                </a:lnTo>
                <a:lnTo>
                  <a:pt x="253715" y="8042"/>
                </a:lnTo>
                <a:lnTo>
                  <a:pt x="26289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SMARTPenAnnotation185"/>
          <p:cNvSpPr/>
          <p:nvPr/>
        </p:nvSpPr>
        <p:spPr>
          <a:xfrm>
            <a:off x="4068763" y="4240213"/>
            <a:ext cx="34925" cy="296862"/>
          </a:xfrm>
          <a:custGeom>
            <a:avLst/>
            <a:gdLst/>
            <a:ahLst/>
            <a:cxnLst/>
            <a:rect l="0" t="0" r="0" b="0"/>
            <a:pathLst>
              <a:path w="34292" h="297181">
                <a:moveTo>
                  <a:pt x="0" y="0"/>
                </a:moveTo>
                <a:lnTo>
                  <a:pt x="0" y="58628"/>
                </a:lnTo>
                <a:lnTo>
                  <a:pt x="1271" y="64486"/>
                </a:lnTo>
                <a:lnTo>
                  <a:pt x="3387" y="70931"/>
                </a:lnTo>
                <a:lnTo>
                  <a:pt x="6069" y="77767"/>
                </a:lnTo>
                <a:lnTo>
                  <a:pt x="7856" y="84865"/>
                </a:lnTo>
                <a:lnTo>
                  <a:pt x="9048" y="92137"/>
                </a:lnTo>
                <a:lnTo>
                  <a:pt x="9842" y="99525"/>
                </a:lnTo>
                <a:lnTo>
                  <a:pt x="10371" y="106990"/>
                </a:lnTo>
                <a:lnTo>
                  <a:pt x="10725" y="114507"/>
                </a:lnTo>
                <a:lnTo>
                  <a:pt x="11117" y="129632"/>
                </a:lnTo>
                <a:lnTo>
                  <a:pt x="11389" y="167653"/>
                </a:lnTo>
                <a:lnTo>
                  <a:pt x="12673" y="173998"/>
                </a:lnTo>
                <a:lnTo>
                  <a:pt x="14799" y="179499"/>
                </a:lnTo>
                <a:lnTo>
                  <a:pt x="17486" y="184436"/>
                </a:lnTo>
                <a:lnTo>
                  <a:pt x="19278" y="190267"/>
                </a:lnTo>
                <a:lnTo>
                  <a:pt x="20472" y="196695"/>
                </a:lnTo>
                <a:lnTo>
                  <a:pt x="21268" y="203521"/>
                </a:lnTo>
                <a:lnTo>
                  <a:pt x="21799" y="209340"/>
                </a:lnTo>
                <a:lnTo>
                  <a:pt x="22153" y="214490"/>
                </a:lnTo>
                <a:lnTo>
                  <a:pt x="22389" y="219194"/>
                </a:lnTo>
                <a:lnTo>
                  <a:pt x="22651" y="231193"/>
                </a:lnTo>
                <a:lnTo>
                  <a:pt x="22857" y="277977"/>
                </a:lnTo>
                <a:lnTo>
                  <a:pt x="24128" y="280568"/>
                </a:lnTo>
                <a:lnTo>
                  <a:pt x="26246" y="282296"/>
                </a:lnTo>
                <a:lnTo>
                  <a:pt x="28927" y="283447"/>
                </a:lnTo>
                <a:lnTo>
                  <a:pt x="30715" y="285485"/>
                </a:lnTo>
                <a:lnTo>
                  <a:pt x="31907" y="288113"/>
                </a:lnTo>
                <a:lnTo>
                  <a:pt x="34291" y="2971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SMARTPenAnnotation186"/>
          <p:cNvSpPr/>
          <p:nvPr/>
        </p:nvSpPr>
        <p:spPr>
          <a:xfrm>
            <a:off x="4240213" y="4160838"/>
            <a:ext cx="76200" cy="411162"/>
          </a:xfrm>
          <a:custGeom>
            <a:avLst/>
            <a:gdLst/>
            <a:ahLst/>
            <a:cxnLst/>
            <a:rect l="0" t="0" r="0" b="0"/>
            <a:pathLst>
              <a:path w="75158" h="411481">
                <a:moveTo>
                  <a:pt x="0" y="0"/>
                </a:moveTo>
                <a:lnTo>
                  <a:pt x="6069" y="6067"/>
                </a:lnTo>
                <a:lnTo>
                  <a:pt x="7856" y="9125"/>
                </a:lnTo>
                <a:lnTo>
                  <a:pt x="11642" y="20765"/>
                </a:lnTo>
                <a:lnTo>
                  <a:pt x="14111" y="26544"/>
                </a:lnTo>
                <a:lnTo>
                  <a:pt x="17028" y="32936"/>
                </a:lnTo>
                <a:lnTo>
                  <a:pt x="18972" y="39737"/>
                </a:lnTo>
                <a:lnTo>
                  <a:pt x="20268" y="46811"/>
                </a:lnTo>
                <a:lnTo>
                  <a:pt x="21132" y="54067"/>
                </a:lnTo>
                <a:lnTo>
                  <a:pt x="22978" y="61445"/>
                </a:lnTo>
                <a:lnTo>
                  <a:pt x="25479" y="68903"/>
                </a:lnTo>
                <a:lnTo>
                  <a:pt x="28416" y="76415"/>
                </a:lnTo>
                <a:lnTo>
                  <a:pt x="30375" y="87773"/>
                </a:lnTo>
                <a:lnTo>
                  <a:pt x="31679" y="101695"/>
                </a:lnTo>
                <a:lnTo>
                  <a:pt x="32550" y="117327"/>
                </a:lnTo>
                <a:lnTo>
                  <a:pt x="34400" y="130288"/>
                </a:lnTo>
                <a:lnTo>
                  <a:pt x="36904" y="141468"/>
                </a:lnTo>
                <a:lnTo>
                  <a:pt x="39843" y="151462"/>
                </a:lnTo>
                <a:lnTo>
                  <a:pt x="43072" y="164474"/>
                </a:lnTo>
                <a:lnTo>
                  <a:pt x="50047" y="195866"/>
                </a:lnTo>
                <a:lnTo>
                  <a:pt x="52415" y="210587"/>
                </a:lnTo>
                <a:lnTo>
                  <a:pt x="53993" y="224211"/>
                </a:lnTo>
                <a:lnTo>
                  <a:pt x="55046" y="237104"/>
                </a:lnTo>
                <a:lnTo>
                  <a:pt x="57017" y="248239"/>
                </a:lnTo>
                <a:lnTo>
                  <a:pt x="59602" y="258203"/>
                </a:lnTo>
                <a:lnTo>
                  <a:pt x="62595" y="267385"/>
                </a:lnTo>
                <a:lnTo>
                  <a:pt x="64590" y="276046"/>
                </a:lnTo>
                <a:lnTo>
                  <a:pt x="65920" y="284361"/>
                </a:lnTo>
                <a:lnTo>
                  <a:pt x="66807" y="292443"/>
                </a:lnTo>
                <a:lnTo>
                  <a:pt x="67398" y="300372"/>
                </a:lnTo>
                <a:lnTo>
                  <a:pt x="67792" y="308198"/>
                </a:lnTo>
                <a:lnTo>
                  <a:pt x="68230" y="323667"/>
                </a:lnTo>
                <a:lnTo>
                  <a:pt x="68535" y="355858"/>
                </a:lnTo>
                <a:lnTo>
                  <a:pt x="69820" y="361698"/>
                </a:lnTo>
                <a:lnTo>
                  <a:pt x="71946" y="368132"/>
                </a:lnTo>
                <a:lnTo>
                  <a:pt x="74635" y="374961"/>
                </a:lnTo>
                <a:lnTo>
                  <a:pt x="75157" y="379514"/>
                </a:lnTo>
                <a:lnTo>
                  <a:pt x="74235" y="382549"/>
                </a:lnTo>
                <a:lnTo>
                  <a:pt x="72350" y="384572"/>
                </a:lnTo>
                <a:lnTo>
                  <a:pt x="71093" y="387191"/>
                </a:lnTo>
                <a:lnTo>
                  <a:pt x="69697" y="393488"/>
                </a:lnTo>
                <a:lnTo>
                  <a:pt x="69077" y="400520"/>
                </a:lnTo>
                <a:lnTo>
                  <a:pt x="68580" y="4114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SMARTPenAnnotation187"/>
          <p:cNvSpPr/>
          <p:nvPr/>
        </p:nvSpPr>
        <p:spPr>
          <a:xfrm>
            <a:off x="127000" y="3532188"/>
            <a:ext cx="650875" cy="1589087"/>
          </a:xfrm>
          <a:custGeom>
            <a:avLst/>
            <a:gdLst/>
            <a:ahLst/>
            <a:cxnLst/>
            <a:rect l="0" t="0" r="0" b="0"/>
            <a:pathLst>
              <a:path w="649838" h="1588770">
                <a:moveTo>
                  <a:pt x="341227" y="0"/>
                </a:moveTo>
                <a:lnTo>
                  <a:pt x="335159" y="6067"/>
                </a:lnTo>
                <a:lnTo>
                  <a:pt x="332101" y="7855"/>
                </a:lnTo>
                <a:lnTo>
                  <a:pt x="325318" y="9840"/>
                </a:lnTo>
                <a:lnTo>
                  <a:pt x="323001" y="11640"/>
                </a:lnTo>
                <a:lnTo>
                  <a:pt x="321456" y="14110"/>
                </a:lnTo>
                <a:lnTo>
                  <a:pt x="320426" y="17026"/>
                </a:lnTo>
                <a:lnTo>
                  <a:pt x="315895" y="23654"/>
                </a:lnTo>
                <a:lnTo>
                  <a:pt x="312909" y="27199"/>
                </a:lnTo>
                <a:lnTo>
                  <a:pt x="310918" y="30833"/>
                </a:lnTo>
                <a:lnTo>
                  <a:pt x="301393" y="55644"/>
                </a:lnTo>
                <a:lnTo>
                  <a:pt x="296891" y="61226"/>
                </a:lnTo>
                <a:lnTo>
                  <a:pt x="279689" y="76419"/>
                </a:lnTo>
                <a:lnTo>
                  <a:pt x="261855" y="103665"/>
                </a:lnTo>
                <a:lnTo>
                  <a:pt x="242251" y="141074"/>
                </a:lnTo>
                <a:lnTo>
                  <a:pt x="211690" y="201933"/>
                </a:lnTo>
                <a:lnTo>
                  <a:pt x="193907" y="244075"/>
                </a:lnTo>
                <a:lnTo>
                  <a:pt x="176691" y="275694"/>
                </a:lnTo>
                <a:lnTo>
                  <a:pt x="166766" y="298096"/>
                </a:lnTo>
                <a:lnTo>
                  <a:pt x="156340" y="324461"/>
                </a:lnTo>
                <a:lnTo>
                  <a:pt x="135865" y="380424"/>
                </a:lnTo>
                <a:lnTo>
                  <a:pt x="94179" y="501495"/>
                </a:lnTo>
                <a:lnTo>
                  <a:pt x="80721" y="541656"/>
                </a:lnTo>
                <a:lnTo>
                  <a:pt x="69660" y="578133"/>
                </a:lnTo>
                <a:lnTo>
                  <a:pt x="57970" y="617627"/>
                </a:lnTo>
                <a:lnTo>
                  <a:pt x="40075" y="673281"/>
                </a:lnTo>
                <a:lnTo>
                  <a:pt x="32509" y="701583"/>
                </a:lnTo>
                <a:lnTo>
                  <a:pt x="26195" y="729342"/>
                </a:lnTo>
                <a:lnTo>
                  <a:pt x="17062" y="778812"/>
                </a:lnTo>
                <a:lnTo>
                  <a:pt x="13004" y="813498"/>
                </a:lnTo>
                <a:lnTo>
                  <a:pt x="10719" y="860514"/>
                </a:lnTo>
                <a:lnTo>
                  <a:pt x="3974" y="900550"/>
                </a:lnTo>
                <a:lnTo>
                  <a:pt x="0" y="936542"/>
                </a:lnTo>
                <a:lnTo>
                  <a:pt x="6512" y="984108"/>
                </a:lnTo>
                <a:lnTo>
                  <a:pt x="8795" y="1025082"/>
                </a:lnTo>
                <a:lnTo>
                  <a:pt x="12012" y="1069538"/>
                </a:lnTo>
                <a:lnTo>
                  <a:pt x="16340" y="1094025"/>
                </a:lnTo>
                <a:lnTo>
                  <a:pt x="21766" y="1121780"/>
                </a:lnTo>
                <a:lnTo>
                  <a:pt x="31181" y="1162779"/>
                </a:lnTo>
                <a:lnTo>
                  <a:pt x="43621" y="1203893"/>
                </a:lnTo>
                <a:lnTo>
                  <a:pt x="82365" y="1307446"/>
                </a:lnTo>
                <a:lnTo>
                  <a:pt x="97593" y="1345394"/>
                </a:lnTo>
                <a:lnTo>
                  <a:pt x="117627" y="1374559"/>
                </a:lnTo>
                <a:lnTo>
                  <a:pt x="132205" y="1395775"/>
                </a:lnTo>
                <a:lnTo>
                  <a:pt x="147152" y="1411131"/>
                </a:lnTo>
                <a:lnTo>
                  <a:pt x="163531" y="1423459"/>
                </a:lnTo>
                <a:lnTo>
                  <a:pt x="183511" y="1437405"/>
                </a:lnTo>
                <a:lnTo>
                  <a:pt x="201704" y="1452069"/>
                </a:lnTo>
                <a:lnTo>
                  <a:pt x="218257" y="1467054"/>
                </a:lnTo>
                <a:lnTo>
                  <a:pt x="234080" y="1482180"/>
                </a:lnTo>
                <a:lnTo>
                  <a:pt x="252966" y="1493983"/>
                </a:lnTo>
                <a:lnTo>
                  <a:pt x="290067" y="1511908"/>
                </a:lnTo>
                <a:lnTo>
                  <a:pt x="309599" y="1519896"/>
                </a:lnTo>
                <a:lnTo>
                  <a:pt x="320141" y="1523804"/>
                </a:lnTo>
                <a:lnTo>
                  <a:pt x="332250" y="1528949"/>
                </a:lnTo>
                <a:lnTo>
                  <a:pt x="359250" y="1541439"/>
                </a:lnTo>
                <a:lnTo>
                  <a:pt x="372292" y="1547056"/>
                </a:lnTo>
                <a:lnTo>
                  <a:pt x="384797" y="1552070"/>
                </a:lnTo>
                <a:lnTo>
                  <a:pt x="396944" y="1556684"/>
                </a:lnTo>
                <a:lnTo>
                  <a:pt x="410121" y="1561029"/>
                </a:lnTo>
                <a:lnTo>
                  <a:pt x="423986" y="1565196"/>
                </a:lnTo>
                <a:lnTo>
                  <a:pt x="438310" y="1569244"/>
                </a:lnTo>
                <a:lnTo>
                  <a:pt x="455479" y="1573212"/>
                </a:lnTo>
                <a:lnTo>
                  <a:pt x="494875" y="1581009"/>
                </a:lnTo>
                <a:lnTo>
                  <a:pt x="510969" y="1583596"/>
                </a:lnTo>
                <a:lnTo>
                  <a:pt x="524238" y="1585320"/>
                </a:lnTo>
                <a:lnTo>
                  <a:pt x="544485" y="1587236"/>
                </a:lnTo>
                <a:lnTo>
                  <a:pt x="564294" y="1588315"/>
                </a:lnTo>
                <a:lnTo>
                  <a:pt x="589712" y="1588680"/>
                </a:lnTo>
                <a:lnTo>
                  <a:pt x="649837" y="15887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SMARTPenAnnotation188"/>
          <p:cNvSpPr/>
          <p:nvPr/>
        </p:nvSpPr>
        <p:spPr>
          <a:xfrm>
            <a:off x="663575" y="4983163"/>
            <a:ext cx="365125" cy="296862"/>
          </a:xfrm>
          <a:custGeom>
            <a:avLst/>
            <a:gdLst/>
            <a:ahLst/>
            <a:cxnLst/>
            <a:rect l="0" t="0" r="0" b="0"/>
            <a:pathLst>
              <a:path w="365364" h="297181">
                <a:moveTo>
                  <a:pt x="114300" y="0"/>
                </a:moveTo>
                <a:lnTo>
                  <a:pt x="114300" y="6068"/>
                </a:lnTo>
                <a:lnTo>
                  <a:pt x="115570" y="7856"/>
                </a:lnTo>
                <a:lnTo>
                  <a:pt x="117686" y="9047"/>
                </a:lnTo>
                <a:lnTo>
                  <a:pt x="120367" y="9842"/>
                </a:lnTo>
                <a:lnTo>
                  <a:pt x="126733" y="14111"/>
                </a:lnTo>
                <a:lnTo>
                  <a:pt x="133796" y="20242"/>
                </a:lnTo>
                <a:lnTo>
                  <a:pt x="141168" y="27200"/>
                </a:lnTo>
                <a:lnTo>
                  <a:pt x="146182" y="29564"/>
                </a:lnTo>
                <a:lnTo>
                  <a:pt x="152064" y="31139"/>
                </a:lnTo>
                <a:lnTo>
                  <a:pt x="158526" y="32190"/>
                </a:lnTo>
                <a:lnTo>
                  <a:pt x="165374" y="34160"/>
                </a:lnTo>
                <a:lnTo>
                  <a:pt x="172479" y="36744"/>
                </a:lnTo>
                <a:lnTo>
                  <a:pt x="179756" y="39736"/>
                </a:lnTo>
                <a:lnTo>
                  <a:pt x="185877" y="43001"/>
                </a:lnTo>
                <a:lnTo>
                  <a:pt x="201830" y="53663"/>
                </a:lnTo>
                <a:lnTo>
                  <a:pt x="208213" y="57366"/>
                </a:lnTo>
                <a:lnTo>
                  <a:pt x="222079" y="64866"/>
                </a:lnTo>
                <a:lnTo>
                  <a:pt x="236708" y="72433"/>
                </a:lnTo>
                <a:lnTo>
                  <a:pt x="244165" y="74959"/>
                </a:lnTo>
                <a:lnTo>
                  <a:pt x="251677" y="76643"/>
                </a:lnTo>
                <a:lnTo>
                  <a:pt x="259224" y="77765"/>
                </a:lnTo>
                <a:lnTo>
                  <a:pt x="266796" y="79784"/>
                </a:lnTo>
                <a:lnTo>
                  <a:pt x="274384" y="82399"/>
                </a:lnTo>
                <a:lnTo>
                  <a:pt x="281982" y="85413"/>
                </a:lnTo>
                <a:lnTo>
                  <a:pt x="289588" y="89962"/>
                </a:lnTo>
                <a:lnTo>
                  <a:pt x="297199" y="95535"/>
                </a:lnTo>
                <a:lnTo>
                  <a:pt x="304812" y="101790"/>
                </a:lnTo>
                <a:lnTo>
                  <a:pt x="312428" y="107230"/>
                </a:lnTo>
                <a:lnTo>
                  <a:pt x="320045" y="112127"/>
                </a:lnTo>
                <a:lnTo>
                  <a:pt x="327663" y="116662"/>
                </a:lnTo>
                <a:lnTo>
                  <a:pt x="335282" y="120954"/>
                </a:lnTo>
                <a:lnTo>
                  <a:pt x="350521" y="129111"/>
                </a:lnTo>
                <a:lnTo>
                  <a:pt x="355600" y="133064"/>
                </a:lnTo>
                <a:lnTo>
                  <a:pt x="358987" y="136970"/>
                </a:lnTo>
                <a:lnTo>
                  <a:pt x="361244" y="140843"/>
                </a:lnTo>
                <a:lnTo>
                  <a:pt x="363753" y="148534"/>
                </a:lnTo>
                <a:lnTo>
                  <a:pt x="365363" y="157752"/>
                </a:lnTo>
                <a:lnTo>
                  <a:pt x="358810" y="162399"/>
                </a:lnTo>
                <a:lnTo>
                  <a:pt x="353507" y="165416"/>
                </a:lnTo>
                <a:lnTo>
                  <a:pt x="347431" y="167427"/>
                </a:lnTo>
                <a:lnTo>
                  <a:pt x="340841" y="168769"/>
                </a:lnTo>
                <a:lnTo>
                  <a:pt x="333907" y="169662"/>
                </a:lnTo>
                <a:lnTo>
                  <a:pt x="322816" y="174043"/>
                </a:lnTo>
                <a:lnTo>
                  <a:pt x="318081" y="176988"/>
                </a:lnTo>
                <a:lnTo>
                  <a:pt x="312384" y="178952"/>
                </a:lnTo>
                <a:lnTo>
                  <a:pt x="306046" y="180262"/>
                </a:lnTo>
                <a:lnTo>
                  <a:pt x="299280" y="181135"/>
                </a:lnTo>
                <a:lnTo>
                  <a:pt x="292230" y="182987"/>
                </a:lnTo>
                <a:lnTo>
                  <a:pt x="284990" y="185491"/>
                </a:lnTo>
                <a:lnTo>
                  <a:pt x="277623" y="188431"/>
                </a:lnTo>
                <a:lnTo>
                  <a:pt x="270172" y="190391"/>
                </a:lnTo>
                <a:lnTo>
                  <a:pt x="262665" y="191697"/>
                </a:lnTo>
                <a:lnTo>
                  <a:pt x="255120" y="192569"/>
                </a:lnTo>
                <a:lnTo>
                  <a:pt x="243740" y="195689"/>
                </a:lnTo>
                <a:lnTo>
                  <a:pt x="229803" y="200310"/>
                </a:lnTo>
                <a:lnTo>
                  <a:pt x="186623" y="215561"/>
                </a:lnTo>
                <a:lnTo>
                  <a:pt x="173945" y="219908"/>
                </a:lnTo>
                <a:lnTo>
                  <a:pt x="162953" y="224075"/>
                </a:lnTo>
                <a:lnTo>
                  <a:pt x="153085" y="228124"/>
                </a:lnTo>
                <a:lnTo>
                  <a:pt x="143967" y="232092"/>
                </a:lnTo>
                <a:lnTo>
                  <a:pt x="132808" y="236008"/>
                </a:lnTo>
                <a:lnTo>
                  <a:pt x="120288" y="239889"/>
                </a:lnTo>
                <a:lnTo>
                  <a:pt x="106862" y="243746"/>
                </a:lnTo>
                <a:lnTo>
                  <a:pt x="95371" y="247588"/>
                </a:lnTo>
                <a:lnTo>
                  <a:pt x="85171" y="251418"/>
                </a:lnTo>
                <a:lnTo>
                  <a:pt x="75830" y="255243"/>
                </a:lnTo>
                <a:lnTo>
                  <a:pt x="68333" y="257792"/>
                </a:lnTo>
                <a:lnTo>
                  <a:pt x="62065" y="259492"/>
                </a:lnTo>
                <a:lnTo>
                  <a:pt x="56617" y="260624"/>
                </a:lnTo>
                <a:lnTo>
                  <a:pt x="47176" y="265270"/>
                </a:lnTo>
                <a:lnTo>
                  <a:pt x="42881" y="268286"/>
                </a:lnTo>
                <a:lnTo>
                  <a:pt x="34721" y="271638"/>
                </a:lnTo>
                <a:lnTo>
                  <a:pt x="30767" y="272533"/>
                </a:lnTo>
                <a:lnTo>
                  <a:pt x="22987" y="276913"/>
                </a:lnTo>
                <a:lnTo>
                  <a:pt x="19135" y="279859"/>
                </a:lnTo>
                <a:lnTo>
                  <a:pt x="11468" y="283132"/>
                </a:lnTo>
                <a:lnTo>
                  <a:pt x="7645" y="284004"/>
                </a:lnTo>
                <a:lnTo>
                  <a:pt x="5096" y="285856"/>
                </a:lnTo>
                <a:lnTo>
                  <a:pt x="3398" y="288361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SMARTPenAnnotation189"/>
          <p:cNvSpPr/>
          <p:nvPr/>
        </p:nvSpPr>
        <p:spPr>
          <a:xfrm>
            <a:off x="1109663" y="4789488"/>
            <a:ext cx="250825" cy="788987"/>
          </a:xfrm>
          <a:custGeom>
            <a:avLst/>
            <a:gdLst/>
            <a:ahLst/>
            <a:cxnLst/>
            <a:rect l="0" t="0" r="0" b="0"/>
            <a:pathLst>
              <a:path w="250787" h="788671">
                <a:moveTo>
                  <a:pt x="250786" y="0"/>
                </a:moveTo>
                <a:lnTo>
                  <a:pt x="244718" y="6068"/>
                </a:lnTo>
                <a:lnTo>
                  <a:pt x="238352" y="15821"/>
                </a:lnTo>
                <a:lnTo>
                  <a:pt x="232560" y="27352"/>
                </a:lnTo>
                <a:lnTo>
                  <a:pt x="229985" y="36710"/>
                </a:lnTo>
                <a:lnTo>
                  <a:pt x="226759" y="42253"/>
                </a:lnTo>
                <a:lnTo>
                  <a:pt x="222068" y="48489"/>
                </a:lnTo>
                <a:lnTo>
                  <a:pt x="216400" y="55186"/>
                </a:lnTo>
                <a:lnTo>
                  <a:pt x="211352" y="62191"/>
                </a:lnTo>
                <a:lnTo>
                  <a:pt x="206717" y="69401"/>
                </a:lnTo>
                <a:lnTo>
                  <a:pt x="202356" y="76747"/>
                </a:lnTo>
                <a:lnTo>
                  <a:pt x="198179" y="84185"/>
                </a:lnTo>
                <a:lnTo>
                  <a:pt x="190152" y="99222"/>
                </a:lnTo>
                <a:lnTo>
                  <a:pt x="184963" y="106788"/>
                </a:lnTo>
                <a:lnTo>
                  <a:pt x="178964" y="114373"/>
                </a:lnTo>
                <a:lnTo>
                  <a:pt x="172425" y="121968"/>
                </a:lnTo>
                <a:lnTo>
                  <a:pt x="161715" y="137193"/>
                </a:lnTo>
                <a:lnTo>
                  <a:pt x="132882" y="181201"/>
                </a:lnTo>
                <a:lnTo>
                  <a:pt x="121383" y="200811"/>
                </a:lnTo>
                <a:lnTo>
                  <a:pt x="112447" y="217694"/>
                </a:lnTo>
                <a:lnTo>
                  <a:pt x="105220" y="232760"/>
                </a:lnTo>
                <a:lnTo>
                  <a:pt x="97862" y="246613"/>
                </a:lnTo>
                <a:lnTo>
                  <a:pt x="90416" y="259659"/>
                </a:lnTo>
                <a:lnTo>
                  <a:pt x="82913" y="272166"/>
                </a:lnTo>
                <a:lnTo>
                  <a:pt x="67802" y="296223"/>
                </a:lnTo>
                <a:lnTo>
                  <a:pt x="60217" y="307972"/>
                </a:lnTo>
                <a:lnTo>
                  <a:pt x="53890" y="319615"/>
                </a:lnTo>
                <a:lnTo>
                  <a:pt x="48402" y="331187"/>
                </a:lnTo>
                <a:lnTo>
                  <a:pt x="43473" y="342711"/>
                </a:lnTo>
                <a:lnTo>
                  <a:pt x="38917" y="354205"/>
                </a:lnTo>
                <a:lnTo>
                  <a:pt x="30469" y="377135"/>
                </a:lnTo>
                <a:lnTo>
                  <a:pt x="18572" y="411464"/>
                </a:lnTo>
                <a:lnTo>
                  <a:pt x="14696" y="425439"/>
                </a:lnTo>
                <a:lnTo>
                  <a:pt x="10843" y="441106"/>
                </a:lnTo>
                <a:lnTo>
                  <a:pt x="7004" y="457901"/>
                </a:lnTo>
                <a:lnTo>
                  <a:pt x="4444" y="472907"/>
                </a:lnTo>
                <a:lnTo>
                  <a:pt x="2738" y="486722"/>
                </a:lnTo>
                <a:lnTo>
                  <a:pt x="842" y="510961"/>
                </a:lnTo>
                <a:lnTo>
                  <a:pt x="0" y="530200"/>
                </a:lnTo>
                <a:lnTo>
                  <a:pt x="3012" y="550605"/>
                </a:lnTo>
                <a:lnTo>
                  <a:pt x="8584" y="571103"/>
                </a:lnTo>
                <a:lnTo>
                  <a:pt x="15294" y="588681"/>
                </a:lnTo>
                <a:lnTo>
                  <a:pt x="22509" y="604959"/>
                </a:lnTo>
                <a:lnTo>
                  <a:pt x="26211" y="612856"/>
                </a:lnTo>
                <a:lnTo>
                  <a:pt x="32489" y="623201"/>
                </a:lnTo>
                <a:lnTo>
                  <a:pt x="40485" y="635177"/>
                </a:lnTo>
                <a:lnTo>
                  <a:pt x="49625" y="648242"/>
                </a:lnTo>
                <a:lnTo>
                  <a:pt x="56989" y="659492"/>
                </a:lnTo>
                <a:lnTo>
                  <a:pt x="63168" y="669531"/>
                </a:lnTo>
                <a:lnTo>
                  <a:pt x="68557" y="678764"/>
                </a:lnTo>
                <a:lnTo>
                  <a:pt x="74690" y="686190"/>
                </a:lnTo>
                <a:lnTo>
                  <a:pt x="81318" y="692410"/>
                </a:lnTo>
                <a:lnTo>
                  <a:pt x="88277" y="697827"/>
                </a:lnTo>
                <a:lnTo>
                  <a:pt x="94187" y="702708"/>
                </a:lnTo>
                <a:lnTo>
                  <a:pt x="99396" y="707232"/>
                </a:lnTo>
                <a:lnTo>
                  <a:pt x="104140" y="711518"/>
                </a:lnTo>
                <a:lnTo>
                  <a:pt x="116183" y="723054"/>
                </a:lnTo>
                <a:lnTo>
                  <a:pt x="151206" y="757695"/>
                </a:lnTo>
                <a:lnTo>
                  <a:pt x="155189" y="760400"/>
                </a:lnTo>
                <a:lnTo>
                  <a:pt x="163002" y="763406"/>
                </a:lnTo>
                <a:lnTo>
                  <a:pt x="168133" y="765477"/>
                </a:lnTo>
                <a:lnTo>
                  <a:pt x="174094" y="768128"/>
                </a:lnTo>
                <a:lnTo>
                  <a:pt x="180608" y="771166"/>
                </a:lnTo>
                <a:lnTo>
                  <a:pt x="186220" y="774461"/>
                </a:lnTo>
                <a:lnTo>
                  <a:pt x="191232" y="777927"/>
                </a:lnTo>
                <a:lnTo>
                  <a:pt x="195843" y="781508"/>
                </a:lnTo>
                <a:lnTo>
                  <a:pt x="200187" y="783896"/>
                </a:lnTo>
                <a:lnTo>
                  <a:pt x="204353" y="785488"/>
                </a:lnTo>
                <a:lnTo>
                  <a:pt x="216496" y="7886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SMARTPenAnnotation190"/>
          <p:cNvSpPr/>
          <p:nvPr/>
        </p:nvSpPr>
        <p:spPr>
          <a:xfrm>
            <a:off x="1365250" y="5075238"/>
            <a:ext cx="269875" cy="250825"/>
          </a:xfrm>
          <a:custGeom>
            <a:avLst/>
            <a:gdLst/>
            <a:ahLst/>
            <a:cxnLst/>
            <a:rect l="0" t="0" r="0" b="0"/>
            <a:pathLst>
              <a:path w="269477" h="251461">
                <a:moveTo>
                  <a:pt x="6586" y="0"/>
                </a:moveTo>
                <a:lnTo>
                  <a:pt x="518" y="0"/>
                </a:lnTo>
                <a:lnTo>
                  <a:pt x="0" y="1270"/>
                </a:lnTo>
                <a:lnTo>
                  <a:pt x="925" y="3387"/>
                </a:lnTo>
                <a:lnTo>
                  <a:pt x="5468" y="9841"/>
                </a:lnTo>
                <a:lnTo>
                  <a:pt x="6089" y="14111"/>
                </a:lnTo>
                <a:lnTo>
                  <a:pt x="6254" y="17027"/>
                </a:lnTo>
                <a:lnTo>
                  <a:pt x="7635" y="18972"/>
                </a:lnTo>
                <a:lnTo>
                  <a:pt x="9825" y="20268"/>
                </a:lnTo>
                <a:lnTo>
                  <a:pt x="12555" y="21132"/>
                </a:lnTo>
                <a:lnTo>
                  <a:pt x="14375" y="22978"/>
                </a:lnTo>
                <a:lnTo>
                  <a:pt x="15589" y="25479"/>
                </a:lnTo>
                <a:lnTo>
                  <a:pt x="16398" y="28416"/>
                </a:lnTo>
                <a:lnTo>
                  <a:pt x="20683" y="35066"/>
                </a:lnTo>
                <a:lnTo>
                  <a:pt x="23604" y="38618"/>
                </a:lnTo>
                <a:lnTo>
                  <a:pt x="26821" y="43525"/>
                </a:lnTo>
                <a:lnTo>
                  <a:pt x="30236" y="49337"/>
                </a:lnTo>
                <a:lnTo>
                  <a:pt x="33782" y="55751"/>
                </a:lnTo>
                <a:lnTo>
                  <a:pt x="38687" y="61298"/>
                </a:lnTo>
                <a:lnTo>
                  <a:pt x="44496" y="66265"/>
                </a:lnTo>
                <a:lnTo>
                  <a:pt x="50910" y="70847"/>
                </a:lnTo>
                <a:lnTo>
                  <a:pt x="58995" y="77711"/>
                </a:lnTo>
                <a:lnTo>
                  <a:pt x="68195" y="86098"/>
                </a:lnTo>
                <a:lnTo>
                  <a:pt x="98201" y="114797"/>
                </a:lnTo>
                <a:lnTo>
                  <a:pt x="134218" y="150521"/>
                </a:lnTo>
                <a:lnTo>
                  <a:pt x="139934" y="154957"/>
                </a:lnTo>
                <a:lnTo>
                  <a:pt x="146284" y="159185"/>
                </a:lnTo>
                <a:lnTo>
                  <a:pt x="153058" y="163274"/>
                </a:lnTo>
                <a:lnTo>
                  <a:pt x="158844" y="167269"/>
                </a:lnTo>
                <a:lnTo>
                  <a:pt x="163971" y="171203"/>
                </a:lnTo>
                <a:lnTo>
                  <a:pt x="168659" y="175095"/>
                </a:lnTo>
                <a:lnTo>
                  <a:pt x="175595" y="181500"/>
                </a:lnTo>
                <a:lnTo>
                  <a:pt x="193461" y="198777"/>
                </a:lnTo>
                <a:lnTo>
                  <a:pt x="201019" y="204909"/>
                </a:lnTo>
                <a:lnTo>
                  <a:pt x="207328" y="208996"/>
                </a:lnTo>
                <a:lnTo>
                  <a:pt x="212804" y="211721"/>
                </a:lnTo>
                <a:lnTo>
                  <a:pt x="218994" y="216077"/>
                </a:lnTo>
                <a:lnTo>
                  <a:pt x="225661" y="221522"/>
                </a:lnTo>
                <a:lnTo>
                  <a:pt x="242477" y="236375"/>
                </a:lnTo>
                <a:lnTo>
                  <a:pt x="248163" y="241792"/>
                </a:lnTo>
                <a:lnTo>
                  <a:pt x="257178" y="250612"/>
                </a:lnTo>
                <a:lnTo>
                  <a:pt x="269476" y="2514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SMARTPenAnnotation191"/>
          <p:cNvSpPr/>
          <p:nvPr/>
        </p:nvSpPr>
        <p:spPr>
          <a:xfrm>
            <a:off x="1235075" y="5029200"/>
            <a:ext cx="376238" cy="365125"/>
          </a:xfrm>
          <a:custGeom>
            <a:avLst/>
            <a:gdLst/>
            <a:ahLst/>
            <a:cxnLst/>
            <a:rect l="0" t="0" r="0" b="0"/>
            <a:pathLst>
              <a:path w="377191" h="365760">
                <a:moveTo>
                  <a:pt x="377190" y="0"/>
                </a:moveTo>
                <a:lnTo>
                  <a:pt x="371122" y="0"/>
                </a:lnTo>
                <a:lnTo>
                  <a:pt x="369334" y="1270"/>
                </a:lnTo>
                <a:lnTo>
                  <a:pt x="368143" y="3386"/>
                </a:lnTo>
                <a:lnTo>
                  <a:pt x="367348" y="6067"/>
                </a:lnTo>
                <a:lnTo>
                  <a:pt x="363079" y="12433"/>
                </a:lnTo>
                <a:lnTo>
                  <a:pt x="360163" y="15909"/>
                </a:lnTo>
                <a:lnTo>
                  <a:pt x="350149" y="23157"/>
                </a:lnTo>
                <a:lnTo>
                  <a:pt x="343922" y="26868"/>
                </a:lnTo>
                <a:lnTo>
                  <a:pt x="337231" y="31882"/>
                </a:lnTo>
                <a:lnTo>
                  <a:pt x="330231" y="37764"/>
                </a:lnTo>
                <a:lnTo>
                  <a:pt x="323024" y="44226"/>
                </a:lnTo>
                <a:lnTo>
                  <a:pt x="308243" y="58179"/>
                </a:lnTo>
                <a:lnTo>
                  <a:pt x="255248" y="110550"/>
                </a:lnTo>
                <a:lnTo>
                  <a:pt x="242555" y="124500"/>
                </a:lnTo>
                <a:lnTo>
                  <a:pt x="193365" y="180257"/>
                </a:lnTo>
                <a:lnTo>
                  <a:pt x="170183" y="205421"/>
                </a:lnTo>
                <a:lnTo>
                  <a:pt x="142852" y="233867"/>
                </a:lnTo>
                <a:lnTo>
                  <a:pt x="101483" y="275665"/>
                </a:lnTo>
                <a:lnTo>
                  <a:pt x="93055" y="282836"/>
                </a:lnTo>
                <a:lnTo>
                  <a:pt x="60733" y="308593"/>
                </a:lnTo>
                <a:lnTo>
                  <a:pt x="53188" y="314949"/>
                </a:lnTo>
                <a:lnTo>
                  <a:pt x="41419" y="325397"/>
                </a:lnTo>
                <a:lnTo>
                  <a:pt x="31955" y="334274"/>
                </a:lnTo>
                <a:lnTo>
                  <a:pt x="19487" y="346411"/>
                </a:lnTo>
                <a:lnTo>
                  <a:pt x="16801" y="350321"/>
                </a:lnTo>
                <a:lnTo>
                  <a:pt x="13021" y="360620"/>
                </a:lnTo>
                <a:lnTo>
                  <a:pt x="12137" y="363475"/>
                </a:lnTo>
                <a:lnTo>
                  <a:pt x="10631" y="364237"/>
                </a:lnTo>
                <a:lnTo>
                  <a:pt x="0" y="3657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SMARTPenAnnotation192"/>
          <p:cNvSpPr/>
          <p:nvPr/>
        </p:nvSpPr>
        <p:spPr>
          <a:xfrm>
            <a:off x="1692275" y="5167313"/>
            <a:ext cx="250825" cy="22225"/>
          </a:xfrm>
          <a:custGeom>
            <a:avLst/>
            <a:gdLst/>
            <a:ahLst/>
            <a:cxnLst/>
            <a:rect l="0" t="0" r="0" b="0"/>
            <a:pathLst>
              <a:path w="251461" h="21272">
                <a:moveTo>
                  <a:pt x="0" y="9841"/>
                </a:moveTo>
                <a:lnTo>
                  <a:pt x="18203" y="3774"/>
                </a:lnTo>
                <a:lnTo>
                  <a:pt x="24835" y="1986"/>
                </a:lnTo>
                <a:lnTo>
                  <a:pt x="30527" y="795"/>
                </a:lnTo>
                <a:lnTo>
                  <a:pt x="35591" y="0"/>
                </a:lnTo>
                <a:lnTo>
                  <a:pt x="44047" y="740"/>
                </a:lnTo>
                <a:lnTo>
                  <a:pt x="54765" y="2505"/>
                </a:lnTo>
                <a:lnTo>
                  <a:pt x="66990" y="4950"/>
                </a:lnTo>
                <a:lnTo>
                  <a:pt x="78949" y="6580"/>
                </a:lnTo>
                <a:lnTo>
                  <a:pt x="90733" y="7667"/>
                </a:lnTo>
                <a:lnTo>
                  <a:pt x="102398" y="8392"/>
                </a:lnTo>
                <a:lnTo>
                  <a:pt x="116525" y="10145"/>
                </a:lnTo>
                <a:lnTo>
                  <a:pt x="132294" y="12584"/>
                </a:lnTo>
                <a:lnTo>
                  <a:pt x="149155" y="15480"/>
                </a:lnTo>
                <a:lnTo>
                  <a:pt x="161667" y="17410"/>
                </a:lnTo>
                <a:lnTo>
                  <a:pt x="171278" y="18697"/>
                </a:lnTo>
                <a:lnTo>
                  <a:pt x="178955" y="19555"/>
                </a:lnTo>
                <a:lnTo>
                  <a:pt x="185343" y="20127"/>
                </a:lnTo>
                <a:lnTo>
                  <a:pt x="190872" y="20509"/>
                </a:lnTo>
                <a:lnTo>
                  <a:pt x="195828" y="20763"/>
                </a:lnTo>
                <a:lnTo>
                  <a:pt x="204721" y="21045"/>
                </a:lnTo>
                <a:lnTo>
                  <a:pt x="220254" y="21205"/>
                </a:lnTo>
                <a:lnTo>
                  <a:pt x="251460" y="212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SMARTPenAnnotation193"/>
          <p:cNvSpPr/>
          <p:nvPr/>
        </p:nvSpPr>
        <p:spPr>
          <a:xfrm>
            <a:off x="1819275" y="5029200"/>
            <a:ext cx="20638" cy="400050"/>
          </a:xfrm>
          <a:custGeom>
            <a:avLst/>
            <a:gdLst/>
            <a:ahLst/>
            <a:cxnLst/>
            <a:rect l="0" t="0" r="0" b="0"/>
            <a:pathLst>
              <a:path w="21133" h="400051">
                <a:moveTo>
                  <a:pt x="21132" y="0"/>
                </a:moveTo>
                <a:lnTo>
                  <a:pt x="21132" y="42776"/>
                </a:lnTo>
                <a:lnTo>
                  <a:pt x="19862" y="50107"/>
                </a:lnTo>
                <a:lnTo>
                  <a:pt x="17745" y="57535"/>
                </a:lnTo>
                <a:lnTo>
                  <a:pt x="15064" y="65026"/>
                </a:lnTo>
                <a:lnTo>
                  <a:pt x="13276" y="75101"/>
                </a:lnTo>
                <a:lnTo>
                  <a:pt x="12085" y="86897"/>
                </a:lnTo>
                <a:lnTo>
                  <a:pt x="11290" y="99841"/>
                </a:lnTo>
                <a:lnTo>
                  <a:pt x="9491" y="112280"/>
                </a:lnTo>
                <a:lnTo>
                  <a:pt x="7021" y="124384"/>
                </a:lnTo>
                <a:lnTo>
                  <a:pt x="4105" y="136262"/>
                </a:lnTo>
                <a:lnTo>
                  <a:pt x="2160" y="146721"/>
                </a:lnTo>
                <a:lnTo>
                  <a:pt x="864" y="156234"/>
                </a:lnTo>
                <a:lnTo>
                  <a:pt x="0" y="165115"/>
                </a:lnTo>
                <a:lnTo>
                  <a:pt x="694" y="173577"/>
                </a:lnTo>
                <a:lnTo>
                  <a:pt x="2426" y="181758"/>
                </a:lnTo>
                <a:lnTo>
                  <a:pt x="4851" y="189751"/>
                </a:lnTo>
                <a:lnTo>
                  <a:pt x="6468" y="197621"/>
                </a:lnTo>
                <a:lnTo>
                  <a:pt x="7546" y="205407"/>
                </a:lnTo>
                <a:lnTo>
                  <a:pt x="8264" y="213138"/>
                </a:lnTo>
                <a:lnTo>
                  <a:pt x="8744" y="227182"/>
                </a:lnTo>
                <a:lnTo>
                  <a:pt x="9576" y="302198"/>
                </a:lnTo>
                <a:lnTo>
                  <a:pt x="9702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SMARTPenAnnotation194"/>
          <p:cNvSpPr/>
          <p:nvPr/>
        </p:nvSpPr>
        <p:spPr>
          <a:xfrm>
            <a:off x="2022475" y="4960938"/>
            <a:ext cx="34925" cy="468312"/>
          </a:xfrm>
          <a:custGeom>
            <a:avLst/>
            <a:gdLst/>
            <a:ahLst/>
            <a:cxnLst/>
            <a:rect l="0" t="0" r="0" b="0"/>
            <a:pathLst>
              <a:path w="34291" h="468632">
                <a:moveTo>
                  <a:pt x="0" y="0"/>
                </a:moveTo>
                <a:lnTo>
                  <a:pt x="12135" y="6068"/>
                </a:lnTo>
                <a:lnTo>
                  <a:pt x="15710" y="9126"/>
                </a:lnTo>
                <a:lnTo>
                  <a:pt x="18093" y="12434"/>
                </a:lnTo>
                <a:lnTo>
                  <a:pt x="19682" y="15910"/>
                </a:lnTo>
                <a:lnTo>
                  <a:pt x="22011" y="23307"/>
                </a:lnTo>
                <a:lnTo>
                  <a:pt x="27986" y="45072"/>
                </a:lnTo>
                <a:lnTo>
                  <a:pt x="30087" y="55448"/>
                </a:lnTo>
                <a:lnTo>
                  <a:pt x="31488" y="64906"/>
                </a:lnTo>
                <a:lnTo>
                  <a:pt x="32422" y="73750"/>
                </a:lnTo>
                <a:lnTo>
                  <a:pt x="33044" y="83457"/>
                </a:lnTo>
                <a:lnTo>
                  <a:pt x="33459" y="93738"/>
                </a:lnTo>
                <a:lnTo>
                  <a:pt x="34044" y="123024"/>
                </a:lnTo>
                <a:lnTo>
                  <a:pt x="34289" y="279835"/>
                </a:lnTo>
                <a:lnTo>
                  <a:pt x="33019" y="289427"/>
                </a:lnTo>
                <a:lnTo>
                  <a:pt x="30903" y="299632"/>
                </a:lnTo>
                <a:lnTo>
                  <a:pt x="28222" y="310244"/>
                </a:lnTo>
                <a:lnTo>
                  <a:pt x="26434" y="319860"/>
                </a:lnTo>
                <a:lnTo>
                  <a:pt x="25243" y="328810"/>
                </a:lnTo>
                <a:lnTo>
                  <a:pt x="24448" y="337317"/>
                </a:lnTo>
                <a:lnTo>
                  <a:pt x="23919" y="345528"/>
                </a:lnTo>
                <a:lnTo>
                  <a:pt x="23566" y="353542"/>
                </a:lnTo>
                <a:lnTo>
                  <a:pt x="23174" y="369220"/>
                </a:lnTo>
                <a:lnTo>
                  <a:pt x="22901" y="419760"/>
                </a:lnTo>
                <a:lnTo>
                  <a:pt x="24157" y="429700"/>
                </a:lnTo>
                <a:lnTo>
                  <a:pt x="26265" y="437597"/>
                </a:lnTo>
                <a:lnTo>
                  <a:pt x="28940" y="444131"/>
                </a:lnTo>
                <a:lnTo>
                  <a:pt x="30723" y="449758"/>
                </a:lnTo>
                <a:lnTo>
                  <a:pt x="31912" y="454779"/>
                </a:lnTo>
                <a:lnTo>
                  <a:pt x="34290" y="4686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SMARTPenAnnotation195"/>
          <p:cNvSpPr/>
          <p:nvPr/>
        </p:nvSpPr>
        <p:spPr>
          <a:xfrm>
            <a:off x="2022475" y="4835525"/>
            <a:ext cx="320675" cy="844550"/>
          </a:xfrm>
          <a:custGeom>
            <a:avLst/>
            <a:gdLst/>
            <a:ahLst/>
            <a:cxnLst/>
            <a:rect l="0" t="0" r="0" b="0"/>
            <a:pathLst>
              <a:path w="319511" h="845647">
                <a:moveTo>
                  <a:pt x="0" y="0"/>
                </a:moveTo>
                <a:lnTo>
                  <a:pt x="25750" y="0"/>
                </a:lnTo>
                <a:lnTo>
                  <a:pt x="28596" y="1270"/>
                </a:lnTo>
                <a:lnTo>
                  <a:pt x="30494" y="3387"/>
                </a:lnTo>
                <a:lnTo>
                  <a:pt x="31759" y="6069"/>
                </a:lnTo>
                <a:lnTo>
                  <a:pt x="39608" y="15909"/>
                </a:lnTo>
                <a:lnTo>
                  <a:pt x="42915" y="18226"/>
                </a:lnTo>
                <a:lnTo>
                  <a:pt x="49977" y="20801"/>
                </a:lnTo>
                <a:lnTo>
                  <a:pt x="57348" y="25332"/>
                </a:lnTo>
                <a:lnTo>
                  <a:pt x="61092" y="28318"/>
                </a:lnTo>
                <a:lnTo>
                  <a:pt x="68668" y="35389"/>
                </a:lnTo>
                <a:lnTo>
                  <a:pt x="90632" y="56792"/>
                </a:lnTo>
                <a:lnTo>
                  <a:pt x="101061" y="65801"/>
                </a:lnTo>
                <a:lnTo>
                  <a:pt x="110554" y="73078"/>
                </a:lnTo>
                <a:lnTo>
                  <a:pt x="119423" y="79199"/>
                </a:lnTo>
                <a:lnTo>
                  <a:pt x="129145" y="88359"/>
                </a:lnTo>
                <a:lnTo>
                  <a:pt x="139436" y="99547"/>
                </a:lnTo>
                <a:lnTo>
                  <a:pt x="150108" y="112085"/>
                </a:lnTo>
                <a:lnTo>
                  <a:pt x="158492" y="122983"/>
                </a:lnTo>
                <a:lnTo>
                  <a:pt x="165351" y="132789"/>
                </a:lnTo>
                <a:lnTo>
                  <a:pt x="171194" y="141866"/>
                </a:lnTo>
                <a:lnTo>
                  <a:pt x="178899" y="152998"/>
                </a:lnTo>
                <a:lnTo>
                  <a:pt x="197621" y="178913"/>
                </a:lnTo>
                <a:lnTo>
                  <a:pt x="207947" y="195475"/>
                </a:lnTo>
                <a:lnTo>
                  <a:pt x="218641" y="214137"/>
                </a:lnTo>
                <a:lnTo>
                  <a:pt x="229581" y="234198"/>
                </a:lnTo>
                <a:lnTo>
                  <a:pt x="238144" y="251382"/>
                </a:lnTo>
                <a:lnTo>
                  <a:pt x="245122" y="266648"/>
                </a:lnTo>
                <a:lnTo>
                  <a:pt x="251045" y="280636"/>
                </a:lnTo>
                <a:lnTo>
                  <a:pt x="257533" y="297581"/>
                </a:lnTo>
                <a:lnTo>
                  <a:pt x="277530" y="354026"/>
                </a:lnTo>
                <a:lnTo>
                  <a:pt x="287600" y="383405"/>
                </a:lnTo>
                <a:lnTo>
                  <a:pt x="299695" y="422709"/>
                </a:lnTo>
                <a:lnTo>
                  <a:pt x="306477" y="445636"/>
                </a:lnTo>
                <a:lnTo>
                  <a:pt x="310998" y="464731"/>
                </a:lnTo>
                <a:lnTo>
                  <a:pt x="314012" y="481271"/>
                </a:lnTo>
                <a:lnTo>
                  <a:pt x="316021" y="496107"/>
                </a:lnTo>
                <a:lnTo>
                  <a:pt x="317360" y="509808"/>
                </a:lnTo>
                <a:lnTo>
                  <a:pt x="318849" y="535192"/>
                </a:lnTo>
                <a:lnTo>
                  <a:pt x="319510" y="559173"/>
                </a:lnTo>
                <a:lnTo>
                  <a:pt x="318534" y="582532"/>
                </a:lnTo>
                <a:lnTo>
                  <a:pt x="312115" y="615832"/>
                </a:lnTo>
                <a:lnTo>
                  <a:pt x="310167" y="633960"/>
                </a:lnTo>
                <a:lnTo>
                  <a:pt x="305915" y="653870"/>
                </a:lnTo>
                <a:lnTo>
                  <a:pt x="299792" y="674149"/>
                </a:lnTo>
                <a:lnTo>
                  <a:pt x="292837" y="691629"/>
                </a:lnTo>
                <a:lnTo>
                  <a:pt x="286665" y="701116"/>
                </a:lnTo>
                <a:lnTo>
                  <a:pt x="278740" y="711251"/>
                </a:lnTo>
                <a:lnTo>
                  <a:pt x="269646" y="721817"/>
                </a:lnTo>
                <a:lnTo>
                  <a:pt x="259774" y="733942"/>
                </a:lnTo>
                <a:lnTo>
                  <a:pt x="238645" y="760960"/>
                </a:lnTo>
                <a:lnTo>
                  <a:pt x="228946" y="771467"/>
                </a:lnTo>
                <a:lnTo>
                  <a:pt x="219941" y="779741"/>
                </a:lnTo>
                <a:lnTo>
                  <a:pt x="211397" y="786527"/>
                </a:lnTo>
                <a:lnTo>
                  <a:pt x="201891" y="793592"/>
                </a:lnTo>
                <a:lnTo>
                  <a:pt x="181169" y="808215"/>
                </a:lnTo>
                <a:lnTo>
                  <a:pt x="132353" y="841348"/>
                </a:lnTo>
                <a:lnTo>
                  <a:pt x="125287" y="843833"/>
                </a:lnTo>
                <a:lnTo>
                  <a:pt x="115264" y="845646"/>
                </a:lnTo>
                <a:lnTo>
                  <a:pt x="114300" y="8343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SMARTPenAnnotation196"/>
          <p:cNvSpPr/>
          <p:nvPr/>
        </p:nvSpPr>
        <p:spPr>
          <a:xfrm>
            <a:off x="2193925" y="4783138"/>
            <a:ext cx="342900" cy="223837"/>
          </a:xfrm>
          <a:custGeom>
            <a:avLst/>
            <a:gdLst/>
            <a:ahLst/>
            <a:cxnLst/>
            <a:rect l="0" t="0" r="0" b="0"/>
            <a:pathLst>
              <a:path w="342897" h="223727">
                <a:moveTo>
                  <a:pt x="22856" y="40846"/>
                </a:moveTo>
                <a:lnTo>
                  <a:pt x="22856" y="18928"/>
                </a:lnTo>
                <a:lnTo>
                  <a:pt x="28923" y="12198"/>
                </a:lnTo>
                <a:lnTo>
                  <a:pt x="31981" y="10317"/>
                </a:lnTo>
                <a:lnTo>
                  <a:pt x="42626" y="7299"/>
                </a:lnTo>
                <a:lnTo>
                  <a:pt x="43656" y="7052"/>
                </a:lnTo>
                <a:lnTo>
                  <a:pt x="51173" y="6703"/>
                </a:lnTo>
                <a:lnTo>
                  <a:pt x="61264" y="3235"/>
                </a:lnTo>
                <a:lnTo>
                  <a:pt x="67512" y="532"/>
                </a:lnTo>
                <a:lnTo>
                  <a:pt x="74216" y="0"/>
                </a:lnTo>
                <a:lnTo>
                  <a:pt x="81226" y="916"/>
                </a:lnTo>
                <a:lnTo>
                  <a:pt x="88439" y="2796"/>
                </a:lnTo>
                <a:lnTo>
                  <a:pt x="94518" y="4049"/>
                </a:lnTo>
                <a:lnTo>
                  <a:pt x="104659" y="5442"/>
                </a:lnTo>
                <a:lnTo>
                  <a:pt x="111681" y="5814"/>
                </a:lnTo>
                <a:lnTo>
                  <a:pt x="129644" y="6226"/>
                </a:lnTo>
                <a:lnTo>
                  <a:pt x="137228" y="7606"/>
                </a:lnTo>
                <a:lnTo>
                  <a:pt x="143554" y="9797"/>
                </a:lnTo>
                <a:lnTo>
                  <a:pt x="153969" y="14346"/>
                </a:lnTo>
                <a:lnTo>
                  <a:pt x="162832" y="16368"/>
                </a:lnTo>
                <a:lnTo>
                  <a:pt x="171004" y="17268"/>
                </a:lnTo>
                <a:lnTo>
                  <a:pt x="174961" y="17507"/>
                </a:lnTo>
                <a:lnTo>
                  <a:pt x="177599" y="18937"/>
                </a:lnTo>
                <a:lnTo>
                  <a:pt x="179358" y="21160"/>
                </a:lnTo>
                <a:lnTo>
                  <a:pt x="180531" y="23912"/>
                </a:lnTo>
                <a:lnTo>
                  <a:pt x="182582" y="25747"/>
                </a:lnTo>
                <a:lnTo>
                  <a:pt x="185220" y="26970"/>
                </a:lnTo>
                <a:lnTo>
                  <a:pt x="188249" y="27786"/>
                </a:lnTo>
                <a:lnTo>
                  <a:pt x="195000" y="32078"/>
                </a:lnTo>
                <a:lnTo>
                  <a:pt x="198579" y="35001"/>
                </a:lnTo>
                <a:lnTo>
                  <a:pt x="200964" y="38219"/>
                </a:lnTo>
                <a:lnTo>
                  <a:pt x="203615" y="45182"/>
                </a:lnTo>
                <a:lnTo>
                  <a:pt x="205592" y="48817"/>
                </a:lnTo>
                <a:lnTo>
                  <a:pt x="208180" y="52510"/>
                </a:lnTo>
                <a:lnTo>
                  <a:pt x="215391" y="61495"/>
                </a:lnTo>
                <a:lnTo>
                  <a:pt x="215982" y="64772"/>
                </a:lnTo>
                <a:lnTo>
                  <a:pt x="216377" y="69497"/>
                </a:lnTo>
                <a:lnTo>
                  <a:pt x="216815" y="80250"/>
                </a:lnTo>
                <a:lnTo>
                  <a:pt x="217010" y="89262"/>
                </a:lnTo>
                <a:lnTo>
                  <a:pt x="217152" y="122980"/>
                </a:lnTo>
                <a:lnTo>
                  <a:pt x="215886" y="128622"/>
                </a:lnTo>
                <a:lnTo>
                  <a:pt x="213773" y="134924"/>
                </a:lnTo>
                <a:lnTo>
                  <a:pt x="207323" y="151152"/>
                </a:lnTo>
                <a:lnTo>
                  <a:pt x="203054" y="156758"/>
                </a:lnTo>
                <a:lnTo>
                  <a:pt x="196034" y="164637"/>
                </a:lnTo>
                <a:lnTo>
                  <a:pt x="188750" y="172069"/>
                </a:lnTo>
                <a:lnTo>
                  <a:pt x="185522" y="174049"/>
                </a:lnTo>
                <a:lnTo>
                  <a:pt x="178548" y="176247"/>
                </a:lnTo>
                <a:lnTo>
                  <a:pt x="171216" y="177225"/>
                </a:lnTo>
                <a:lnTo>
                  <a:pt x="167482" y="177485"/>
                </a:lnTo>
                <a:lnTo>
                  <a:pt x="163724" y="178929"/>
                </a:lnTo>
                <a:lnTo>
                  <a:pt x="156160" y="183920"/>
                </a:lnTo>
                <a:lnTo>
                  <a:pt x="148566" y="186985"/>
                </a:lnTo>
                <a:lnTo>
                  <a:pt x="138417" y="188347"/>
                </a:lnTo>
                <a:lnTo>
                  <a:pt x="130376" y="188710"/>
                </a:lnTo>
                <a:lnTo>
                  <a:pt x="110013" y="189113"/>
                </a:lnTo>
                <a:lnTo>
                  <a:pt x="17501" y="189437"/>
                </a:lnTo>
                <a:lnTo>
                  <a:pt x="14206" y="188166"/>
                </a:lnTo>
                <a:lnTo>
                  <a:pt x="4770" y="181581"/>
                </a:lnTo>
                <a:lnTo>
                  <a:pt x="2118" y="179595"/>
                </a:lnTo>
                <a:lnTo>
                  <a:pt x="1410" y="177796"/>
                </a:lnTo>
                <a:lnTo>
                  <a:pt x="624" y="172409"/>
                </a:lnTo>
                <a:lnTo>
                  <a:pt x="120" y="166458"/>
                </a:lnTo>
                <a:lnTo>
                  <a:pt x="7" y="155037"/>
                </a:lnTo>
                <a:lnTo>
                  <a:pt x="0" y="149595"/>
                </a:lnTo>
                <a:lnTo>
                  <a:pt x="1269" y="147635"/>
                </a:lnTo>
                <a:lnTo>
                  <a:pt x="3384" y="146329"/>
                </a:lnTo>
                <a:lnTo>
                  <a:pt x="9122" y="144878"/>
                </a:lnTo>
                <a:lnTo>
                  <a:pt x="19492" y="144061"/>
                </a:lnTo>
                <a:lnTo>
                  <a:pt x="26864" y="143870"/>
                </a:lnTo>
                <a:lnTo>
                  <a:pt x="30608" y="142549"/>
                </a:lnTo>
                <a:lnTo>
                  <a:pt x="38154" y="137694"/>
                </a:lnTo>
                <a:lnTo>
                  <a:pt x="48295" y="135891"/>
                </a:lnTo>
                <a:lnTo>
                  <a:pt x="62675" y="134690"/>
                </a:lnTo>
                <a:lnTo>
                  <a:pt x="79882" y="133889"/>
                </a:lnTo>
                <a:lnTo>
                  <a:pt x="92623" y="134625"/>
                </a:lnTo>
                <a:lnTo>
                  <a:pt x="102387" y="136385"/>
                </a:lnTo>
                <a:lnTo>
                  <a:pt x="110167" y="138829"/>
                </a:lnTo>
                <a:lnTo>
                  <a:pt x="116623" y="140458"/>
                </a:lnTo>
                <a:lnTo>
                  <a:pt x="127184" y="142268"/>
                </a:lnTo>
                <a:lnTo>
                  <a:pt x="136110" y="143073"/>
                </a:lnTo>
                <a:lnTo>
                  <a:pt x="140269" y="143287"/>
                </a:lnTo>
                <a:lnTo>
                  <a:pt x="144311" y="144700"/>
                </a:lnTo>
                <a:lnTo>
                  <a:pt x="152189" y="149657"/>
                </a:lnTo>
                <a:lnTo>
                  <a:pt x="159924" y="152707"/>
                </a:lnTo>
                <a:lnTo>
                  <a:pt x="163764" y="153520"/>
                </a:lnTo>
                <a:lnTo>
                  <a:pt x="171418" y="157810"/>
                </a:lnTo>
                <a:lnTo>
                  <a:pt x="180323" y="163950"/>
                </a:lnTo>
                <a:lnTo>
                  <a:pt x="186254" y="167366"/>
                </a:lnTo>
                <a:lnTo>
                  <a:pt x="192748" y="170913"/>
                </a:lnTo>
                <a:lnTo>
                  <a:pt x="198347" y="174547"/>
                </a:lnTo>
                <a:lnTo>
                  <a:pt x="203350" y="178240"/>
                </a:lnTo>
                <a:lnTo>
                  <a:pt x="207955" y="181972"/>
                </a:lnTo>
                <a:lnTo>
                  <a:pt x="216459" y="186119"/>
                </a:lnTo>
                <a:lnTo>
                  <a:pt x="220504" y="187225"/>
                </a:lnTo>
                <a:lnTo>
                  <a:pt x="228386" y="191840"/>
                </a:lnTo>
                <a:lnTo>
                  <a:pt x="232266" y="194849"/>
                </a:lnTo>
                <a:lnTo>
                  <a:pt x="237392" y="196855"/>
                </a:lnTo>
                <a:lnTo>
                  <a:pt x="243350" y="198192"/>
                </a:lnTo>
                <a:lnTo>
                  <a:pt x="249862" y="199084"/>
                </a:lnTo>
                <a:lnTo>
                  <a:pt x="260484" y="203461"/>
                </a:lnTo>
                <a:lnTo>
                  <a:pt x="265095" y="206406"/>
                </a:lnTo>
                <a:lnTo>
                  <a:pt x="270708" y="208369"/>
                </a:lnTo>
                <a:lnTo>
                  <a:pt x="276991" y="209679"/>
                </a:lnTo>
                <a:lnTo>
                  <a:pt x="283719" y="210551"/>
                </a:lnTo>
                <a:lnTo>
                  <a:pt x="290745" y="212403"/>
                </a:lnTo>
                <a:lnTo>
                  <a:pt x="297968" y="214907"/>
                </a:lnTo>
                <a:lnTo>
                  <a:pt x="305324" y="217847"/>
                </a:lnTo>
                <a:lnTo>
                  <a:pt x="311498" y="219807"/>
                </a:lnTo>
                <a:lnTo>
                  <a:pt x="321744" y="221985"/>
                </a:lnTo>
                <a:lnTo>
                  <a:pt x="330532" y="222952"/>
                </a:lnTo>
                <a:lnTo>
                  <a:pt x="342896" y="2237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SMARTPenAnnotation197"/>
          <p:cNvSpPr/>
          <p:nvPr/>
        </p:nvSpPr>
        <p:spPr>
          <a:xfrm>
            <a:off x="2468563" y="5326063"/>
            <a:ext cx="285750" cy="23812"/>
          </a:xfrm>
          <a:custGeom>
            <a:avLst/>
            <a:gdLst/>
            <a:ahLst/>
            <a:cxnLst/>
            <a:rect l="0" t="0" r="0" b="0"/>
            <a:pathLst>
              <a:path w="285751" h="22861">
                <a:moveTo>
                  <a:pt x="0" y="22860"/>
                </a:moveTo>
                <a:lnTo>
                  <a:pt x="6067" y="16793"/>
                </a:lnTo>
                <a:lnTo>
                  <a:pt x="9125" y="15005"/>
                </a:lnTo>
                <a:lnTo>
                  <a:pt x="12433" y="13814"/>
                </a:lnTo>
                <a:lnTo>
                  <a:pt x="15909" y="13019"/>
                </a:lnTo>
                <a:lnTo>
                  <a:pt x="19496" y="11220"/>
                </a:lnTo>
                <a:lnTo>
                  <a:pt x="23157" y="8750"/>
                </a:lnTo>
                <a:lnTo>
                  <a:pt x="26868" y="5833"/>
                </a:lnTo>
                <a:lnTo>
                  <a:pt x="30612" y="3889"/>
                </a:lnTo>
                <a:lnTo>
                  <a:pt x="34378" y="2593"/>
                </a:lnTo>
                <a:lnTo>
                  <a:pt x="38158" y="1729"/>
                </a:lnTo>
                <a:lnTo>
                  <a:pt x="58459" y="1153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" name="SMARTPenAnnotation198"/>
          <p:cNvSpPr/>
          <p:nvPr/>
        </p:nvSpPr>
        <p:spPr>
          <a:xfrm>
            <a:off x="2606675" y="5200650"/>
            <a:ext cx="44450" cy="320675"/>
          </a:xfrm>
          <a:custGeom>
            <a:avLst/>
            <a:gdLst/>
            <a:ahLst/>
            <a:cxnLst/>
            <a:rect l="0" t="0" r="0" b="0"/>
            <a:pathLst>
              <a:path w="45722" h="320040">
                <a:moveTo>
                  <a:pt x="0" y="0"/>
                </a:moveTo>
                <a:lnTo>
                  <a:pt x="9842" y="9840"/>
                </a:lnTo>
                <a:lnTo>
                  <a:pt x="10371" y="23071"/>
                </a:lnTo>
                <a:lnTo>
                  <a:pt x="10960" y="71637"/>
                </a:lnTo>
                <a:lnTo>
                  <a:pt x="12387" y="97288"/>
                </a:lnTo>
                <a:lnTo>
                  <a:pt x="14608" y="122008"/>
                </a:lnTo>
                <a:lnTo>
                  <a:pt x="17359" y="146108"/>
                </a:lnTo>
                <a:lnTo>
                  <a:pt x="19193" y="164715"/>
                </a:lnTo>
                <a:lnTo>
                  <a:pt x="20415" y="179660"/>
                </a:lnTo>
                <a:lnTo>
                  <a:pt x="21231" y="192163"/>
                </a:lnTo>
                <a:lnTo>
                  <a:pt x="22136" y="212829"/>
                </a:lnTo>
                <a:lnTo>
                  <a:pt x="22539" y="233020"/>
                </a:lnTo>
                <a:lnTo>
                  <a:pt x="22818" y="283870"/>
                </a:lnTo>
                <a:lnTo>
                  <a:pt x="24102" y="289576"/>
                </a:lnTo>
                <a:lnTo>
                  <a:pt x="26228" y="294651"/>
                </a:lnTo>
                <a:lnTo>
                  <a:pt x="32698" y="305852"/>
                </a:lnTo>
                <a:lnTo>
                  <a:pt x="33583" y="310770"/>
                </a:lnTo>
                <a:lnTo>
                  <a:pt x="45721" y="3200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SMARTPenAnnotation199"/>
          <p:cNvSpPr/>
          <p:nvPr/>
        </p:nvSpPr>
        <p:spPr>
          <a:xfrm>
            <a:off x="2765425" y="5165725"/>
            <a:ext cx="263525" cy="307975"/>
          </a:xfrm>
          <a:custGeom>
            <a:avLst/>
            <a:gdLst/>
            <a:ahLst/>
            <a:cxnLst/>
            <a:rect l="0" t="0" r="0" b="0"/>
            <a:pathLst>
              <a:path w="262891" h="307938">
                <a:moveTo>
                  <a:pt x="0" y="11290"/>
                </a:moveTo>
                <a:lnTo>
                  <a:pt x="6067" y="5223"/>
                </a:lnTo>
                <a:lnTo>
                  <a:pt x="9125" y="3435"/>
                </a:lnTo>
                <a:lnTo>
                  <a:pt x="15909" y="1449"/>
                </a:lnTo>
                <a:lnTo>
                  <a:pt x="22036" y="920"/>
                </a:lnTo>
                <a:lnTo>
                  <a:pt x="29930" y="567"/>
                </a:lnTo>
                <a:lnTo>
                  <a:pt x="57841" y="0"/>
                </a:lnTo>
                <a:lnTo>
                  <a:pt x="65230" y="1223"/>
                </a:lnTo>
                <a:lnTo>
                  <a:pt x="73967" y="3309"/>
                </a:lnTo>
                <a:lnTo>
                  <a:pt x="83601" y="5970"/>
                </a:lnTo>
                <a:lnTo>
                  <a:pt x="92564" y="9013"/>
                </a:lnTo>
                <a:lnTo>
                  <a:pt x="101079" y="12312"/>
                </a:lnTo>
                <a:lnTo>
                  <a:pt x="109296" y="15782"/>
                </a:lnTo>
                <a:lnTo>
                  <a:pt x="125199" y="23023"/>
                </a:lnTo>
                <a:lnTo>
                  <a:pt x="132996" y="26732"/>
                </a:lnTo>
                <a:lnTo>
                  <a:pt x="140734" y="31745"/>
                </a:lnTo>
                <a:lnTo>
                  <a:pt x="148432" y="37627"/>
                </a:lnTo>
                <a:lnTo>
                  <a:pt x="156105" y="44088"/>
                </a:lnTo>
                <a:lnTo>
                  <a:pt x="162490" y="49665"/>
                </a:lnTo>
                <a:lnTo>
                  <a:pt x="172971" y="59249"/>
                </a:lnTo>
                <a:lnTo>
                  <a:pt x="192079" y="77852"/>
                </a:lnTo>
                <a:lnTo>
                  <a:pt x="197903" y="84875"/>
                </a:lnTo>
                <a:lnTo>
                  <a:pt x="203055" y="92097"/>
                </a:lnTo>
                <a:lnTo>
                  <a:pt x="207760" y="99452"/>
                </a:lnTo>
                <a:lnTo>
                  <a:pt x="210896" y="105624"/>
                </a:lnTo>
                <a:lnTo>
                  <a:pt x="212988" y="111010"/>
                </a:lnTo>
                <a:lnTo>
                  <a:pt x="214381" y="115870"/>
                </a:lnTo>
                <a:lnTo>
                  <a:pt x="216581" y="121650"/>
                </a:lnTo>
                <a:lnTo>
                  <a:pt x="219317" y="128044"/>
                </a:lnTo>
                <a:lnTo>
                  <a:pt x="222411" y="134846"/>
                </a:lnTo>
                <a:lnTo>
                  <a:pt x="224474" y="143191"/>
                </a:lnTo>
                <a:lnTo>
                  <a:pt x="225849" y="152564"/>
                </a:lnTo>
                <a:lnTo>
                  <a:pt x="226766" y="162623"/>
                </a:lnTo>
                <a:lnTo>
                  <a:pt x="227377" y="170599"/>
                </a:lnTo>
                <a:lnTo>
                  <a:pt x="228056" y="182848"/>
                </a:lnTo>
                <a:lnTo>
                  <a:pt x="226967" y="189162"/>
                </a:lnTo>
                <a:lnTo>
                  <a:pt x="224971" y="195911"/>
                </a:lnTo>
                <a:lnTo>
                  <a:pt x="222371" y="202951"/>
                </a:lnTo>
                <a:lnTo>
                  <a:pt x="219367" y="210184"/>
                </a:lnTo>
                <a:lnTo>
                  <a:pt x="216094" y="217546"/>
                </a:lnTo>
                <a:lnTo>
                  <a:pt x="212643" y="224995"/>
                </a:lnTo>
                <a:lnTo>
                  <a:pt x="209072" y="231230"/>
                </a:lnTo>
                <a:lnTo>
                  <a:pt x="205421" y="236656"/>
                </a:lnTo>
                <a:lnTo>
                  <a:pt x="201717" y="241544"/>
                </a:lnTo>
                <a:lnTo>
                  <a:pt x="197978" y="247343"/>
                </a:lnTo>
                <a:lnTo>
                  <a:pt x="194215" y="253749"/>
                </a:lnTo>
                <a:lnTo>
                  <a:pt x="190437" y="260560"/>
                </a:lnTo>
                <a:lnTo>
                  <a:pt x="185378" y="266370"/>
                </a:lnTo>
                <a:lnTo>
                  <a:pt x="179465" y="271513"/>
                </a:lnTo>
                <a:lnTo>
                  <a:pt x="172983" y="276212"/>
                </a:lnTo>
                <a:lnTo>
                  <a:pt x="166122" y="280615"/>
                </a:lnTo>
                <a:lnTo>
                  <a:pt x="159008" y="284820"/>
                </a:lnTo>
                <a:lnTo>
                  <a:pt x="151725" y="288894"/>
                </a:lnTo>
                <a:lnTo>
                  <a:pt x="145600" y="291609"/>
                </a:lnTo>
                <a:lnTo>
                  <a:pt x="140247" y="293420"/>
                </a:lnTo>
                <a:lnTo>
                  <a:pt x="135407" y="294626"/>
                </a:lnTo>
                <a:lnTo>
                  <a:pt x="129641" y="296701"/>
                </a:lnTo>
                <a:lnTo>
                  <a:pt x="123258" y="299354"/>
                </a:lnTo>
                <a:lnTo>
                  <a:pt x="116461" y="302393"/>
                </a:lnTo>
                <a:lnTo>
                  <a:pt x="108121" y="304419"/>
                </a:lnTo>
                <a:lnTo>
                  <a:pt x="98750" y="305769"/>
                </a:lnTo>
                <a:lnTo>
                  <a:pt x="88694" y="306670"/>
                </a:lnTo>
                <a:lnTo>
                  <a:pt x="80719" y="307270"/>
                </a:lnTo>
                <a:lnTo>
                  <a:pt x="68471" y="307937"/>
                </a:lnTo>
                <a:lnTo>
                  <a:pt x="63427" y="306845"/>
                </a:lnTo>
                <a:lnTo>
                  <a:pt x="58795" y="304846"/>
                </a:lnTo>
                <a:lnTo>
                  <a:pt x="54436" y="302244"/>
                </a:lnTo>
                <a:lnTo>
                  <a:pt x="50261" y="300510"/>
                </a:lnTo>
                <a:lnTo>
                  <a:pt x="42235" y="298582"/>
                </a:lnTo>
                <a:lnTo>
                  <a:pt x="34434" y="294339"/>
                </a:lnTo>
                <a:lnTo>
                  <a:pt x="30576" y="291430"/>
                </a:lnTo>
                <a:lnTo>
                  <a:pt x="28004" y="288220"/>
                </a:lnTo>
                <a:lnTo>
                  <a:pt x="26289" y="284810"/>
                </a:lnTo>
                <a:lnTo>
                  <a:pt x="25146" y="281266"/>
                </a:lnTo>
                <a:lnTo>
                  <a:pt x="20489" y="273943"/>
                </a:lnTo>
                <a:lnTo>
                  <a:pt x="17469" y="270212"/>
                </a:lnTo>
                <a:lnTo>
                  <a:pt x="15456" y="266455"/>
                </a:lnTo>
                <a:lnTo>
                  <a:pt x="13219" y="258894"/>
                </a:lnTo>
                <a:lnTo>
                  <a:pt x="13893" y="253829"/>
                </a:lnTo>
                <a:lnTo>
                  <a:pt x="15612" y="247913"/>
                </a:lnTo>
                <a:lnTo>
                  <a:pt x="18028" y="241429"/>
                </a:lnTo>
                <a:lnTo>
                  <a:pt x="19638" y="235836"/>
                </a:lnTo>
                <a:lnTo>
                  <a:pt x="21428" y="226235"/>
                </a:lnTo>
                <a:lnTo>
                  <a:pt x="25610" y="217735"/>
                </a:lnTo>
                <a:lnTo>
                  <a:pt x="28503" y="213690"/>
                </a:lnTo>
                <a:lnTo>
                  <a:pt x="31702" y="210994"/>
                </a:lnTo>
                <a:lnTo>
                  <a:pt x="35105" y="209196"/>
                </a:lnTo>
                <a:lnTo>
                  <a:pt x="38643" y="207997"/>
                </a:lnTo>
                <a:lnTo>
                  <a:pt x="41002" y="205928"/>
                </a:lnTo>
                <a:lnTo>
                  <a:pt x="42574" y="203279"/>
                </a:lnTo>
                <a:lnTo>
                  <a:pt x="43623" y="200243"/>
                </a:lnTo>
                <a:lnTo>
                  <a:pt x="45592" y="198219"/>
                </a:lnTo>
                <a:lnTo>
                  <a:pt x="48174" y="196870"/>
                </a:lnTo>
                <a:lnTo>
                  <a:pt x="54431" y="195370"/>
                </a:lnTo>
                <a:lnTo>
                  <a:pt x="61444" y="194704"/>
                </a:lnTo>
                <a:lnTo>
                  <a:pt x="68795" y="194407"/>
                </a:lnTo>
                <a:lnTo>
                  <a:pt x="72533" y="194328"/>
                </a:lnTo>
                <a:lnTo>
                  <a:pt x="78835" y="195546"/>
                </a:lnTo>
                <a:lnTo>
                  <a:pt x="86847" y="197627"/>
                </a:lnTo>
                <a:lnTo>
                  <a:pt x="95998" y="200285"/>
                </a:lnTo>
                <a:lnTo>
                  <a:pt x="103368" y="203327"/>
                </a:lnTo>
                <a:lnTo>
                  <a:pt x="109552" y="206625"/>
                </a:lnTo>
                <a:lnTo>
                  <a:pt x="114944" y="210094"/>
                </a:lnTo>
                <a:lnTo>
                  <a:pt x="122349" y="213676"/>
                </a:lnTo>
                <a:lnTo>
                  <a:pt x="131096" y="217334"/>
                </a:lnTo>
                <a:lnTo>
                  <a:pt x="140737" y="221043"/>
                </a:lnTo>
                <a:lnTo>
                  <a:pt x="148435" y="226055"/>
                </a:lnTo>
                <a:lnTo>
                  <a:pt x="154836" y="231937"/>
                </a:lnTo>
                <a:lnTo>
                  <a:pt x="160374" y="238398"/>
                </a:lnTo>
                <a:lnTo>
                  <a:pt x="165336" y="243976"/>
                </a:lnTo>
                <a:lnTo>
                  <a:pt x="174236" y="253560"/>
                </a:lnTo>
                <a:lnTo>
                  <a:pt x="179657" y="257893"/>
                </a:lnTo>
                <a:lnTo>
                  <a:pt x="185811" y="262052"/>
                </a:lnTo>
                <a:lnTo>
                  <a:pt x="192454" y="266095"/>
                </a:lnTo>
                <a:lnTo>
                  <a:pt x="198152" y="268790"/>
                </a:lnTo>
                <a:lnTo>
                  <a:pt x="203221" y="270587"/>
                </a:lnTo>
                <a:lnTo>
                  <a:pt x="207871" y="271785"/>
                </a:lnTo>
                <a:lnTo>
                  <a:pt x="212240" y="273853"/>
                </a:lnTo>
                <a:lnTo>
                  <a:pt x="216423" y="276502"/>
                </a:lnTo>
                <a:lnTo>
                  <a:pt x="220482" y="279538"/>
                </a:lnTo>
                <a:lnTo>
                  <a:pt x="228378" y="282912"/>
                </a:lnTo>
                <a:lnTo>
                  <a:pt x="232262" y="283811"/>
                </a:lnTo>
                <a:lnTo>
                  <a:pt x="239964" y="288197"/>
                </a:lnTo>
                <a:lnTo>
                  <a:pt x="249189" y="295294"/>
                </a:lnTo>
                <a:lnTo>
                  <a:pt x="253837" y="296264"/>
                </a:lnTo>
                <a:lnTo>
                  <a:pt x="256855" y="296523"/>
                </a:lnTo>
                <a:lnTo>
                  <a:pt x="258866" y="295425"/>
                </a:lnTo>
                <a:lnTo>
                  <a:pt x="260207" y="293424"/>
                </a:lnTo>
                <a:lnTo>
                  <a:pt x="262890" y="285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SMARTPenAnnotation200"/>
          <p:cNvSpPr/>
          <p:nvPr/>
        </p:nvSpPr>
        <p:spPr>
          <a:xfrm>
            <a:off x="3114675" y="5097463"/>
            <a:ext cx="222250" cy="542925"/>
          </a:xfrm>
          <a:custGeom>
            <a:avLst/>
            <a:gdLst/>
            <a:ahLst/>
            <a:cxnLst/>
            <a:rect l="0" t="0" r="0" b="0"/>
            <a:pathLst>
              <a:path w="223408" h="543348">
                <a:moveTo>
                  <a:pt x="109108" y="0"/>
                </a:moveTo>
                <a:lnTo>
                  <a:pt x="96972" y="6068"/>
                </a:lnTo>
                <a:lnTo>
                  <a:pt x="92127" y="9126"/>
                </a:lnTo>
                <a:lnTo>
                  <a:pt x="87627" y="12434"/>
                </a:lnTo>
                <a:lnTo>
                  <a:pt x="83357" y="15910"/>
                </a:lnTo>
                <a:lnTo>
                  <a:pt x="79241" y="20767"/>
                </a:lnTo>
                <a:lnTo>
                  <a:pt x="75226" y="26545"/>
                </a:lnTo>
                <a:lnTo>
                  <a:pt x="71280" y="32937"/>
                </a:lnTo>
                <a:lnTo>
                  <a:pt x="67379" y="39738"/>
                </a:lnTo>
                <a:lnTo>
                  <a:pt x="59658" y="54068"/>
                </a:lnTo>
                <a:lnTo>
                  <a:pt x="54551" y="60176"/>
                </a:lnTo>
                <a:lnTo>
                  <a:pt x="48607" y="65517"/>
                </a:lnTo>
                <a:lnTo>
                  <a:pt x="42104" y="70348"/>
                </a:lnTo>
                <a:lnTo>
                  <a:pt x="37768" y="77379"/>
                </a:lnTo>
                <a:lnTo>
                  <a:pt x="34878" y="85876"/>
                </a:lnTo>
                <a:lnTo>
                  <a:pt x="32951" y="95351"/>
                </a:lnTo>
                <a:lnTo>
                  <a:pt x="30396" y="104207"/>
                </a:lnTo>
                <a:lnTo>
                  <a:pt x="24172" y="120821"/>
                </a:lnTo>
                <a:lnTo>
                  <a:pt x="20558" y="136672"/>
                </a:lnTo>
                <a:lnTo>
                  <a:pt x="19595" y="144455"/>
                </a:lnTo>
                <a:lnTo>
                  <a:pt x="17682" y="155993"/>
                </a:lnTo>
                <a:lnTo>
                  <a:pt x="12171" y="185747"/>
                </a:lnTo>
                <a:lnTo>
                  <a:pt x="10193" y="198762"/>
                </a:lnTo>
                <a:lnTo>
                  <a:pt x="8875" y="209978"/>
                </a:lnTo>
                <a:lnTo>
                  <a:pt x="7995" y="219996"/>
                </a:lnTo>
                <a:lnTo>
                  <a:pt x="6140" y="233024"/>
                </a:lnTo>
                <a:lnTo>
                  <a:pt x="691" y="264433"/>
                </a:lnTo>
                <a:lnTo>
                  <a:pt x="0" y="277889"/>
                </a:lnTo>
                <a:lnTo>
                  <a:pt x="809" y="289399"/>
                </a:lnTo>
                <a:lnTo>
                  <a:pt x="2618" y="299614"/>
                </a:lnTo>
                <a:lnTo>
                  <a:pt x="3825" y="308962"/>
                </a:lnTo>
                <a:lnTo>
                  <a:pt x="4629" y="317735"/>
                </a:lnTo>
                <a:lnTo>
                  <a:pt x="5165" y="326124"/>
                </a:lnTo>
                <a:lnTo>
                  <a:pt x="6793" y="335526"/>
                </a:lnTo>
                <a:lnTo>
                  <a:pt x="9148" y="345604"/>
                </a:lnTo>
                <a:lnTo>
                  <a:pt x="11988" y="356133"/>
                </a:lnTo>
                <a:lnTo>
                  <a:pt x="18530" y="377992"/>
                </a:lnTo>
                <a:lnTo>
                  <a:pt x="22053" y="389155"/>
                </a:lnTo>
                <a:lnTo>
                  <a:pt x="26941" y="399137"/>
                </a:lnTo>
                <a:lnTo>
                  <a:pt x="32740" y="408331"/>
                </a:lnTo>
                <a:lnTo>
                  <a:pt x="39146" y="417001"/>
                </a:lnTo>
                <a:lnTo>
                  <a:pt x="45957" y="427861"/>
                </a:lnTo>
                <a:lnTo>
                  <a:pt x="53037" y="440181"/>
                </a:lnTo>
                <a:lnTo>
                  <a:pt x="60297" y="453474"/>
                </a:lnTo>
                <a:lnTo>
                  <a:pt x="67677" y="463606"/>
                </a:lnTo>
                <a:lnTo>
                  <a:pt x="75137" y="471631"/>
                </a:lnTo>
                <a:lnTo>
                  <a:pt x="82651" y="478251"/>
                </a:lnTo>
                <a:lnTo>
                  <a:pt x="90200" y="483934"/>
                </a:lnTo>
                <a:lnTo>
                  <a:pt x="97772" y="488993"/>
                </a:lnTo>
                <a:lnTo>
                  <a:pt x="105361" y="493635"/>
                </a:lnTo>
                <a:lnTo>
                  <a:pt x="111690" y="498001"/>
                </a:lnTo>
                <a:lnTo>
                  <a:pt x="117179" y="502181"/>
                </a:lnTo>
                <a:lnTo>
                  <a:pt x="122109" y="506237"/>
                </a:lnTo>
                <a:lnTo>
                  <a:pt x="127935" y="510212"/>
                </a:lnTo>
                <a:lnTo>
                  <a:pt x="134359" y="514131"/>
                </a:lnTo>
                <a:lnTo>
                  <a:pt x="141182" y="518014"/>
                </a:lnTo>
                <a:lnTo>
                  <a:pt x="147000" y="521873"/>
                </a:lnTo>
                <a:lnTo>
                  <a:pt x="152150" y="525716"/>
                </a:lnTo>
                <a:lnTo>
                  <a:pt x="156852" y="529547"/>
                </a:lnTo>
                <a:lnTo>
                  <a:pt x="161257" y="532102"/>
                </a:lnTo>
                <a:lnTo>
                  <a:pt x="165464" y="533805"/>
                </a:lnTo>
                <a:lnTo>
                  <a:pt x="169539" y="534940"/>
                </a:lnTo>
                <a:lnTo>
                  <a:pt x="184226" y="539588"/>
                </a:lnTo>
                <a:lnTo>
                  <a:pt x="193476" y="542606"/>
                </a:lnTo>
                <a:lnTo>
                  <a:pt x="200913" y="543347"/>
                </a:lnTo>
                <a:lnTo>
                  <a:pt x="207142" y="542572"/>
                </a:lnTo>
                <a:lnTo>
                  <a:pt x="223407" y="5372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SMARTPenAnnotation201"/>
          <p:cNvSpPr/>
          <p:nvPr/>
        </p:nvSpPr>
        <p:spPr>
          <a:xfrm>
            <a:off x="3246438" y="5246688"/>
            <a:ext cx="285750" cy="285750"/>
          </a:xfrm>
          <a:custGeom>
            <a:avLst/>
            <a:gdLst/>
            <a:ahLst/>
            <a:cxnLst/>
            <a:rect l="0" t="0" r="0" b="0"/>
            <a:pathLst>
              <a:path w="285751" h="285751">
                <a:moveTo>
                  <a:pt x="0" y="0"/>
                </a:moveTo>
                <a:lnTo>
                  <a:pt x="6067" y="0"/>
                </a:lnTo>
                <a:lnTo>
                  <a:pt x="7855" y="1270"/>
                </a:lnTo>
                <a:lnTo>
                  <a:pt x="9046" y="3387"/>
                </a:lnTo>
                <a:lnTo>
                  <a:pt x="9841" y="6068"/>
                </a:lnTo>
                <a:lnTo>
                  <a:pt x="14110" y="12434"/>
                </a:lnTo>
                <a:lnTo>
                  <a:pt x="20241" y="19496"/>
                </a:lnTo>
                <a:lnTo>
                  <a:pt x="27199" y="26868"/>
                </a:lnTo>
                <a:lnTo>
                  <a:pt x="32102" y="33152"/>
                </a:lnTo>
                <a:lnTo>
                  <a:pt x="37912" y="41152"/>
                </a:lnTo>
                <a:lnTo>
                  <a:pt x="44324" y="50295"/>
                </a:lnTo>
                <a:lnTo>
                  <a:pt x="49869" y="58930"/>
                </a:lnTo>
                <a:lnTo>
                  <a:pt x="54836" y="67227"/>
                </a:lnTo>
                <a:lnTo>
                  <a:pt x="59417" y="75298"/>
                </a:lnTo>
                <a:lnTo>
                  <a:pt x="63741" y="81949"/>
                </a:lnTo>
                <a:lnTo>
                  <a:pt x="67894" y="87653"/>
                </a:lnTo>
                <a:lnTo>
                  <a:pt x="71933" y="92726"/>
                </a:lnTo>
                <a:lnTo>
                  <a:pt x="78435" y="99917"/>
                </a:lnTo>
                <a:lnTo>
                  <a:pt x="95820" y="118068"/>
                </a:lnTo>
                <a:lnTo>
                  <a:pt x="120960" y="143639"/>
                </a:lnTo>
                <a:lnTo>
                  <a:pt x="127629" y="151639"/>
                </a:lnTo>
                <a:lnTo>
                  <a:pt x="133346" y="159513"/>
                </a:lnTo>
                <a:lnTo>
                  <a:pt x="138427" y="167302"/>
                </a:lnTo>
                <a:lnTo>
                  <a:pt x="144355" y="175035"/>
                </a:lnTo>
                <a:lnTo>
                  <a:pt x="150846" y="182730"/>
                </a:lnTo>
                <a:lnTo>
                  <a:pt x="163563" y="196784"/>
                </a:lnTo>
                <a:lnTo>
                  <a:pt x="173448" y="207263"/>
                </a:lnTo>
                <a:lnTo>
                  <a:pt x="192220" y="226370"/>
                </a:lnTo>
                <a:lnTo>
                  <a:pt x="199267" y="232194"/>
                </a:lnTo>
                <a:lnTo>
                  <a:pt x="206504" y="237346"/>
                </a:lnTo>
                <a:lnTo>
                  <a:pt x="213869" y="242051"/>
                </a:lnTo>
                <a:lnTo>
                  <a:pt x="220049" y="246457"/>
                </a:lnTo>
                <a:lnTo>
                  <a:pt x="225440" y="250665"/>
                </a:lnTo>
                <a:lnTo>
                  <a:pt x="230303" y="254740"/>
                </a:lnTo>
                <a:lnTo>
                  <a:pt x="236085" y="258727"/>
                </a:lnTo>
                <a:lnTo>
                  <a:pt x="242480" y="262655"/>
                </a:lnTo>
                <a:lnTo>
                  <a:pt x="285750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" name="SMARTPenAnnotation202"/>
          <p:cNvSpPr/>
          <p:nvPr/>
        </p:nvSpPr>
        <p:spPr>
          <a:xfrm>
            <a:off x="3235325" y="5268913"/>
            <a:ext cx="250825" cy="217487"/>
          </a:xfrm>
          <a:custGeom>
            <a:avLst/>
            <a:gdLst/>
            <a:ahLst/>
            <a:cxnLst/>
            <a:rect l="0" t="0" r="0" b="0"/>
            <a:pathLst>
              <a:path w="251462" h="217172">
                <a:moveTo>
                  <a:pt x="251461" y="0"/>
                </a:moveTo>
                <a:lnTo>
                  <a:pt x="245393" y="12136"/>
                </a:lnTo>
                <a:lnTo>
                  <a:pt x="242335" y="15711"/>
                </a:lnTo>
                <a:lnTo>
                  <a:pt x="239027" y="18094"/>
                </a:lnTo>
                <a:lnTo>
                  <a:pt x="235552" y="19683"/>
                </a:lnTo>
                <a:lnTo>
                  <a:pt x="231964" y="23282"/>
                </a:lnTo>
                <a:lnTo>
                  <a:pt x="228303" y="28222"/>
                </a:lnTo>
                <a:lnTo>
                  <a:pt x="224592" y="34054"/>
                </a:lnTo>
                <a:lnTo>
                  <a:pt x="219578" y="39213"/>
                </a:lnTo>
                <a:lnTo>
                  <a:pt x="213696" y="43922"/>
                </a:lnTo>
                <a:lnTo>
                  <a:pt x="207234" y="48332"/>
                </a:lnTo>
                <a:lnTo>
                  <a:pt x="199116" y="55081"/>
                </a:lnTo>
                <a:lnTo>
                  <a:pt x="189894" y="63391"/>
                </a:lnTo>
                <a:lnTo>
                  <a:pt x="170758" y="81514"/>
                </a:lnTo>
                <a:lnTo>
                  <a:pt x="153786" y="98035"/>
                </a:lnTo>
                <a:lnTo>
                  <a:pt x="143164" y="105997"/>
                </a:lnTo>
                <a:lnTo>
                  <a:pt x="131003" y="113845"/>
                </a:lnTo>
                <a:lnTo>
                  <a:pt x="117816" y="121616"/>
                </a:lnTo>
                <a:lnTo>
                  <a:pt x="103944" y="131878"/>
                </a:lnTo>
                <a:lnTo>
                  <a:pt x="89616" y="143799"/>
                </a:lnTo>
                <a:lnTo>
                  <a:pt x="62690" y="168051"/>
                </a:lnTo>
                <a:lnTo>
                  <a:pt x="42256" y="187296"/>
                </a:lnTo>
                <a:lnTo>
                  <a:pt x="34521" y="193444"/>
                </a:lnTo>
                <a:lnTo>
                  <a:pt x="28094" y="197543"/>
                </a:lnTo>
                <a:lnTo>
                  <a:pt x="22540" y="200275"/>
                </a:lnTo>
                <a:lnTo>
                  <a:pt x="18837" y="203367"/>
                </a:lnTo>
                <a:lnTo>
                  <a:pt x="16368" y="206698"/>
                </a:lnTo>
                <a:lnTo>
                  <a:pt x="14722" y="210189"/>
                </a:lnTo>
                <a:lnTo>
                  <a:pt x="12355" y="212516"/>
                </a:lnTo>
                <a:lnTo>
                  <a:pt x="9507" y="214068"/>
                </a:lnTo>
                <a:lnTo>
                  <a:pt x="0" y="2171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2" name="SMARTPenAnnotation203"/>
          <p:cNvSpPr/>
          <p:nvPr/>
        </p:nvSpPr>
        <p:spPr>
          <a:xfrm>
            <a:off x="3532188" y="5349875"/>
            <a:ext cx="182562" cy="11113"/>
          </a:xfrm>
          <a:custGeom>
            <a:avLst/>
            <a:gdLst/>
            <a:ahLst/>
            <a:cxnLst/>
            <a:rect l="0" t="0" r="0" b="0"/>
            <a:pathLst>
              <a:path w="182881" h="11431">
                <a:moveTo>
                  <a:pt x="0" y="0"/>
                </a:moveTo>
                <a:lnTo>
                  <a:pt x="26868" y="0"/>
                </a:lnTo>
                <a:lnTo>
                  <a:pt x="34422" y="1270"/>
                </a:lnTo>
                <a:lnTo>
                  <a:pt x="44538" y="3387"/>
                </a:lnTo>
                <a:lnTo>
                  <a:pt x="56362" y="6068"/>
                </a:lnTo>
                <a:lnTo>
                  <a:pt x="65514" y="7855"/>
                </a:lnTo>
                <a:lnTo>
                  <a:pt x="72886" y="9047"/>
                </a:lnTo>
                <a:lnTo>
                  <a:pt x="79070" y="9842"/>
                </a:lnTo>
                <a:lnTo>
                  <a:pt x="84463" y="10371"/>
                </a:lnTo>
                <a:lnTo>
                  <a:pt x="89329" y="10724"/>
                </a:lnTo>
                <a:lnTo>
                  <a:pt x="93843" y="10959"/>
                </a:lnTo>
                <a:lnTo>
                  <a:pt x="109017" y="11221"/>
                </a:lnTo>
                <a:lnTo>
                  <a:pt x="182880" y="11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3" name="SMARTPenAnnotation204"/>
          <p:cNvSpPr/>
          <p:nvPr/>
        </p:nvSpPr>
        <p:spPr>
          <a:xfrm>
            <a:off x="3725863" y="5121275"/>
            <a:ext cx="46037" cy="457200"/>
          </a:xfrm>
          <a:custGeom>
            <a:avLst/>
            <a:gdLst/>
            <a:ahLst/>
            <a:cxnLst/>
            <a:rect l="0" t="0" r="0" b="0"/>
            <a:pathLst>
              <a:path w="45722" h="457201">
                <a:moveTo>
                  <a:pt x="0" y="0"/>
                </a:moveTo>
                <a:lnTo>
                  <a:pt x="0" y="35592"/>
                </a:lnTo>
                <a:lnTo>
                  <a:pt x="1271" y="44048"/>
                </a:lnTo>
                <a:lnTo>
                  <a:pt x="3387" y="54766"/>
                </a:lnTo>
                <a:lnTo>
                  <a:pt x="6069" y="66990"/>
                </a:lnTo>
                <a:lnTo>
                  <a:pt x="7856" y="77680"/>
                </a:lnTo>
                <a:lnTo>
                  <a:pt x="9048" y="87347"/>
                </a:lnTo>
                <a:lnTo>
                  <a:pt x="9842" y="96332"/>
                </a:lnTo>
                <a:lnTo>
                  <a:pt x="10371" y="104861"/>
                </a:lnTo>
                <a:lnTo>
                  <a:pt x="10960" y="121112"/>
                </a:lnTo>
                <a:lnTo>
                  <a:pt x="11337" y="152241"/>
                </a:lnTo>
                <a:lnTo>
                  <a:pt x="11427" y="219422"/>
                </a:lnTo>
                <a:lnTo>
                  <a:pt x="12698" y="231371"/>
                </a:lnTo>
                <a:lnTo>
                  <a:pt x="14816" y="244418"/>
                </a:lnTo>
                <a:lnTo>
                  <a:pt x="17497" y="258195"/>
                </a:lnTo>
                <a:lnTo>
                  <a:pt x="19285" y="269920"/>
                </a:lnTo>
                <a:lnTo>
                  <a:pt x="20477" y="280277"/>
                </a:lnTo>
                <a:lnTo>
                  <a:pt x="21801" y="297288"/>
                </a:lnTo>
                <a:lnTo>
                  <a:pt x="22390" y="309082"/>
                </a:lnTo>
                <a:lnTo>
                  <a:pt x="23817" y="315274"/>
                </a:lnTo>
                <a:lnTo>
                  <a:pt x="26038" y="321943"/>
                </a:lnTo>
                <a:lnTo>
                  <a:pt x="28789" y="328929"/>
                </a:lnTo>
                <a:lnTo>
                  <a:pt x="30623" y="336126"/>
                </a:lnTo>
                <a:lnTo>
                  <a:pt x="31845" y="343465"/>
                </a:lnTo>
                <a:lnTo>
                  <a:pt x="33204" y="357121"/>
                </a:lnTo>
                <a:lnTo>
                  <a:pt x="33807" y="367424"/>
                </a:lnTo>
                <a:lnTo>
                  <a:pt x="34076" y="383010"/>
                </a:lnTo>
                <a:lnTo>
                  <a:pt x="34248" y="411924"/>
                </a:lnTo>
                <a:lnTo>
                  <a:pt x="35532" y="416856"/>
                </a:lnTo>
                <a:lnTo>
                  <a:pt x="37658" y="421414"/>
                </a:lnTo>
                <a:lnTo>
                  <a:pt x="40346" y="425723"/>
                </a:lnTo>
                <a:lnTo>
                  <a:pt x="42137" y="429866"/>
                </a:lnTo>
                <a:lnTo>
                  <a:pt x="43332" y="433897"/>
                </a:lnTo>
                <a:lnTo>
                  <a:pt x="45581" y="445075"/>
                </a:lnTo>
                <a:lnTo>
                  <a:pt x="45721" y="4572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SMARTPenAnnotation205"/>
          <p:cNvSpPr/>
          <p:nvPr/>
        </p:nvSpPr>
        <p:spPr>
          <a:xfrm>
            <a:off x="3829050" y="5143500"/>
            <a:ext cx="171450" cy="503238"/>
          </a:xfrm>
          <a:custGeom>
            <a:avLst/>
            <a:gdLst/>
            <a:ahLst/>
            <a:cxnLst/>
            <a:rect l="0" t="0" r="0" b="0"/>
            <a:pathLst>
              <a:path w="170780" h="502920">
                <a:moveTo>
                  <a:pt x="0" y="0"/>
                </a:moveTo>
                <a:lnTo>
                  <a:pt x="12135" y="0"/>
                </a:lnTo>
                <a:lnTo>
                  <a:pt x="16980" y="2539"/>
                </a:lnTo>
                <a:lnTo>
                  <a:pt x="21480" y="6773"/>
                </a:lnTo>
                <a:lnTo>
                  <a:pt x="25750" y="12135"/>
                </a:lnTo>
                <a:lnTo>
                  <a:pt x="31136" y="16980"/>
                </a:lnTo>
                <a:lnTo>
                  <a:pt x="37267" y="21480"/>
                </a:lnTo>
                <a:lnTo>
                  <a:pt x="43895" y="25749"/>
                </a:lnTo>
                <a:lnTo>
                  <a:pt x="49583" y="31136"/>
                </a:lnTo>
                <a:lnTo>
                  <a:pt x="54645" y="37267"/>
                </a:lnTo>
                <a:lnTo>
                  <a:pt x="59290" y="43895"/>
                </a:lnTo>
                <a:lnTo>
                  <a:pt x="64927" y="50853"/>
                </a:lnTo>
                <a:lnTo>
                  <a:pt x="71224" y="58032"/>
                </a:lnTo>
                <a:lnTo>
                  <a:pt x="77963" y="65358"/>
                </a:lnTo>
                <a:lnTo>
                  <a:pt x="84995" y="74052"/>
                </a:lnTo>
                <a:lnTo>
                  <a:pt x="92223" y="83658"/>
                </a:lnTo>
                <a:lnTo>
                  <a:pt x="99582" y="93872"/>
                </a:lnTo>
                <a:lnTo>
                  <a:pt x="105758" y="103221"/>
                </a:lnTo>
                <a:lnTo>
                  <a:pt x="111145" y="111994"/>
                </a:lnTo>
                <a:lnTo>
                  <a:pt x="116007" y="120382"/>
                </a:lnTo>
                <a:lnTo>
                  <a:pt x="120517" y="129785"/>
                </a:lnTo>
                <a:lnTo>
                  <a:pt x="124795" y="139863"/>
                </a:lnTo>
                <a:lnTo>
                  <a:pt x="128917" y="150392"/>
                </a:lnTo>
                <a:lnTo>
                  <a:pt x="136883" y="172251"/>
                </a:lnTo>
                <a:lnTo>
                  <a:pt x="140785" y="183413"/>
                </a:lnTo>
                <a:lnTo>
                  <a:pt x="144657" y="193395"/>
                </a:lnTo>
                <a:lnTo>
                  <a:pt x="148507" y="202590"/>
                </a:lnTo>
                <a:lnTo>
                  <a:pt x="152345" y="211260"/>
                </a:lnTo>
                <a:lnTo>
                  <a:pt x="156173" y="224660"/>
                </a:lnTo>
                <a:lnTo>
                  <a:pt x="159996" y="241213"/>
                </a:lnTo>
                <a:lnTo>
                  <a:pt x="163814" y="259869"/>
                </a:lnTo>
                <a:lnTo>
                  <a:pt x="166359" y="276116"/>
                </a:lnTo>
                <a:lnTo>
                  <a:pt x="168056" y="290757"/>
                </a:lnTo>
                <a:lnTo>
                  <a:pt x="169187" y="304328"/>
                </a:lnTo>
                <a:lnTo>
                  <a:pt x="169941" y="315915"/>
                </a:lnTo>
                <a:lnTo>
                  <a:pt x="170779" y="335563"/>
                </a:lnTo>
                <a:lnTo>
                  <a:pt x="169733" y="345628"/>
                </a:lnTo>
                <a:lnTo>
                  <a:pt x="167765" y="356149"/>
                </a:lnTo>
                <a:lnTo>
                  <a:pt x="165183" y="366972"/>
                </a:lnTo>
                <a:lnTo>
                  <a:pt x="163462" y="376728"/>
                </a:lnTo>
                <a:lnTo>
                  <a:pt x="162315" y="385772"/>
                </a:lnTo>
                <a:lnTo>
                  <a:pt x="161549" y="394341"/>
                </a:lnTo>
                <a:lnTo>
                  <a:pt x="157313" y="407249"/>
                </a:lnTo>
                <a:lnTo>
                  <a:pt x="154405" y="412469"/>
                </a:lnTo>
                <a:lnTo>
                  <a:pt x="149926" y="418489"/>
                </a:lnTo>
                <a:lnTo>
                  <a:pt x="144401" y="425043"/>
                </a:lnTo>
                <a:lnTo>
                  <a:pt x="132758" y="437827"/>
                </a:lnTo>
                <a:lnTo>
                  <a:pt x="123350" y="447743"/>
                </a:lnTo>
                <a:lnTo>
                  <a:pt x="95333" y="476142"/>
                </a:lnTo>
                <a:lnTo>
                  <a:pt x="87667" y="483822"/>
                </a:lnTo>
                <a:lnTo>
                  <a:pt x="83844" y="486378"/>
                </a:lnTo>
                <a:lnTo>
                  <a:pt x="80026" y="488082"/>
                </a:lnTo>
                <a:lnTo>
                  <a:pt x="76211" y="489218"/>
                </a:lnTo>
                <a:lnTo>
                  <a:pt x="71127" y="491245"/>
                </a:lnTo>
                <a:lnTo>
                  <a:pt x="65198" y="493867"/>
                </a:lnTo>
                <a:lnTo>
                  <a:pt x="49567" y="501131"/>
                </a:lnTo>
                <a:lnTo>
                  <a:pt x="47015" y="501727"/>
                </a:lnTo>
                <a:lnTo>
                  <a:pt x="44043" y="502125"/>
                </a:lnTo>
                <a:lnTo>
                  <a:pt x="34290" y="5029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SMARTPenAnnotation206"/>
          <p:cNvSpPr/>
          <p:nvPr/>
        </p:nvSpPr>
        <p:spPr>
          <a:xfrm>
            <a:off x="4068763" y="5383213"/>
            <a:ext cx="217487" cy="11112"/>
          </a:xfrm>
          <a:custGeom>
            <a:avLst/>
            <a:gdLst/>
            <a:ahLst/>
            <a:cxnLst/>
            <a:rect l="0" t="0" r="0" b="0"/>
            <a:pathLst>
              <a:path w="217172" h="11427">
                <a:moveTo>
                  <a:pt x="0" y="0"/>
                </a:moveTo>
                <a:lnTo>
                  <a:pt x="78295" y="0"/>
                </a:lnTo>
                <a:lnTo>
                  <a:pt x="83947" y="1271"/>
                </a:lnTo>
                <a:lnTo>
                  <a:pt x="88985" y="3387"/>
                </a:lnTo>
                <a:lnTo>
                  <a:pt x="93613" y="6068"/>
                </a:lnTo>
                <a:lnTo>
                  <a:pt x="99239" y="7855"/>
                </a:lnTo>
                <a:lnTo>
                  <a:pt x="105530" y="9047"/>
                </a:lnTo>
                <a:lnTo>
                  <a:pt x="112263" y="9842"/>
                </a:lnTo>
                <a:lnTo>
                  <a:pt x="118022" y="10371"/>
                </a:lnTo>
                <a:lnTo>
                  <a:pt x="123132" y="10724"/>
                </a:lnTo>
                <a:lnTo>
                  <a:pt x="127808" y="10959"/>
                </a:lnTo>
                <a:lnTo>
                  <a:pt x="139777" y="11221"/>
                </a:lnTo>
                <a:lnTo>
                  <a:pt x="206220" y="11426"/>
                </a:lnTo>
                <a:lnTo>
                  <a:pt x="209870" y="10158"/>
                </a:lnTo>
                <a:lnTo>
                  <a:pt x="212304" y="8042"/>
                </a:lnTo>
                <a:lnTo>
                  <a:pt x="21717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SMARTPenAnnotation207"/>
          <p:cNvSpPr/>
          <p:nvPr/>
        </p:nvSpPr>
        <p:spPr>
          <a:xfrm>
            <a:off x="4149725" y="5280025"/>
            <a:ext cx="33338" cy="342900"/>
          </a:xfrm>
          <a:custGeom>
            <a:avLst/>
            <a:gdLst/>
            <a:ahLst/>
            <a:cxnLst/>
            <a:rect l="0" t="0" r="0" b="0"/>
            <a:pathLst>
              <a:path w="34290" h="342901">
                <a:moveTo>
                  <a:pt x="0" y="0"/>
                </a:moveTo>
                <a:lnTo>
                  <a:pt x="0" y="65359"/>
                </a:lnTo>
                <a:lnTo>
                  <a:pt x="1270" y="72783"/>
                </a:lnTo>
                <a:lnTo>
                  <a:pt x="3386" y="80272"/>
                </a:lnTo>
                <a:lnTo>
                  <a:pt x="6068" y="87805"/>
                </a:lnTo>
                <a:lnTo>
                  <a:pt x="7855" y="95367"/>
                </a:lnTo>
                <a:lnTo>
                  <a:pt x="9046" y="102948"/>
                </a:lnTo>
                <a:lnTo>
                  <a:pt x="9841" y="110542"/>
                </a:lnTo>
                <a:lnTo>
                  <a:pt x="10370" y="120685"/>
                </a:lnTo>
                <a:lnTo>
                  <a:pt x="10959" y="145501"/>
                </a:lnTo>
                <a:lnTo>
                  <a:pt x="12386" y="156691"/>
                </a:lnTo>
                <a:lnTo>
                  <a:pt x="14607" y="166691"/>
                </a:lnTo>
                <a:lnTo>
                  <a:pt x="17358" y="175897"/>
                </a:lnTo>
                <a:lnTo>
                  <a:pt x="19192" y="184575"/>
                </a:lnTo>
                <a:lnTo>
                  <a:pt x="20414" y="192900"/>
                </a:lnTo>
                <a:lnTo>
                  <a:pt x="21229" y="200990"/>
                </a:lnTo>
                <a:lnTo>
                  <a:pt x="21773" y="207654"/>
                </a:lnTo>
                <a:lnTo>
                  <a:pt x="22135" y="213366"/>
                </a:lnTo>
                <a:lnTo>
                  <a:pt x="22377" y="218444"/>
                </a:lnTo>
                <a:lnTo>
                  <a:pt x="22645" y="230860"/>
                </a:lnTo>
                <a:lnTo>
                  <a:pt x="22858" y="320486"/>
                </a:lnTo>
                <a:lnTo>
                  <a:pt x="24129" y="325417"/>
                </a:lnTo>
                <a:lnTo>
                  <a:pt x="26246" y="329975"/>
                </a:lnTo>
                <a:lnTo>
                  <a:pt x="34289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SMARTPenAnnotation208"/>
          <p:cNvSpPr/>
          <p:nvPr/>
        </p:nvSpPr>
        <p:spPr>
          <a:xfrm>
            <a:off x="4343400" y="5178425"/>
            <a:ext cx="68263" cy="490538"/>
          </a:xfrm>
          <a:custGeom>
            <a:avLst/>
            <a:gdLst/>
            <a:ahLst/>
            <a:cxnLst/>
            <a:rect l="0" t="0" r="0" b="0"/>
            <a:pathLst>
              <a:path w="68580" h="491491">
                <a:moveTo>
                  <a:pt x="0" y="0"/>
                </a:moveTo>
                <a:lnTo>
                  <a:pt x="12135" y="12136"/>
                </a:lnTo>
                <a:lnTo>
                  <a:pt x="15710" y="16981"/>
                </a:lnTo>
                <a:lnTo>
                  <a:pt x="18093" y="21481"/>
                </a:lnTo>
                <a:lnTo>
                  <a:pt x="19682" y="25751"/>
                </a:lnTo>
                <a:lnTo>
                  <a:pt x="22011" y="31137"/>
                </a:lnTo>
                <a:lnTo>
                  <a:pt x="27986" y="43896"/>
                </a:lnTo>
                <a:lnTo>
                  <a:pt x="30087" y="50854"/>
                </a:lnTo>
                <a:lnTo>
                  <a:pt x="31488" y="58033"/>
                </a:lnTo>
                <a:lnTo>
                  <a:pt x="32422" y="65359"/>
                </a:lnTo>
                <a:lnTo>
                  <a:pt x="34314" y="75323"/>
                </a:lnTo>
                <a:lnTo>
                  <a:pt x="39804" y="99940"/>
                </a:lnTo>
                <a:lnTo>
                  <a:pt x="41776" y="112347"/>
                </a:lnTo>
                <a:lnTo>
                  <a:pt x="43091" y="124428"/>
                </a:lnTo>
                <a:lnTo>
                  <a:pt x="43967" y="136292"/>
                </a:lnTo>
                <a:lnTo>
                  <a:pt x="44551" y="150552"/>
                </a:lnTo>
                <a:lnTo>
                  <a:pt x="45373" y="197149"/>
                </a:lnTo>
                <a:lnTo>
                  <a:pt x="45718" y="337320"/>
                </a:lnTo>
                <a:lnTo>
                  <a:pt x="46989" y="345530"/>
                </a:lnTo>
                <a:lnTo>
                  <a:pt x="49106" y="353543"/>
                </a:lnTo>
                <a:lnTo>
                  <a:pt x="51787" y="361425"/>
                </a:lnTo>
                <a:lnTo>
                  <a:pt x="53575" y="370491"/>
                </a:lnTo>
                <a:lnTo>
                  <a:pt x="54766" y="380344"/>
                </a:lnTo>
                <a:lnTo>
                  <a:pt x="55561" y="390723"/>
                </a:lnTo>
                <a:lnTo>
                  <a:pt x="56090" y="400182"/>
                </a:lnTo>
                <a:lnTo>
                  <a:pt x="56679" y="417465"/>
                </a:lnTo>
                <a:lnTo>
                  <a:pt x="57010" y="435408"/>
                </a:lnTo>
                <a:lnTo>
                  <a:pt x="58327" y="440132"/>
                </a:lnTo>
                <a:lnTo>
                  <a:pt x="60474" y="444551"/>
                </a:lnTo>
                <a:lnTo>
                  <a:pt x="63176" y="448768"/>
                </a:lnTo>
                <a:lnTo>
                  <a:pt x="64977" y="452849"/>
                </a:lnTo>
                <a:lnTo>
                  <a:pt x="66978" y="460770"/>
                </a:lnTo>
                <a:lnTo>
                  <a:pt x="67868" y="468524"/>
                </a:lnTo>
                <a:lnTo>
                  <a:pt x="68579" y="4914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8" name="SMARTPenAnnotation209"/>
          <p:cNvSpPr/>
          <p:nvPr/>
        </p:nvSpPr>
        <p:spPr>
          <a:xfrm>
            <a:off x="3532188" y="5303838"/>
            <a:ext cx="33337" cy="204787"/>
          </a:xfrm>
          <a:custGeom>
            <a:avLst/>
            <a:gdLst/>
            <a:ahLst/>
            <a:cxnLst/>
            <a:rect l="0" t="0" r="0" b="0"/>
            <a:pathLst>
              <a:path w="34288" h="205741">
                <a:moveTo>
                  <a:pt x="0" y="0"/>
                </a:moveTo>
                <a:lnTo>
                  <a:pt x="0" y="6068"/>
                </a:lnTo>
                <a:lnTo>
                  <a:pt x="1270" y="9125"/>
                </a:lnTo>
                <a:lnTo>
                  <a:pt x="3386" y="12434"/>
                </a:lnTo>
                <a:lnTo>
                  <a:pt x="9841" y="20801"/>
                </a:lnTo>
                <a:lnTo>
                  <a:pt x="10723" y="25332"/>
                </a:lnTo>
                <a:lnTo>
                  <a:pt x="10959" y="28318"/>
                </a:lnTo>
                <a:lnTo>
                  <a:pt x="11116" y="32849"/>
                </a:lnTo>
                <a:lnTo>
                  <a:pt x="11388" y="53448"/>
                </a:lnTo>
                <a:lnTo>
                  <a:pt x="12672" y="55952"/>
                </a:lnTo>
                <a:lnTo>
                  <a:pt x="14798" y="58892"/>
                </a:lnTo>
                <a:lnTo>
                  <a:pt x="17485" y="62121"/>
                </a:lnTo>
                <a:lnTo>
                  <a:pt x="20546" y="66814"/>
                </a:lnTo>
                <a:lnTo>
                  <a:pt x="23857" y="72483"/>
                </a:lnTo>
                <a:lnTo>
                  <a:pt x="27335" y="78802"/>
                </a:lnTo>
                <a:lnTo>
                  <a:pt x="29653" y="85555"/>
                </a:lnTo>
                <a:lnTo>
                  <a:pt x="31199" y="92597"/>
                </a:lnTo>
                <a:lnTo>
                  <a:pt x="32229" y="99831"/>
                </a:lnTo>
                <a:lnTo>
                  <a:pt x="32916" y="105924"/>
                </a:lnTo>
                <a:lnTo>
                  <a:pt x="33374" y="111257"/>
                </a:lnTo>
                <a:lnTo>
                  <a:pt x="33679" y="116081"/>
                </a:lnTo>
                <a:lnTo>
                  <a:pt x="34018" y="124828"/>
                </a:lnTo>
                <a:lnTo>
                  <a:pt x="34209" y="136893"/>
                </a:lnTo>
                <a:lnTo>
                  <a:pt x="34287" y="195197"/>
                </a:lnTo>
                <a:lnTo>
                  <a:pt x="22859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" name="SMARTPenAnnotation210"/>
          <p:cNvSpPr/>
          <p:nvPr/>
        </p:nvSpPr>
        <p:spPr>
          <a:xfrm>
            <a:off x="3429000" y="5372100"/>
            <a:ext cx="193675" cy="11113"/>
          </a:xfrm>
          <a:custGeom>
            <a:avLst/>
            <a:gdLst/>
            <a:ahLst/>
            <a:cxnLst/>
            <a:rect l="0" t="0" r="0" b="0"/>
            <a:pathLst>
              <a:path w="194031" h="11430">
                <a:moveTo>
                  <a:pt x="22580" y="11429"/>
                </a:moveTo>
                <a:lnTo>
                  <a:pt x="0" y="11429"/>
                </a:lnTo>
                <a:lnTo>
                  <a:pt x="48937" y="11429"/>
                </a:lnTo>
                <a:lnTo>
                  <a:pt x="54122" y="10159"/>
                </a:lnTo>
                <a:lnTo>
                  <a:pt x="60118" y="8043"/>
                </a:lnTo>
                <a:lnTo>
                  <a:pt x="66656" y="5362"/>
                </a:lnTo>
                <a:lnTo>
                  <a:pt x="72284" y="3574"/>
                </a:lnTo>
                <a:lnTo>
                  <a:pt x="77306" y="2383"/>
                </a:lnTo>
                <a:lnTo>
                  <a:pt x="88424" y="470"/>
                </a:lnTo>
                <a:lnTo>
                  <a:pt x="93331" y="209"/>
                </a:lnTo>
                <a:lnTo>
                  <a:pt x="101015" y="93"/>
                </a:lnTo>
                <a:lnTo>
                  <a:pt x="194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0" name="SMARTPenAnnotation211"/>
          <p:cNvSpPr/>
          <p:nvPr/>
        </p:nvSpPr>
        <p:spPr>
          <a:xfrm>
            <a:off x="6011863" y="3725863"/>
            <a:ext cx="68262" cy="79375"/>
          </a:xfrm>
          <a:custGeom>
            <a:avLst/>
            <a:gdLst/>
            <a:ahLst/>
            <a:cxnLst/>
            <a:rect l="0" t="0" r="0" b="0"/>
            <a:pathLst>
              <a:path w="68496" h="79800">
                <a:moveTo>
                  <a:pt x="22818" y="22834"/>
                </a:moveTo>
                <a:lnTo>
                  <a:pt x="12976" y="32676"/>
                </a:lnTo>
                <a:lnTo>
                  <a:pt x="12447" y="34475"/>
                </a:lnTo>
                <a:lnTo>
                  <a:pt x="12094" y="36945"/>
                </a:lnTo>
                <a:lnTo>
                  <a:pt x="11858" y="39862"/>
                </a:lnTo>
                <a:lnTo>
                  <a:pt x="11701" y="43076"/>
                </a:lnTo>
                <a:lnTo>
                  <a:pt x="11429" y="55024"/>
                </a:lnTo>
                <a:lnTo>
                  <a:pt x="11391" y="72849"/>
                </a:lnTo>
                <a:lnTo>
                  <a:pt x="12660" y="75228"/>
                </a:lnTo>
                <a:lnTo>
                  <a:pt x="14776" y="76813"/>
                </a:lnTo>
                <a:lnTo>
                  <a:pt x="21229" y="79358"/>
                </a:lnTo>
                <a:lnTo>
                  <a:pt x="23029" y="79567"/>
                </a:lnTo>
                <a:lnTo>
                  <a:pt x="25498" y="79706"/>
                </a:lnTo>
                <a:lnTo>
                  <a:pt x="28415" y="79799"/>
                </a:lnTo>
                <a:lnTo>
                  <a:pt x="30359" y="78591"/>
                </a:lnTo>
                <a:lnTo>
                  <a:pt x="31655" y="76515"/>
                </a:lnTo>
                <a:lnTo>
                  <a:pt x="32519" y="73862"/>
                </a:lnTo>
                <a:lnTo>
                  <a:pt x="34365" y="72093"/>
                </a:lnTo>
                <a:lnTo>
                  <a:pt x="36866" y="70913"/>
                </a:lnTo>
                <a:lnTo>
                  <a:pt x="43937" y="69021"/>
                </a:lnTo>
                <a:lnTo>
                  <a:pt x="45787" y="67595"/>
                </a:lnTo>
                <a:lnTo>
                  <a:pt x="48291" y="65375"/>
                </a:lnTo>
                <a:lnTo>
                  <a:pt x="55365" y="58754"/>
                </a:lnTo>
                <a:lnTo>
                  <a:pt x="55947" y="56941"/>
                </a:lnTo>
                <a:lnTo>
                  <a:pt x="56334" y="54462"/>
                </a:lnTo>
                <a:lnTo>
                  <a:pt x="56592" y="51539"/>
                </a:lnTo>
                <a:lnTo>
                  <a:pt x="58033" y="49591"/>
                </a:lnTo>
                <a:lnTo>
                  <a:pt x="60265" y="48292"/>
                </a:lnTo>
                <a:lnTo>
                  <a:pt x="63023" y="47426"/>
                </a:lnTo>
                <a:lnTo>
                  <a:pt x="64861" y="45579"/>
                </a:lnTo>
                <a:lnTo>
                  <a:pt x="66087" y="43078"/>
                </a:lnTo>
                <a:lnTo>
                  <a:pt x="68053" y="36005"/>
                </a:lnTo>
                <a:lnTo>
                  <a:pt x="68214" y="34155"/>
                </a:lnTo>
                <a:lnTo>
                  <a:pt x="68323" y="31652"/>
                </a:lnTo>
                <a:lnTo>
                  <a:pt x="68495" y="24576"/>
                </a:lnTo>
                <a:lnTo>
                  <a:pt x="67239" y="21456"/>
                </a:lnTo>
                <a:lnTo>
                  <a:pt x="65132" y="16835"/>
                </a:lnTo>
                <a:lnTo>
                  <a:pt x="58693" y="3305"/>
                </a:lnTo>
                <a:lnTo>
                  <a:pt x="56894" y="2194"/>
                </a:lnTo>
                <a:lnTo>
                  <a:pt x="54425" y="1455"/>
                </a:lnTo>
                <a:lnTo>
                  <a:pt x="51510" y="961"/>
                </a:lnTo>
                <a:lnTo>
                  <a:pt x="47025" y="632"/>
                </a:lnTo>
                <a:lnTo>
                  <a:pt x="41496" y="413"/>
                </a:lnTo>
                <a:lnTo>
                  <a:pt x="24008" y="32"/>
                </a:lnTo>
                <a:lnTo>
                  <a:pt x="17843" y="0"/>
                </a:lnTo>
                <a:lnTo>
                  <a:pt x="15691" y="1262"/>
                </a:lnTo>
                <a:lnTo>
                  <a:pt x="14257" y="3373"/>
                </a:lnTo>
                <a:lnTo>
                  <a:pt x="13300" y="6050"/>
                </a:lnTo>
                <a:lnTo>
                  <a:pt x="11393" y="9104"/>
                </a:lnTo>
                <a:lnTo>
                  <a:pt x="8851" y="12411"/>
                </a:lnTo>
                <a:lnTo>
                  <a:pt x="5887" y="15885"/>
                </a:lnTo>
                <a:lnTo>
                  <a:pt x="3910" y="19472"/>
                </a:lnTo>
                <a:lnTo>
                  <a:pt x="2593" y="23133"/>
                </a:lnTo>
                <a:lnTo>
                  <a:pt x="1715" y="26843"/>
                </a:lnTo>
                <a:lnTo>
                  <a:pt x="1129" y="31857"/>
                </a:lnTo>
                <a:lnTo>
                  <a:pt x="738" y="37740"/>
                </a:lnTo>
                <a:lnTo>
                  <a:pt x="304" y="49779"/>
                </a:lnTo>
                <a:lnTo>
                  <a:pt x="4" y="65831"/>
                </a:lnTo>
                <a:lnTo>
                  <a:pt x="1258" y="66739"/>
                </a:lnTo>
                <a:lnTo>
                  <a:pt x="3365" y="67344"/>
                </a:lnTo>
                <a:lnTo>
                  <a:pt x="9803" y="68315"/>
                </a:lnTo>
                <a:lnTo>
                  <a:pt x="10331" y="67125"/>
                </a:lnTo>
                <a:lnTo>
                  <a:pt x="10684" y="65062"/>
                </a:lnTo>
                <a:lnTo>
                  <a:pt x="10918" y="62416"/>
                </a:lnTo>
                <a:lnTo>
                  <a:pt x="12345" y="60652"/>
                </a:lnTo>
                <a:lnTo>
                  <a:pt x="14565" y="59476"/>
                </a:lnTo>
                <a:lnTo>
                  <a:pt x="17316" y="58692"/>
                </a:lnTo>
                <a:lnTo>
                  <a:pt x="19150" y="56900"/>
                </a:lnTo>
                <a:lnTo>
                  <a:pt x="20372" y="54435"/>
                </a:lnTo>
                <a:lnTo>
                  <a:pt x="21187" y="51521"/>
                </a:lnTo>
                <a:lnTo>
                  <a:pt x="21731" y="48309"/>
                </a:lnTo>
                <a:lnTo>
                  <a:pt x="22093" y="44897"/>
                </a:lnTo>
                <a:lnTo>
                  <a:pt x="22335" y="41353"/>
                </a:lnTo>
                <a:lnTo>
                  <a:pt x="23766" y="38990"/>
                </a:lnTo>
                <a:lnTo>
                  <a:pt x="25990" y="37415"/>
                </a:lnTo>
                <a:lnTo>
                  <a:pt x="28742" y="36364"/>
                </a:lnTo>
                <a:lnTo>
                  <a:pt x="30577" y="34394"/>
                </a:lnTo>
                <a:lnTo>
                  <a:pt x="31801" y="31811"/>
                </a:lnTo>
                <a:lnTo>
                  <a:pt x="32616" y="28819"/>
                </a:lnTo>
                <a:lnTo>
                  <a:pt x="34430" y="25554"/>
                </a:lnTo>
                <a:lnTo>
                  <a:pt x="36909" y="22108"/>
                </a:lnTo>
                <a:lnTo>
                  <a:pt x="39832" y="18540"/>
                </a:lnTo>
                <a:lnTo>
                  <a:pt x="41780" y="14891"/>
                </a:lnTo>
                <a:lnTo>
                  <a:pt x="43080" y="11189"/>
                </a:lnTo>
                <a:lnTo>
                  <a:pt x="43945" y="7451"/>
                </a:lnTo>
                <a:lnTo>
                  <a:pt x="43252" y="4959"/>
                </a:lnTo>
                <a:lnTo>
                  <a:pt x="41521" y="3297"/>
                </a:lnTo>
                <a:lnTo>
                  <a:pt x="34673" y="169"/>
                </a:lnTo>
                <a:lnTo>
                  <a:pt x="33262" y="104"/>
                </a:lnTo>
                <a:lnTo>
                  <a:pt x="28306" y="32"/>
                </a:lnTo>
                <a:lnTo>
                  <a:pt x="26476" y="1283"/>
                </a:lnTo>
                <a:lnTo>
                  <a:pt x="25257" y="3387"/>
                </a:lnTo>
                <a:lnTo>
                  <a:pt x="23299" y="9821"/>
                </a:lnTo>
                <a:lnTo>
                  <a:pt x="21869" y="10349"/>
                </a:lnTo>
                <a:lnTo>
                  <a:pt x="19645" y="10701"/>
                </a:lnTo>
                <a:lnTo>
                  <a:pt x="16892" y="10935"/>
                </a:lnTo>
                <a:lnTo>
                  <a:pt x="15058" y="12362"/>
                </a:lnTo>
                <a:lnTo>
                  <a:pt x="13834" y="14582"/>
                </a:lnTo>
                <a:lnTo>
                  <a:pt x="13019" y="17333"/>
                </a:lnTo>
                <a:lnTo>
                  <a:pt x="12475" y="20437"/>
                </a:lnTo>
                <a:lnTo>
                  <a:pt x="12112" y="23776"/>
                </a:lnTo>
                <a:lnTo>
                  <a:pt x="11871" y="27272"/>
                </a:lnTo>
                <a:lnTo>
                  <a:pt x="10439" y="29603"/>
                </a:lnTo>
                <a:lnTo>
                  <a:pt x="8215" y="31157"/>
                </a:lnTo>
                <a:lnTo>
                  <a:pt x="5463" y="32193"/>
                </a:lnTo>
                <a:lnTo>
                  <a:pt x="3628" y="34153"/>
                </a:lnTo>
                <a:lnTo>
                  <a:pt x="2404" y="36730"/>
                </a:lnTo>
                <a:lnTo>
                  <a:pt x="1589" y="39719"/>
                </a:lnTo>
                <a:lnTo>
                  <a:pt x="1045" y="42980"/>
                </a:lnTo>
                <a:lnTo>
                  <a:pt x="682" y="46425"/>
                </a:lnTo>
                <a:lnTo>
                  <a:pt x="441" y="49992"/>
                </a:lnTo>
                <a:lnTo>
                  <a:pt x="280" y="53639"/>
                </a:lnTo>
                <a:lnTo>
                  <a:pt x="0" y="66339"/>
                </a:lnTo>
                <a:lnTo>
                  <a:pt x="1256" y="67078"/>
                </a:lnTo>
                <a:lnTo>
                  <a:pt x="3363" y="67570"/>
                </a:lnTo>
                <a:lnTo>
                  <a:pt x="6038" y="67898"/>
                </a:lnTo>
                <a:lnTo>
                  <a:pt x="7821" y="66847"/>
                </a:lnTo>
                <a:lnTo>
                  <a:pt x="9010" y="64876"/>
                </a:lnTo>
                <a:lnTo>
                  <a:pt x="9803" y="62292"/>
                </a:lnTo>
                <a:lnTo>
                  <a:pt x="10330" y="61840"/>
                </a:lnTo>
                <a:lnTo>
                  <a:pt x="10683" y="62808"/>
                </a:lnTo>
                <a:lnTo>
                  <a:pt x="11387" y="685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" name="SMARTPenAnnotation212"/>
          <p:cNvSpPr/>
          <p:nvPr/>
        </p:nvSpPr>
        <p:spPr>
          <a:xfrm>
            <a:off x="6011863" y="3268663"/>
            <a:ext cx="411162" cy="492125"/>
          </a:xfrm>
          <a:custGeom>
            <a:avLst/>
            <a:gdLst/>
            <a:ahLst/>
            <a:cxnLst/>
            <a:rect l="0" t="0" r="0" b="0"/>
            <a:pathLst>
              <a:path w="411481" h="491492">
                <a:moveTo>
                  <a:pt x="0" y="491491"/>
                </a:moveTo>
                <a:lnTo>
                  <a:pt x="19683" y="481649"/>
                </a:lnTo>
                <a:lnTo>
                  <a:pt x="31358" y="472519"/>
                </a:lnTo>
                <a:lnTo>
                  <a:pt x="43440" y="468513"/>
                </a:lnTo>
                <a:lnTo>
                  <a:pt x="55714" y="463075"/>
                </a:lnTo>
                <a:lnTo>
                  <a:pt x="64768" y="458941"/>
                </a:lnTo>
                <a:lnTo>
                  <a:pt x="77125" y="448383"/>
                </a:lnTo>
                <a:lnTo>
                  <a:pt x="85508" y="440219"/>
                </a:lnTo>
                <a:lnTo>
                  <a:pt x="92566" y="435719"/>
                </a:lnTo>
                <a:lnTo>
                  <a:pt x="102351" y="430180"/>
                </a:lnTo>
                <a:lnTo>
                  <a:pt x="113954" y="423947"/>
                </a:lnTo>
                <a:lnTo>
                  <a:pt x="122960" y="419791"/>
                </a:lnTo>
                <a:lnTo>
                  <a:pt x="130233" y="417021"/>
                </a:lnTo>
                <a:lnTo>
                  <a:pt x="136353" y="415174"/>
                </a:lnTo>
                <a:lnTo>
                  <a:pt x="140432" y="412673"/>
                </a:lnTo>
                <a:lnTo>
                  <a:pt x="143151" y="409735"/>
                </a:lnTo>
                <a:lnTo>
                  <a:pt x="144964" y="406507"/>
                </a:lnTo>
                <a:lnTo>
                  <a:pt x="147443" y="404355"/>
                </a:lnTo>
                <a:lnTo>
                  <a:pt x="150366" y="402920"/>
                </a:lnTo>
                <a:lnTo>
                  <a:pt x="153584" y="401963"/>
                </a:lnTo>
                <a:lnTo>
                  <a:pt x="160546" y="397514"/>
                </a:lnTo>
                <a:lnTo>
                  <a:pt x="172295" y="387697"/>
                </a:lnTo>
                <a:lnTo>
                  <a:pt x="177330" y="382707"/>
                </a:lnTo>
                <a:lnTo>
                  <a:pt x="180450" y="380868"/>
                </a:lnTo>
                <a:lnTo>
                  <a:pt x="192234" y="377675"/>
                </a:lnTo>
                <a:lnTo>
                  <a:pt x="203969" y="367392"/>
                </a:lnTo>
                <a:lnTo>
                  <a:pt x="204560" y="365578"/>
                </a:lnTo>
                <a:lnTo>
                  <a:pt x="205216" y="360176"/>
                </a:lnTo>
                <a:lnTo>
                  <a:pt x="206661" y="358227"/>
                </a:lnTo>
                <a:lnTo>
                  <a:pt x="208894" y="356928"/>
                </a:lnTo>
                <a:lnTo>
                  <a:pt x="211653" y="356062"/>
                </a:lnTo>
                <a:lnTo>
                  <a:pt x="213492" y="354215"/>
                </a:lnTo>
                <a:lnTo>
                  <a:pt x="214718" y="351713"/>
                </a:lnTo>
                <a:lnTo>
                  <a:pt x="215535" y="348776"/>
                </a:lnTo>
                <a:lnTo>
                  <a:pt x="219830" y="342125"/>
                </a:lnTo>
                <a:lnTo>
                  <a:pt x="222754" y="338573"/>
                </a:lnTo>
                <a:lnTo>
                  <a:pt x="225973" y="336206"/>
                </a:lnTo>
                <a:lnTo>
                  <a:pt x="232936" y="333575"/>
                </a:lnTo>
                <a:lnTo>
                  <a:pt x="235300" y="331604"/>
                </a:lnTo>
                <a:lnTo>
                  <a:pt x="236877" y="329019"/>
                </a:lnTo>
                <a:lnTo>
                  <a:pt x="239408" y="321814"/>
                </a:lnTo>
                <a:lnTo>
                  <a:pt x="249033" y="309995"/>
                </a:lnTo>
                <a:lnTo>
                  <a:pt x="255885" y="298219"/>
                </a:lnTo>
                <a:lnTo>
                  <a:pt x="266882" y="283377"/>
                </a:lnTo>
                <a:lnTo>
                  <a:pt x="272117" y="277004"/>
                </a:lnTo>
                <a:lnTo>
                  <a:pt x="272851" y="274839"/>
                </a:lnTo>
                <a:lnTo>
                  <a:pt x="273667" y="269048"/>
                </a:lnTo>
                <a:lnTo>
                  <a:pt x="275155" y="265725"/>
                </a:lnTo>
                <a:lnTo>
                  <a:pt x="284104" y="253590"/>
                </a:lnTo>
                <a:lnTo>
                  <a:pt x="295447" y="241806"/>
                </a:lnTo>
                <a:lnTo>
                  <a:pt x="302735" y="234489"/>
                </a:lnTo>
                <a:lnTo>
                  <a:pt x="304693" y="231256"/>
                </a:lnTo>
                <a:lnTo>
                  <a:pt x="308720" y="220639"/>
                </a:lnTo>
                <a:lnTo>
                  <a:pt x="316122" y="209449"/>
                </a:lnTo>
                <a:lnTo>
                  <a:pt x="321420" y="195551"/>
                </a:lnTo>
                <a:lnTo>
                  <a:pt x="326040" y="187517"/>
                </a:lnTo>
                <a:lnTo>
                  <a:pt x="331660" y="178352"/>
                </a:lnTo>
                <a:lnTo>
                  <a:pt x="337905" y="164781"/>
                </a:lnTo>
                <a:lnTo>
                  <a:pt x="339570" y="159384"/>
                </a:lnTo>
                <a:lnTo>
                  <a:pt x="341950" y="155786"/>
                </a:lnTo>
                <a:lnTo>
                  <a:pt x="344807" y="153388"/>
                </a:lnTo>
                <a:lnTo>
                  <a:pt x="347981" y="151789"/>
                </a:lnTo>
                <a:lnTo>
                  <a:pt x="350098" y="149453"/>
                </a:lnTo>
                <a:lnTo>
                  <a:pt x="351508" y="146625"/>
                </a:lnTo>
                <a:lnTo>
                  <a:pt x="352449" y="143470"/>
                </a:lnTo>
                <a:lnTo>
                  <a:pt x="356881" y="136578"/>
                </a:lnTo>
                <a:lnTo>
                  <a:pt x="359841" y="132962"/>
                </a:lnTo>
                <a:lnTo>
                  <a:pt x="361814" y="129282"/>
                </a:lnTo>
                <a:lnTo>
                  <a:pt x="364006" y="121805"/>
                </a:lnTo>
                <a:lnTo>
                  <a:pt x="365241" y="110456"/>
                </a:lnTo>
                <a:lnTo>
                  <a:pt x="368917" y="99469"/>
                </a:lnTo>
                <a:lnTo>
                  <a:pt x="373513" y="87388"/>
                </a:lnTo>
                <a:lnTo>
                  <a:pt x="375557" y="77786"/>
                </a:lnTo>
                <a:lnTo>
                  <a:pt x="379851" y="69285"/>
                </a:lnTo>
                <a:lnTo>
                  <a:pt x="382774" y="65240"/>
                </a:lnTo>
                <a:lnTo>
                  <a:pt x="386022" y="57359"/>
                </a:lnTo>
                <a:lnTo>
                  <a:pt x="386888" y="53480"/>
                </a:lnTo>
                <a:lnTo>
                  <a:pt x="391237" y="45783"/>
                </a:lnTo>
                <a:lnTo>
                  <a:pt x="394175" y="41952"/>
                </a:lnTo>
                <a:lnTo>
                  <a:pt x="397439" y="34309"/>
                </a:lnTo>
                <a:lnTo>
                  <a:pt x="399277" y="22866"/>
                </a:lnTo>
                <a:lnTo>
                  <a:pt x="399983" y="9048"/>
                </a:lnTo>
                <a:lnTo>
                  <a:pt x="400005" y="6032"/>
                </a:lnTo>
                <a:lnTo>
                  <a:pt x="401290" y="4021"/>
                </a:lnTo>
                <a:lnTo>
                  <a:pt x="403417" y="2681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2" name="SMARTPenAnnotation213"/>
          <p:cNvSpPr/>
          <p:nvPr/>
        </p:nvSpPr>
        <p:spPr>
          <a:xfrm>
            <a:off x="6321425" y="3132138"/>
            <a:ext cx="193675" cy="204787"/>
          </a:xfrm>
          <a:custGeom>
            <a:avLst/>
            <a:gdLst/>
            <a:ahLst/>
            <a:cxnLst/>
            <a:rect l="0" t="0" r="0" b="0"/>
            <a:pathLst>
              <a:path w="194312" h="205685">
                <a:moveTo>
                  <a:pt x="0" y="137104"/>
                </a:moveTo>
                <a:lnTo>
                  <a:pt x="0" y="131037"/>
                </a:lnTo>
                <a:lnTo>
                  <a:pt x="1271" y="129249"/>
                </a:lnTo>
                <a:lnTo>
                  <a:pt x="3387" y="128058"/>
                </a:lnTo>
                <a:lnTo>
                  <a:pt x="6069" y="127263"/>
                </a:lnTo>
                <a:lnTo>
                  <a:pt x="7856" y="125464"/>
                </a:lnTo>
                <a:lnTo>
                  <a:pt x="9047" y="122994"/>
                </a:lnTo>
                <a:lnTo>
                  <a:pt x="10960" y="115973"/>
                </a:lnTo>
                <a:lnTo>
                  <a:pt x="12387" y="112856"/>
                </a:lnTo>
                <a:lnTo>
                  <a:pt x="17359" y="102621"/>
                </a:lnTo>
                <a:lnTo>
                  <a:pt x="21732" y="96336"/>
                </a:lnTo>
                <a:lnTo>
                  <a:pt x="27189" y="89605"/>
                </a:lnTo>
                <a:lnTo>
                  <a:pt x="42060" y="72689"/>
                </a:lnTo>
                <a:lnTo>
                  <a:pt x="47481" y="66989"/>
                </a:lnTo>
                <a:lnTo>
                  <a:pt x="50704" y="63690"/>
                </a:lnTo>
                <a:lnTo>
                  <a:pt x="54123" y="58952"/>
                </a:lnTo>
                <a:lnTo>
                  <a:pt x="57672" y="53253"/>
                </a:lnTo>
                <a:lnTo>
                  <a:pt x="61308" y="46914"/>
                </a:lnTo>
                <a:lnTo>
                  <a:pt x="65002" y="42687"/>
                </a:lnTo>
                <a:lnTo>
                  <a:pt x="68735" y="39869"/>
                </a:lnTo>
                <a:lnTo>
                  <a:pt x="72494" y="37991"/>
                </a:lnTo>
                <a:lnTo>
                  <a:pt x="76269" y="35469"/>
                </a:lnTo>
                <a:lnTo>
                  <a:pt x="80057" y="32518"/>
                </a:lnTo>
                <a:lnTo>
                  <a:pt x="89192" y="24723"/>
                </a:lnTo>
                <a:lnTo>
                  <a:pt x="93828" y="20271"/>
                </a:lnTo>
                <a:lnTo>
                  <a:pt x="112183" y="2054"/>
                </a:lnTo>
                <a:lnTo>
                  <a:pt x="114159" y="1351"/>
                </a:lnTo>
                <a:lnTo>
                  <a:pt x="119741" y="570"/>
                </a:lnTo>
                <a:lnTo>
                  <a:pt x="123955" y="130"/>
                </a:lnTo>
                <a:lnTo>
                  <a:pt x="128328" y="27"/>
                </a:lnTo>
                <a:lnTo>
                  <a:pt x="131272" y="0"/>
                </a:lnTo>
                <a:lnTo>
                  <a:pt x="133235" y="1251"/>
                </a:lnTo>
                <a:lnTo>
                  <a:pt x="134544" y="3355"/>
                </a:lnTo>
                <a:lnTo>
                  <a:pt x="136643" y="9790"/>
                </a:lnTo>
                <a:lnTo>
                  <a:pt x="140317" y="14057"/>
                </a:lnTo>
                <a:lnTo>
                  <a:pt x="146956" y="21077"/>
                </a:lnTo>
                <a:lnTo>
                  <a:pt x="147864" y="25423"/>
                </a:lnTo>
                <a:lnTo>
                  <a:pt x="148106" y="28360"/>
                </a:lnTo>
                <a:lnTo>
                  <a:pt x="148268" y="32858"/>
                </a:lnTo>
                <a:lnTo>
                  <a:pt x="148447" y="44629"/>
                </a:lnTo>
                <a:lnTo>
                  <a:pt x="149764" y="48785"/>
                </a:lnTo>
                <a:lnTo>
                  <a:pt x="151913" y="51555"/>
                </a:lnTo>
                <a:lnTo>
                  <a:pt x="154616" y="53401"/>
                </a:lnTo>
                <a:lnTo>
                  <a:pt x="156417" y="55902"/>
                </a:lnTo>
                <a:lnTo>
                  <a:pt x="158419" y="62068"/>
                </a:lnTo>
                <a:lnTo>
                  <a:pt x="159546" y="66611"/>
                </a:lnTo>
                <a:lnTo>
                  <a:pt x="159810" y="71061"/>
                </a:lnTo>
                <a:lnTo>
                  <a:pt x="159927" y="77272"/>
                </a:lnTo>
                <a:lnTo>
                  <a:pt x="159978" y="84265"/>
                </a:lnTo>
                <a:lnTo>
                  <a:pt x="161263" y="87908"/>
                </a:lnTo>
                <a:lnTo>
                  <a:pt x="163389" y="91607"/>
                </a:lnTo>
                <a:lnTo>
                  <a:pt x="166076" y="95343"/>
                </a:lnTo>
                <a:lnTo>
                  <a:pt x="167868" y="99103"/>
                </a:lnTo>
                <a:lnTo>
                  <a:pt x="169062" y="102880"/>
                </a:lnTo>
                <a:lnTo>
                  <a:pt x="169858" y="106668"/>
                </a:lnTo>
                <a:lnTo>
                  <a:pt x="171659" y="110464"/>
                </a:lnTo>
                <a:lnTo>
                  <a:pt x="174129" y="114264"/>
                </a:lnTo>
                <a:lnTo>
                  <a:pt x="177046" y="118067"/>
                </a:lnTo>
                <a:lnTo>
                  <a:pt x="178991" y="121873"/>
                </a:lnTo>
                <a:lnTo>
                  <a:pt x="180287" y="125680"/>
                </a:lnTo>
                <a:lnTo>
                  <a:pt x="182369" y="134848"/>
                </a:lnTo>
                <a:lnTo>
                  <a:pt x="182653" y="139488"/>
                </a:lnTo>
                <a:lnTo>
                  <a:pt x="182779" y="145784"/>
                </a:lnTo>
                <a:lnTo>
                  <a:pt x="182877" y="169178"/>
                </a:lnTo>
                <a:lnTo>
                  <a:pt x="186265" y="173796"/>
                </a:lnTo>
                <a:lnTo>
                  <a:pt x="188947" y="176805"/>
                </a:lnTo>
                <a:lnTo>
                  <a:pt x="190735" y="180082"/>
                </a:lnTo>
                <a:lnTo>
                  <a:pt x="191927" y="183536"/>
                </a:lnTo>
                <a:lnTo>
                  <a:pt x="193839" y="192137"/>
                </a:lnTo>
                <a:lnTo>
                  <a:pt x="194101" y="196700"/>
                </a:lnTo>
                <a:lnTo>
                  <a:pt x="194311" y="2056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3" name="SMARTPenAnnotation214"/>
          <p:cNvSpPr/>
          <p:nvPr/>
        </p:nvSpPr>
        <p:spPr>
          <a:xfrm>
            <a:off x="5589588" y="3165475"/>
            <a:ext cx="446087" cy="595313"/>
          </a:xfrm>
          <a:custGeom>
            <a:avLst/>
            <a:gdLst/>
            <a:ahLst/>
            <a:cxnLst/>
            <a:rect l="0" t="0" r="0" b="0"/>
            <a:pathLst>
              <a:path w="445771" h="594362">
                <a:moveTo>
                  <a:pt x="445770" y="594361"/>
                </a:moveTo>
                <a:lnTo>
                  <a:pt x="445770" y="588293"/>
                </a:lnTo>
                <a:lnTo>
                  <a:pt x="444500" y="586505"/>
                </a:lnTo>
                <a:lnTo>
                  <a:pt x="442383" y="585313"/>
                </a:lnTo>
                <a:lnTo>
                  <a:pt x="435928" y="583401"/>
                </a:lnTo>
                <a:lnTo>
                  <a:pt x="435399" y="581974"/>
                </a:lnTo>
                <a:lnTo>
                  <a:pt x="434810" y="577002"/>
                </a:lnTo>
                <a:lnTo>
                  <a:pt x="433384" y="575168"/>
                </a:lnTo>
                <a:lnTo>
                  <a:pt x="431162" y="573946"/>
                </a:lnTo>
                <a:lnTo>
                  <a:pt x="424540" y="571984"/>
                </a:lnTo>
                <a:lnTo>
                  <a:pt x="410690" y="559131"/>
                </a:lnTo>
                <a:lnTo>
                  <a:pt x="402151" y="550713"/>
                </a:lnTo>
                <a:lnTo>
                  <a:pt x="388537" y="543187"/>
                </a:lnTo>
                <a:lnTo>
                  <a:pt x="380552" y="538981"/>
                </a:lnTo>
                <a:lnTo>
                  <a:pt x="367644" y="527525"/>
                </a:lnTo>
                <a:lnTo>
                  <a:pt x="356083" y="516092"/>
                </a:lnTo>
                <a:lnTo>
                  <a:pt x="354229" y="515512"/>
                </a:lnTo>
                <a:lnTo>
                  <a:pt x="348781" y="514867"/>
                </a:lnTo>
                <a:lnTo>
                  <a:pt x="346821" y="513425"/>
                </a:lnTo>
                <a:lnTo>
                  <a:pt x="345513" y="511193"/>
                </a:lnTo>
                <a:lnTo>
                  <a:pt x="344642" y="508436"/>
                </a:lnTo>
                <a:lnTo>
                  <a:pt x="342791" y="506597"/>
                </a:lnTo>
                <a:lnTo>
                  <a:pt x="340288" y="505371"/>
                </a:lnTo>
                <a:lnTo>
                  <a:pt x="337348" y="504554"/>
                </a:lnTo>
                <a:lnTo>
                  <a:pt x="330696" y="500260"/>
                </a:lnTo>
                <a:lnTo>
                  <a:pt x="317589" y="488874"/>
                </a:lnTo>
                <a:lnTo>
                  <a:pt x="314595" y="485936"/>
                </a:lnTo>
                <a:lnTo>
                  <a:pt x="311330" y="483978"/>
                </a:lnTo>
                <a:lnTo>
                  <a:pt x="299294" y="480576"/>
                </a:lnTo>
                <a:lnTo>
                  <a:pt x="285671" y="468078"/>
                </a:lnTo>
                <a:lnTo>
                  <a:pt x="281887" y="463182"/>
                </a:lnTo>
                <a:lnTo>
                  <a:pt x="277683" y="454356"/>
                </a:lnTo>
                <a:lnTo>
                  <a:pt x="275291" y="451494"/>
                </a:lnTo>
                <a:lnTo>
                  <a:pt x="272428" y="449586"/>
                </a:lnTo>
                <a:lnTo>
                  <a:pt x="269248" y="448314"/>
                </a:lnTo>
                <a:lnTo>
                  <a:pt x="258706" y="440456"/>
                </a:lnTo>
                <a:lnTo>
                  <a:pt x="247539" y="430085"/>
                </a:lnTo>
                <a:lnTo>
                  <a:pt x="243766" y="427693"/>
                </a:lnTo>
                <a:lnTo>
                  <a:pt x="236187" y="425036"/>
                </a:lnTo>
                <a:lnTo>
                  <a:pt x="233658" y="423057"/>
                </a:lnTo>
                <a:lnTo>
                  <a:pt x="231972" y="420469"/>
                </a:lnTo>
                <a:lnTo>
                  <a:pt x="230848" y="417473"/>
                </a:lnTo>
                <a:lnTo>
                  <a:pt x="219439" y="407370"/>
                </a:lnTo>
                <a:lnTo>
                  <a:pt x="211062" y="401120"/>
                </a:lnTo>
                <a:lnTo>
                  <a:pt x="205478" y="395684"/>
                </a:lnTo>
                <a:lnTo>
                  <a:pt x="201755" y="390789"/>
                </a:lnTo>
                <a:lnTo>
                  <a:pt x="199273" y="386257"/>
                </a:lnTo>
                <a:lnTo>
                  <a:pt x="196349" y="383234"/>
                </a:lnTo>
                <a:lnTo>
                  <a:pt x="193129" y="381220"/>
                </a:lnTo>
                <a:lnTo>
                  <a:pt x="189712" y="379877"/>
                </a:lnTo>
                <a:lnTo>
                  <a:pt x="176374" y="369866"/>
                </a:lnTo>
                <a:lnTo>
                  <a:pt x="162691" y="356954"/>
                </a:lnTo>
                <a:lnTo>
                  <a:pt x="161801" y="356079"/>
                </a:lnTo>
                <a:lnTo>
                  <a:pt x="151246" y="337696"/>
                </a:lnTo>
                <a:lnTo>
                  <a:pt x="140628" y="324566"/>
                </a:lnTo>
                <a:lnTo>
                  <a:pt x="127943" y="310962"/>
                </a:lnTo>
                <a:lnTo>
                  <a:pt x="120317" y="303240"/>
                </a:lnTo>
                <a:lnTo>
                  <a:pt x="118312" y="299950"/>
                </a:lnTo>
                <a:lnTo>
                  <a:pt x="114218" y="289252"/>
                </a:lnTo>
                <a:lnTo>
                  <a:pt x="106797" y="278039"/>
                </a:lnTo>
                <a:lnTo>
                  <a:pt x="102763" y="266673"/>
                </a:lnTo>
                <a:lnTo>
                  <a:pt x="94089" y="253993"/>
                </a:lnTo>
                <a:lnTo>
                  <a:pt x="87114" y="241579"/>
                </a:lnTo>
                <a:lnTo>
                  <a:pt x="76047" y="220311"/>
                </a:lnTo>
                <a:lnTo>
                  <a:pt x="71898" y="208829"/>
                </a:lnTo>
                <a:lnTo>
                  <a:pt x="70792" y="203990"/>
                </a:lnTo>
                <a:lnTo>
                  <a:pt x="66176" y="195226"/>
                </a:lnTo>
                <a:lnTo>
                  <a:pt x="63167" y="191111"/>
                </a:lnTo>
                <a:lnTo>
                  <a:pt x="59824" y="179765"/>
                </a:lnTo>
                <a:lnTo>
                  <a:pt x="57068" y="166256"/>
                </a:lnTo>
                <a:lnTo>
                  <a:pt x="51610" y="151785"/>
                </a:lnTo>
                <a:lnTo>
                  <a:pt x="48338" y="136887"/>
                </a:lnTo>
                <a:lnTo>
                  <a:pt x="47465" y="129358"/>
                </a:lnTo>
                <a:lnTo>
                  <a:pt x="43109" y="117606"/>
                </a:lnTo>
                <a:lnTo>
                  <a:pt x="38209" y="108150"/>
                </a:lnTo>
                <a:lnTo>
                  <a:pt x="34181" y="95686"/>
                </a:lnTo>
                <a:lnTo>
                  <a:pt x="26779" y="83950"/>
                </a:lnTo>
                <a:lnTo>
                  <a:pt x="24601" y="76258"/>
                </a:lnTo>
                <a:lnTo>
                  <a:pt x="23204" y="60972"/>
                </a:lnTo>
                <a:lnTo>
                  <a:pt x="22928" y="45723"/>
                </a:lnTo>
                <a:lnTo>
                  <a:pt x="22905" y="41912"/>
                </a:lnTo>
                <a:lnTo>
                  <a:pt x="21620" y="38102"/>
                </a:lnTo>
                <a:lnTo>
                  <a:pt x="13022" y="25118"/>
                </a:lnTo>
                <a:lnTo>
                  <a:pt x="12138" y="20477"/>
                </a:lnTo>
                <a:lnTo>
                  <a:pt x="11471" y="2119"/>
                </a:lnTo>
                <a:lnTo>
                  <a:pt x="11448" y="94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4" name="SMARTPenAnnotation215"/>
          <p:cNvSpPr/>
          <p:nvPr/>
        </p:nvSpPr>
        <p:spPr>
          <a:xfrm>
            <a:off x="5440363" y="3051175"/>
            <a:ext cx="285750" cy="217488"/>
          </a:xfrm>
          <a:custGeom>
            <a:avLst/>
            <a:gdLst/>
            <a:ahLst/>
            <a:cxnLst/>
            <a:rect l="0" t="0" r="0" b="0"/>
            <a:pathLst>
              <a:path w="285751" h="217128">
                <a:moveTo>
                  <a:pt x="0" y="217127"/>
                </a:moveTo>
                <a:lnTo>
                  <a:pt x="6068" y="217127"/>
                </a:lnTo>
                <a:lnTo>
                  <a:pt x="7855" y="215857"/>
                </a:lnTo>
                <a:lnTo>
                  <a:pt x="9048" y="213741"/>
                </a:lnTo>
                <a:lnTo>
                  <a:pt x="10959" y="207286"/>
                </a:lnTo>
                <a:lnTo>
                  <a:pt x="11116" y="202947"/>
                </a:lnTo>
                <a:lnTo>
                  <a:pt x="11389" y="170246"/>
                </a:lnTo>
                <a:lnTo>
                  <a:pt x="12673" y="165553"/>
                </a:lnTo>
                <a:lnTo>
                  <a:pt x="14799" y="161154"/>
                </a:lnTo>
                <a:lnTo>
                  <a:pt x="17486" y="156952"/>
                </a:lnTo>
                <a:lnTo>
                  <a:pt x="19278" y="152880"/>
                </a:lnTo>
                <a:lnTo>
                  <a:pt x="20472" y="148896"/>
                </a:lnTo>
                <a:lnTo>
                  <a:pt x="21268" y="144970"/>
                </a:lnTo>
                <a:lnTo>
                  <a:pt x="21799" y="139812"/>
                </a:lnTo>
                <a:lnTo>
                  <a:pt x="22153" y="133834"/>
                </a:lnTo>
                <a:lnTo>
                  <a:pt x="22389" y="127309"/>
                </a:lnTo>
                <a:lnTo>
                  <a:pt x="23816" y="121688"/>
                </a:lnTo>
                <a:lnTo>
                  <a:pt x="26038" y="116671"/>
                </a:lnTo>
                <a:lnTo>
                  <a:pt x="32660" y="105562"/>
                </a:lnTo>
                <a:lnTo>
                  <a:pt x="33566" y="100656"/>
                </a:lnTo>
                <a:lnTo>
                  <a:pt x="33808" y="97570"/>
                </a:lnTo>
                <a:lnTo>
                  <a:pt x="35239" y="94242"/>
                </a:lnTo>
                <a:lnTo>
                  <a:pt x="37462" y="90754"/>
                </a:lnTo>
                <a:lnTo>
                  <a:pt x="40215" y="87159"/>
                </a:lnTo>
                <a:lnTo>
                  <a:pt x="42050" y="83492"/>
                </a:lnTo>
                <a:lnTo>
                  <a:pt x="43274" y="79777"/>
                </a:lnTo>
                <a:lnTo>
                  <a:pt x="44089" y="76030"/>
                </a:lnTo>
                <a:lnTo>
                  <a:pt x="45903" y="72263"/>
                </a:lnTo>
                <a:lnTo>
                  <a:pt x="48382" y="68481"/>
                </a:lnTo>
                <a:lnTo>
                  <a:pt x="51305" y="64690"/>
                </a:lnTo>
                <a:lnTo>
                  <a:pt x="53253" y="60892"/>
                </a:lnTo>
                <a:lnTo>
                  <a:pt x="54553" y="57091"/>
                </a:lnTo>
                <a:lnTo>
                  <a:pt x="55418" y="53286"/>
                </a:lnTo>
                <a:lnTo>
                  <a:pt x="55996" y="49480"/>
                </a:lnTo>
                <a:lnTo>
                  <a:pt x="56381" y="45673"/>
                </a:lnTo>
                <a:lnTo>
                  <a:pt x="56637" y="41864"/>
                </a:lnTo>
                <a:lnTo>
                  <a:pt x="56809" y="38055"/>
                </a:lnTo>
                <a:lnTo>
                  <a:pt x="57105" y="25075"/>
                </a:lnTo>
                <a:lnTo>
                  <a:pt x="60517" y="20434"/>
                </a:lnTo>
                <a:lnTo>
                  <a:pt x="66988" y="13174"/>
                </a:lnTo>
                <a:lnTo>
                  <a:pt x="68789" y="12579"/>
                </a:lnTo>
                <a:lnTo>
                  <a:pt x="74177" y="11917"/>
                </a:lnTo>
                <a:lnTo>
                  <a:pt x="77391" y="10470"/>
                </a:lnTo>
                <a:lnTo>
                  <a:pt x="84350" y="5477"/>
                </a:lnTo>
                <a:lnTo>
                  <a:pt x="89340" y="1593"/>
                </a:lnTo>
                <a:lnTo>
                  <a:pt x="93894" y="684"/>
                </a:lnTo>
                <a:lnTo>
                  <a:pt x="100151" y="280"/>
                </a:lnTo>
                <a:lnTo>
                  <a:pt x="112186" y="0"/>
                </a:lnTo>
                <a:lnTo>
                  <a:pt x="120135" y="6750"/>
                </a:lnTo>
                <a:lnTo>
                  <a:pt x="135502" y="21443"/>
                </a:lnTo>
                <a:lnTo>
                  <a:pt x="175391" y="61050"/>
                </a:lnTo>
                <a:lnTo>
                  <a:pt x="177888" y="64816"/>
                </a:lnTo>
                <a:lnTo>
                  <a:pt x="179552" y="68596"/>
                </a:lnTo>
                <a:lnTo>
                  <a:pt x="180661" y="72387"/>
                </a:lnTo>
                <a:lnTo>
                  <a:pt x="182671" y="76184"/>
                </a:lnTo>
                <a:lnTo>
                  <a:pt x="185281" y="79985"/>
                </a:lnTo>
                <a:lnTo>
                  <a:pt x="188291" y="83789"/>
                </a:lnTo>
                <a:lnTo>
                  <a:pt x="192837" y="87595"/>
                </a:lnTo>
                <a:lnTo>
                  <a:pt x="198408" y="91403"/>
                </a:lnTo>
                <a:lnTo>
                  <a:pt x="204662" y="95211"/>
                </a:lnTo>
                <a:lnTo>
                  <a:pt x="210102" y="99020"/>
                </a:lnTo>
                <a:lnTo>
                  <a:pt x="214998" y="102829"/>
                </a:lnTo>
                <a:lnTo>
                  <a:pt x="219532" y="106639"/>
                </a:lnTo>
                <a:lnTo>
                  <a:pt x="227957" y="110871"/>
                </a:lnTo>
                <a:lnTo>
                  <a:pt x="231982" y="112000"/>
                </a:lnTo>
                <a:lnTo>
                  <a:pt x="239840" y="116641"/>
                </a:lnTo>
                <a:lnTo>
                  <a:pt x="247566" y="122937"/>
                </a:lnTo>
                <a:lnTo>
                  <a:pt x="251404" y="126394"/>
                </a:lnTo>
                <a:lnTo>
                  <a:pt x="255233" y="129968"/>
                </a:lnTo>
                <a:lnTo>
                  <a:pt x="259056" y="132351"/>
                </a:lnTo>
                <a:lnTo>
                  <a:pt x="266690" y="134999"/>
                </a:lnTo>
                <a:lnTo>
                  <a:pt x="269233" y="136975"/>
                </a:lnTo>
                <a:lnTo>
                  <a:pt x="270929" y="139563"/>
                </a:lnTo>
                <a:lnTo>
                  <a:pt x="272059" y="142558"/>
                </a:lnTo>
                <a:lnTo>
                  <a:pt x="274083" y="144554"/>
                </a:lnTo>
                <a:lnTo>
                  <a:pt x="276702" y="145885"/>
                </a:lnTo>
                <a:lnTo>
                  <a:pt x="285750" y="1485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" name="SMARTPenAnnotation216"/>
          <p:cNvSpPr/>
          <p:nvPr/>
        </p:nvSpPr>
        <p:spPr>
          <a:xfrm>
            <a:off x="6789738" y="3740150"/>
            <a:ext cx="46037" cy="53975"/>
          </a:xfrm>
          <a:custGeom>
            <a:avLst/>
            <a:gdLst/>
            <a:ahLst/>
            <a:cxnLst/>
            <a:rect l="0" t="0" r="0" b="0"/>
            <a:pathLst>
              <a:path w="45722" h="54941">
                <a:moveTo>
                  <a:pt x="0" y="43647"/>
                </a:moveTo>
                <a:lnTo>
                  <a:pt x="22348" y="21300"/>
                </a:lnTo>
                <a:lnTo>
                  <a:pt x="22519" y="19859"/>
                </a:lnTo>
                <a:lnTo>
                  <a:pt x="22633" y="17628"/>
                </a:lnTo>
                <a:lnTo>
                  <a:pt x="22759" y="11763"/>
                </a:lnTo>
                <a:lnTo>
                  <a:pt x="22815" y="4923"/>
                </a:lnTo>
                <a:lnTo>
                  <a:pt x="21561" y="2591"/>
                </a:lnTo>
                <a:lnTo>
                  <a:pt x="19454" y="1037"/>
                </a:lnTo>
                <a:lnTo>
                  <a:pt x="16779" y="0"/>
                </a:lnTo>
                <a:lnTo>
                  <a:pt x="13726" y="580"/>
                </a:lnTo>
                <a:lnTo>
                  <a:pt x="10421" y="2235"/>
                </a:lnTo>
                <a:lnTo>
                  <a:pt x="2059" y="7951"/>
                </a:lnTo>
                <a:lnTo>
                  <a:pt x="1373" y="9689"/>
                </a:lnTo>
                <a:lnTo>
                  <a:pt x="915" y="12119"/>
                </a:lnTo>
                <a:lnTo>
                  <a:pt x="610" y="15008"/>
                </a:lnTo>
                <a:lnTo>
                  <a:pt x="407" y="20745"/>
                </a:lnTo>
                <a:lnTo>
                  <a:pt x="54" y="49804"/>
                </a:lnTo>
                <a:lnTo>
                  <a:pt x="1306" y="51562"/>
                </a:lnTo>
                <a:lnTo>
                  <a:pt x="3411" y="52734"/>
                </a:lnTo>
                <a:lnTo>
                  <a:pt x="10961" y="54940"/>
                </a:lnTo>
                <a:lnTo>
                  <a:pt x="12388" y="53716"/>
                </a:lnTo>
                <a:lnTo>
                  <a:pt x="14609" y="51630"/>
                </a:lnTo>
                <a:lnTo>
                  <a:pt x="21230" y="45224"/>
                </a:lnTo>
                <a:lnTo>
                  <a:pt x="21773" y="43429"/>
                </a:lnTo>
                <a:lnTo>
                  <a:pt x="22136" y="40962"/>
                </a:lnTo>
                <a:lnTo>
                  <a:pt x="22717" y="33945"/>
                </a:lnTo>
                <a:lnTo>
                  <a:pt x="21495" y="32099"/>
                </a:lnTo>
                <a:lnTo>
                  <a:pt x="19410" y="29599"/>
                </a:lnTo>
                <a:lnTo>
                  <a:pt x="13007" y="22528"/>
                </a:lnTo>
                <a:lnTo>
                  <a:pt x="12481" y="20678"/>
                </a:lnTo>
                <a:lnTo>
                  <a:pt x="12131" y="18175"/>
                </a:lnTo>
                <a:lnTo>
                  <a:pt x="11898" y="15235"/>
                </a:lnTo>
                <a:lnTo>
                  <a:pt x="11741" y="14546"/>
                </a:lnTo>
                <a:lnTo>
                  <a:pt x="11638" y="15357"/>
                </a:lnTo>
                <a:lnTo>
                  <a:pt x="11569" y="17167"/>
                </a:lnTo>
                <a:lnTo>
                  <a:pt x="11472" y="25783"/>
                </a:lnTo>
                <a:lnTo>
                  <a:pt x="12728" y="29198"/>
                </a:lnTo>
                <a:lnTo>
                  <a:pt x="14836" y="32744"/>
                </a:lnTo>
                <a:lnTo>
                  <a:pt x="17510" y="36379"/>
                </a:lnTo>
                <a:lnTo>
                  <a:pt x="20564" y="38802"/>
                </a:lnTo>
                <a:lnTo>
                  <a:pt x="23869" y="40417"/>
                </a:lnTo>
                <a:lnTo>
                  <a:pt x="27343" y="41494"/>
                </a:lnTo>
                <a:lnTo>
                  <a:pt x="30929" y="40942"/>
                </a:lnTo>
                <a:lnTo>
                  <a:pt x="34590" y="39304"/>
                </a:lnTo>
                <a:lnTo>
                  <a:pt x="45721" y="322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" name="SMARTPenAnnotation217"/>
          <p:cNvSpPr/>
          <p:nvPr/>
        </p:nvSpPr>
        <p:spPr>
          <a:xfrm>
            <a:off x="6778625" y="3349625"/>
            <a:ext cx="342900" cy="411163"/>
          </a:xfrm>
          <a:custGeom>
            <a:avLst/>
            <a:gdLst/>
            <a:ahLst/>
            <a:cxnLst/>
            <a:rect l="0" t="0" r="0" b="0"/>
            <a:pathLst>
              <a:path w="342901" h="411482">
                <a:moveTo>
                  <a:pt x="0" y="411481"/>
                </a:moveTo>
                <a:lnTo>
                  <a:pt x="20800" y="411481"/>
                </a:lnTo>
                <a:lnTo>
                  <a:pt x="25331" y="408094"/>
                </a:lnTo>
                <a:lnTo>
                  <a:pt x="28317" y="405413"/>
                </a:lnTo>
                <a:lnTo>
                  <a:pt x="31578" y="403625"/>
                </a:lnTo>
                <a:lnTo>
                  <a:pt x="40965" y="401110"/>
                </a:lnTo>
                <a:lnTo>
                  <a:pt x="43606" y="400521"/>
                </a:lnTo>
                <a:lnTo>
                  <a:pt x="51161" y="394122"/>
                </a:lnTo>
                <a:lnTo>
                  <a:pt x="61443" y="384183"/>
                </a:lnTo>
                <a:lnTo>
                  <a:pt x="89793" y="355977"/>
                </a:lnTo>
                <a:lnTo>
                  <a:pt x="94095" y="355062"/>
                </a:lnTo>
                <a:lnTo>
                  <a:pt x="97020" y="354819"/>
                </a:lnTo>
                <a:lnTo>
                  <a:pt x="98970" y="353386"/>
                </a:lnTo>
                <a:lnTo>
                  <a:pt x="100270" y="351161"/>
                </a:lnTo>
                <a:lnTo>
                  <a:pt x="101136" y="348407"/>
                </a:lnTo>
                <a:lnTo>
                  <a:pt x="102984" y="346572"/>
                </a:lnTo>
                <a:lnTo>
                  <a:pt x="105485" y="345348"/>
                </a:lnTo>
                <a:lnTo>
                  <a:pt x="108424" y="344532"/>
                </a:lnTo>
                <a:lnTo>
                  <a:pt x="110382" y="342718"/>
                </a:lnTo>
                <a:lnTo>
                  <a:pt x="111688" y="340239"/>
                </a:lnTo>
                <a:lnTo>
                  <a:pt x="113784" y="333202"/>
                </a:lnTo>
                <a:lnTo>
                  <a:pt x="120215" y="325916"/>
                </a:lnTo>
                <a:lnTo>
                  <a:pt x="123322" y="323957"/>
                </a:lnTo>
                <a:lnTo>
                  <a:pt x="130164" y="321781"/>
                </a:lnTo>
                <a:lnTo>
                  <a:pt x="137437" y="320814"/>
                </a:lnTo>
                <a:lnTo>
                  <a:pt x="141154" y="320556"/>
                </a:lnTo>
                <a:lnTo>
                  <a:pt x="143633" y="319114"/>
                </a:lnTo>
                <a:lnTo>
                  <a:pt x="145285" y="316883"/>
                </a:lnTo>
                <a:lnTo>
                  <a:pt x="146386" y="314126"/>
                </a:lnTo>
                <a:lnTo>
                  <a:pt x="147936" y="304177"/>
                </a:lnTo>
                <a:lnTo>
                  <a:pt x="149425" y="301845"/>
                </a:lnTo>
                <a:lnTo>
                  <a:pt x="151687" y="300290"/>
                </a:lnTo>
                <a:lnTo>
                  <a:pt x="158373" y="297794"/>
                </a:lnTo>
                <a:lnTo>
                  <a:pt x="168820" y="288177"/>
                </a:lnTo>
                <a:lnTo>
                  <a:pt x="186845" y="270328"/>
                </a:lnTo>
                <a:lnTo>
                  <a:pt x="190603" y="267849"/>
                </a:lnTo>
                <a:lnTo>
                  <a:pt x="198165" y="265094"/>
                </a:lnTo>
                <a:lnTo>
                  <a:pt x="201960" y="261820"/>
                </a:lnTo>
                <a:lnTo>
                  <a:pt x="209563" y="251408"/>
                </a:lnTo>
                <a:lnTo>
                  <a:pt x="216937" y="241008"/>
                </a:lnTo>
                <a:lnTo>
                  <a:pt x="222570" y="234962"/>
                </a:lnTo>
                <a:lnTo>
                  <a:pt x="225849" y="232841"/>
                </a:lnTo>
                <a:lnTo>
                  <a:pt x="232881" y="230485"/>
                </a:lnTo>
                <a:lnTo>
                  <a:pt x="235264" y="228587"/>
                </a:lnTo>
                <a:lnTo>
                  <a:pt x="236853" y="226052"/>
                </a:lnTo>
                <a:lnTo>
                  <a:pt x="237911" y="223091"/>
                </a:lnTo>
                <a:lnTo>
                  <a:pt x="239888" y="221118"/>
                </a:lnTo>
                <a:lnTo>
                  <a:pt x="242475" y="219802"/>
                </a:lnTo>
                <a:lnTo>
                  <a:pt x="245470" y="218925"/>
                </a:lnTo>
                <a:lnTo>
                  <a:pt x="247466" y="217070"/>
                </a:lnTo>
                <a:lnTo>
                  <a:pt x="248798" y="214564"/>
                </a:lnTo>
                <a:lnTo>
                  <a:pt x="251546" y="207122"/>
                </a:lnTo>
                <a:lnTo>
                  <a:pt x="257002" y="195348"/>
                </a:lnTo>
                <a:lnTo>
                  <a:pt x="260234" y="191192"/>
                </a:lnTo>
                <a:lnTo>
                  <a:pt x="263659" y="188421"/>
                </a:lnTo>
                <a:lnTo>
                  <a:pt x="267213" y="186575"/>
                </a:lnTo>
                <a:lnTo>
                  <a:pt x="269582" y="184073"/>
                </a:lnTo>
                <a:lnTo>
                  <a:pt x="271161" y="181136"/>
                </a:lnTo>
                <a:lnTo>
                  <a:pt x="272213" y="177907"/>
                </a:lnTo>
                <a:lnTo>
                  <a:pt x="276770" y="170934"/>
                </a:lnTo>
                <a:lnTo>
                  <a:pt x="286476" y="159867"/>
                </a:lnTo>
                <a:lnTo>
                  <a:pt x="297040" y="148805"/>
                </a:lnTo>
                <a:lnTo>
                  <a:pt x="302621" y="143183"/>
                </a:lnTo>
                <a:lnTo>
                  <a:pt x="304617" y="138635"/>
                </a:lnTo>
                <a:lnTo>
                  <a:pt x="306835" y="126809"/>
                </a:lnTo>
                <a:lnTo>
                  <a:pt x="308083" y="118007"/>
                </a:lnTo>
                <a:lnTo>
                  <a:pt x="311763" y="112561"/>
                </a:lnTo>
                <a:lnTo>
                  <a:pt x="314522" y="109331"/>
                </a:lnTo>
                <a:lnTo>
                  <a:pt x="316361" y="105907"/>
                </a:lnTo>
                <a:lnTo>
                  <a:pt x="320220" y="93751"/>
                </a:lnTo>
                <a:lnTo>
                  <a:pt x="325623" y="81461"/>
                </a:lnTo>
                <a:lnTo>
                  <a:pt x="329737" y="72397"/>
                </a:lnTo>
                <a:lnTo>
                  <a:pt x="330700" y="63503"/>
                </a:lnTo>
                <a:lnTo>
                  <a:pt x="330957" y="57575"/>
                </a:lnTo>
                <a:lnTo>
                  <a:pt x="332397" y="52354"/>
                </a:lnTo>
                <a:lnTo>
                  <a:pt x="337385" y="43165"/>
                </a:lnTo>
                <a:lnTo>
                  <a:pt x="340449" y="34848"/>
                </a:lnTo>
                <a:lnTo>
                  <a:pt x="342576" y="23169"/>
                </a:lnTo>
                <a:lnTo>
                  <a:pt x="342871" y="11358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7" name="SMARTPenAnnotation218"/>
          <p:cNvSpPr/>
          <p:nvPr/>
        </p:nvSpPr>
        <p:spPr>
          <a:xfrm>
            <a:off x="7075488" y="3246438"/>
            <a:ext cx="125412" cy="239712"/>
          </a:xfrm>
          <a:custGeom>
            <a:avLst/>
            <a:gdLst/>
            <a:ahLst/>
            <a:cxnLst/>
            <a:rect l="0" t="0" r="0" b="0"/>
            <a:pathLst>
              <a:path w="125673" h="239863">
                <a:moveTo>
                  <a:pt x="0" y="68412"/>
                </a:moveTo>
                <a:lnTo>
                  <a:pt x="9842" y="68412"/>
                </a:lnTo>
                <a:lnTo>
                  <a:pt x="11641" y="67141"/>
                </a:lnTo>
                <a:lnTo>
                  <a:pt x="14112" y="65025"/>
                </a:lnTo>
                <a:lnTo>
                  <a:pt x="17028" y="62344"/>
                </a:lnTo>
                <a:lnTo>
                  <a:pt x="20242" y="60556"/>
                </a:lnTo>
                <a:lnTo>
                  <a:pt x="23655" y="59364"/>
                </a:lnTo>
                <a:lnTo>
                  <a:pt x="27200" y="58570"/>
                </a:lnTo>
                <a:lnTo>
                  <a:pt x="29564" y="56771"/>
                </a:lnTo>
                <a:lnTo>
                  <a:pt x="31139" y="54301"/>
                </a:lnTo>
                <a:lnTo>
                  <a:pt x="32190" y="51384"/>
                </a:lnTo>
                <a:lnTo>
                  <a:pt x="34160" y="48170"/>
                </a:lnTo>
                <a:lnTo>
                  <a:pt x="36744" y="44757"/>
                </a:lnTo>
                <a:lnTo>
                  <a:pt x="39737" y="41212"/>
                </a:lnTo>
                <a:lnTo>
                  <a:pt x="46811" y="36308"/>
                </a:lnTo>
                <a:lnTo>
                  <a:pt x="56608" y="30499"/>
                </a:lnTo>
                <a:lnTo>
                  <a:pt x="84560" y="15061"/>
                </a:lnTo>
                <a:lnTo>
                  <a:pt x="88124" y="12525"/>
                </a:lnTo>
                <a:lnTo>
                  <a:pt x="91769" y="9564"/>
                </a:lnTo>
                <a:lnTo>
                  <a:pt x="95470" y="6320"/>
                </a:lnTo>
                <a:lnTo>
                  <a:pt x="99207" y="4157"/>
                </a:lnTo>
                <a:lnTo>
                  <a:pt x="102968" y="2715"/>
                </a:lnTo>
                <a:lnTo>
                  <a:pt x="106745" y="1754"/>
                </a:lnTo>
                <a:lnTo>
                  <a:pt x="110534" y="1113"/>
                </a:lnTo>
                <a:lnTo>
                  <a:pt x="114330" y="686"/>
                </a:lnTo>
                <a:lnTo>
                  <a:pt x="123479" y="0"/>
                </a:lnTo>
                <a:lnTo>
                  <a:pt x="124229" y="1214"/>
                </a:lnTo>
                <a:lnTo>
                  <a:pt x="125286" y="7720"/>
                </a:lnTo>
                <a:lnTo>
                  <a:pt x="125643" y="13949"/>
                </a:lnTo>
                <a:lnTo>
                  <a:pt x="125672" y="16863"/>
                </a:lnTo>
                <a:lnTo>
                  <a:pt x="124422" y="18806"/>
                </a:lnTo>
                <a:lnTo>
                  <a:pt x="122318" y="20101"/>
                </a:lnTo>
                <a:lnTo>
                  <a:pt x="119646" y="20964"/>
                </a:lnTo>
                <a:lnTo>
                  <a:pt x="117864" y="22810"/>
                </a:lnTo>
                <a:lnTo>
                  <a:pt x="116676" y="25311"/>
                </a:lnTo>
                <a:lnTo>
                  <a:pt x="115884" y="28247"/>
                </a:lnTo>
                <a:lnTo>
                  <a:pt x="115357" y="34016"/>
                </a:lnTo>
                <a:lnTo>
                  <a:pt x="115004" y="41671"/>
                </a:lnTo>
                <a:lnTo>
                  <a:pt x="114770" y="50584"/>
                </a:lnTo>
                <a:lnTo>
                  <a:pt x="113344" y="57797"/>
                </a:lnTo>
                <a:lnTo>
                  <a:pt x="111123" y="63875"/>
                </a:lnTo>
                <a:lnTo>
                  <a:pt x="108372" y="69197"/>
                </a:lnTo>
                <a:lnTo>
                  <a:pt x="106538" y="74015"/>
                </a:lnTo>
                <a:lnTo>
                  <a:pt x="105315" y="78497"/>
                </a:lnTo>
                <a:lnTo>
                  <a:pt x="104501" y="82756"/>
                </a:lnTo>
                <a:lnTo>
                  <a:pt x="102687" y="86864"/>
                </a:lnTo>
                <a:lnTo>
                  <a:pt x="100208" y="90873"/>
                </a:lnTo>
                <a:lnTo>
                  <a:pt x="97286" y="94816"/>
                </a:lnTo>
                <a:lnTo>
                  <a:pt x="95338" y="102525"/>
                </a:lnTo>
                <a:lnTo>
                  <a:pt x="94039" y="112743"/>
                </a:lnTo>
                <a:lnTo>
                  <a:pt x="93172" y="124636"/>
                </a:lnTo>
                <a:lnTo>
                  <a:pt x="91326" y="133835"/>
                </a:lnTo>
                <a:lnTo>
                  <a:pt x="88823" y="141237"/>
                </a:lnTo>
                <a:lnTo>
                  <a:pt x="85886" y="147442"/>
                </a:lnTo>
                <a:lnTo>
                  <a:pt x="83928" y="152848"/>
                </a:lnTo>
                <a:lnTo>
                  <a:pt x="82622" y="157723"/>
                </a:lnTo>
                <a:lnTo>
                  <a:pt x="81751" y="162243"/>
                </a:lnTo>
                <a:lnTo>
                  <a:pt x="81171" y="167795"/>
                </a:lnTo>
                <a:lnTo>
                  <a:pt x="80784" y="174037"/>
                </a:lnTo>
                <a:lnTo>
                  <a:pt x="80354" y="186476"/>
                </a:lnTo>
                <a:lnTo>
                  <a:pt x="80164" y="196238"/>
                </a:lnTo>
                <a:lnTo>
                  <a:pt x="78843" y="200619"/>
                </a:lnTo>
                <a:lnTo>
                  <a:pt x="76692" y="204810"/>
                </a:lnTo>
                <a:lnTo>
                  <a:pt x="73988" y="208873"/>
                </a:lnTo>
                <a:lnTo>
                  <a:pt x="72185" y="214123"/>
                </a:lnTo>
                <a:lnTo>
                  <a:pt x="70983" y="220162"/>
                </a:lnTo>
                <a:lnTo>
                  <a:pt x="68581" y="2398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" name="SMARTPenAnnotation219"/>
          <p:cNvSpPr/>
          <p:nvPr/>
        </p:nvSpPr>
        <p:spPr>
          <a:xfrm>
            <a:off x="6505575" y="3417888"/>
            <a:ext cx="249238" cy="342900"/>
          </a:xfrm>
          <a:custGeom>
            <a:avLst/>
            <a:gdLst/>
            <a:ahLst/>
            <a:cxnLst/>
            <a:rect l="0" t="0" r="0" b="0"/>
            <a:pathLst>
              <a:path w="249729" h="342901">
                <a:moveTo>
                  <a:pt x="249728" y="342900"/>
                </a:moveTo>
                <a:lnTo>
                  <a:pt x="228927" y="322099"/>
                </a:lnTo>
                <a:lnTo>
                  <a:pt x="226971" y="321413"/>
                </a:lnTo>
                <a:lnTo>
                  <a:pt x="221410" y="320649"/>
                </a:lnTo>
                <a:lnTo>
                  <a:pt x="216879" y="316636"/>
                </a:lnTo>
                <a:lnTo>
                  <a:pt x="211319" y="310151"/>
                </a:lnTo>
                <a:lnTo>
                  <a:pt x="205072" y="302017"/>
                </a:lnTo>
                <a:lnTo>
                  <a:pt x="199637" y="296594"/>
                </a:lnTo>
                <a:lnTo>
                  <a:pt x="194744" y="292979"/>
                </a:lnTo>
                <a:lnTo>
                  <a:pt x="190212" y="290569"/>
                </a:lnTo>
                <a:lnTo>
                  <a:pt x="185920" y="287692"/>
                </a:lnTo>
                <a:lnTo>
                  <a:pt x="181789" y="284505"/>
                </a:lnTo>
                <a:lnTo>
                  <a:pt x="177766" y="281110"/>
                </a:lnTo>
                <a:lnTo>
                  <a:pt x="173812" y="277576"/>
                </a:lnTo>
                <a:lnTo>
                  <a:pt x="160583" y="265074"/>
                </a:lnTo>
                <a:lnTo>
                  <a:pt x="152900" y="257469"/>
                </a:lnTo>
                <a:lnTo>
                  <a:pt x="149616" y="255466"/>
                </a:lnTo>
                <a:lnTo>
                  <a:pt x="142580" y="253240"/>
                </a:lnTo>
                <a:lnTo>
                  <a:pt x="140196" y="251376"/>
                </a:lnTo>
                <a:lnTo>
                  <a:pt x="138607" y="248864"/>
                </a:lnTo>
                <a:lnTo>
                  <a:pt x="137547" y="245919"/>
                </a:lnTo>
                <a:lnTo>
                  <a:pt x="135570" y="243956"/>
                </a:lnTo>
                <a:lnTo>
                  <a:pt x="132983" y="242647"/>
                </a:lnTo>
                <a:lnTo>
                  <a:pt x="129988" y="241774"/>
                </a:lnTo>
                <a:lnTo>
                  <a:pt x="123274" y="237418"/>
                </a:lnTo>
                <a:lnTo>
                  <a:pt x="119705" y="234479"/>
                </a:lnTo>
                <a:lnTo>
                  <a:pt x="117325" y="231249"/>
                </a:lnTo>
                <a:lnTo>
                  <a:pt x="114682" y="224274"/>
                </a:lnTo>
                <a:lnTo>
                  <a:pt x="112707" y="221906"/>
                </a:lnTo>
                <a:lnTo>
                  <a:pt x="110121" y="220327"/>
                </a:lnTo>
                <a:lnTo>
                  <a:pt x="107126" y="219274"/>
                </a:lnTo>
                <a:lnTo>
                  <a:pt x="100413" y="214718"/>
                </a:lnTo>
                <a:lnTo>
                  <a:pt x="96844" y="211725"/>
                </a:lnTo>
                <a:lnTo>
                  <a:pt x="94465" y="208460"/>
                </a:lnTo>
                <a:lnTo>
                  <a:pt x="89847" y="197797"/>
                </a:lnTo>
                <a:lnTo>
                  <a:pt x="84266" y="190356"/>
                </a:lnTo>
                <a:lnTo>
                  <a:pt x="80999" y="187864"/>
                </a:lnTo>
                <a:lnTo>
                  <a:pt x="77552" y="186202"/>
                </a:lnTo>
                <a:lnTo>
                  <a:pt x="73984" y="185095"/>
                </a:lnTo>
                <a:lnTo>
                  <a:pt x="71605" y="183086"/>
                </a:lnTo>
                <a:lnTo>
                  <a:pt x="70019" y="180477"/>
                </a:lnTo>
                <a:lnTo>
                  <a:pt x="68962" y="177468"/>
                </a:lnTo>
                <a:lnTo>
                  <a:pt x="64401" y="170738"/>
                </a:lnTo>
                <a:lnTo>
                  <a:pt x="57192" y="162137"/>
                </a:lnTo>
                <a:lnTo>
                  <a:pt x="49876" y="154579"/>
                </a:lnTo>
                <a:lnTo>
                  <a:pt x="47913" y="151312"/>
                </a:lnTo>
                <a:lnTo>
                  <a:pt x="43881" y="139378"/>
                </a:lnTo>
                <a:lnTo>
                  <a:pt x="41376" y="133558"/>
                </a:lnTo>
                <a:lnTo>
                  <a:pt x="38436" y="127139"/>
                </a:lnTo>
                <a:lnTo>
                  <a:pt x="35207" y="122859"/>
                </a:lnTo>
                <a:lnTo>
                  <a:pt x="31784" y="120006"/>
                </a:lnTo>
                <a:lnTo>
                  <a:pt x="28231" y="118104"/>
                </a:lnTo>
                <a:lnTo>
                  <a:pt x="25864" y="115566"/>
                </a:lnTo>
                <a:lnTo>
                  <a:pt x="24285" y="112604"/>
                </a:lnTo>
                <a:lnTo>
                  <a:pt x="22531" y="105926"/>
                </a:lnTo>
                <a:lnTo>
                  <a:pt x="21751" y="98725"/>
                </a:lnTo>
                <a:lnTo>
                  <a:pt x="20274" y="93756"/>
                </a:lnTo>
                <a:lnTo>
                  <a:pt x="18018" y="87904"/>
                </a:lnTo>
                <a:lnTo>
                  <a:pt x="15244" y="81462"/>
                </a:lnTo>
                <a:lnTo>
                  <a:pt x="12163" y="70919"/>
                </a:lnTo>
                <a:lnTo>
                  <a:pt x="11341" y="66329"/>
                </a:lnTo>
                <a:lnTo>
                  <a:pt x="7042" y="57843"/>
                </a:lnTo>
                <a:lnTo>
                  <a:pt x="4117" y="53801"/>
                </a:lnTo>
                <a:lnTo>
                  <a:pt x="868" y="45925"/>
                </a:lnTo>
                <a:lnTo>
                  <a:pt x="0" y="42046"/>
                </a:lnTo>
                <a:lnTo>
                  <a:pt x="693" y="34381"/>
                </a:lnTo>
                <a:lnTo>
                  <a:pt x="2424" y="24190"/>
                </a:lnTo>
                <a:lnTo>
                  <a:pt x="4849" y="12316"/>
                </a:lnTo>
                <a:lnTo>
                  <a:pt x="7543" y="2511"/>
                </a:lnTo>
                <a:lnTo>
                  <a:pt x="969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" name="SMARTPenAnnotation220"/>
          <p:cNvSpPr/>
          <p:nvPr/>
        </p:nvSpPr>
        <p:spPr>
          <a:xfrm>
            <a:off x="6435725" y="3316288"/>
            <a:ext cx="228600" cy="273050"/>
          </a:xfrm>
          <a:custGeom>
            <a:avLst/>
            <a:gdLst/>
            <a:ahLst/>
            <a:cxnLst/>
            <a:rect l="0" t="0" r="0" b="0"/>
            <a:pathLst>
              <a:path w="228589" h="272191">
                <a:moveTo>
                  <a:pt x="22848" y="272190"/>
                </a:moveTo>
                <a:lnTo>
                  <a:pt x="13006" y="252507"/>
                </a:lnTo>
                <a:lnTo>
                  <a:pt x="12123" y="247355"/>
                </a:lnTo>
                <a:lnTo>
                  <a:pt x="11557" y="239767"/>
                </a:lnTo>
                <a:lnTo>
                  <a:pt x="11459" y="232385"/>
                </a:lnTo>
                <a:lnTo>
                  <a:pt x="10175" y="230413"/>
                </a:lnTo>
                <a:lnTo>
                  <a:pt x="8049" y="229099"/>
                </a:lnTo>
                <a:lnTo>
                  <a:pt x="5362" y="228222"/>
                </a:lnTo>
                <a:lnTo>
                  <a:pt x="3570" y="226368"/>
                </a:lnTo>
                <a:lnTo>
                  <a:pt x="2376" y="223862"/>
                </a:lnTo>
                <a:lnTo>
                  <a:pt x="1049" y="217691"/>
                </a:lnTo>
                <a:lnTo>
                  <a:pt x="459" y="210714"/>
                </a:lnTo>
                <a:lnTo>
                  <a:pt x="127" y="205715"/>
                </a:lnTo>
                <a:lnTo>
                  <a:pt x="0" y="152294"/>
                </a:lnTo>
                <a:lnTo>
                  <a:pt x="1265" y="145269"/>
                </a:lnTo>
                <a:lnTo>
                  <a:pt x="3380" y="139316"/>
                </a:lnTo>
                <a:lnTo>
                  <a:pt x="6059" y="134077"/>
                </a:lnTo>
                <a:lnTo>
                  <a:pt x="9115" y="129315"/>
                </a:lnTo>
                <a:lnTo>
                  <a:pt x="12423" y="124870"/>
                </a:lnTo>
                <a:lnTo>
                  <a:pt x="15898" y="120636"/>
                </a:lnTo>
                <a:lnTo>
                  <a:pt x="19759" y="112546"/>
                </a:lnTo>
                <a:lnTo>
                  <a:pt x="20788" y="108610"/>
                </a:lnTo>
                <a:lnTo>
                  <a:pt x="22745" y="103446"/>
                </a:lnTo>
                <a:lnTo>
                  <a:pt x="25319" y="97464"/>
                </a:lnTo>
                <a:lnTo>
                  <a:pt x="28305" y="90936"/>
                </a:lnTo>
                <a:lnTo>
                  <a:pt x="30296" y="85314"/>
                </a:lnTo>
                <a:lnTo>
                  <a:pt x="31623" y="80295"/>
                </a:lnTo>
                <a:lnTo>
                  <a:pt x="32508" y="75680"/>
                </a:lnTo>
                <a:lnTo>
                  <a:pt x="33098" y="71333"/>
                </a:lnTo>
                <a:lnTo>
                  <a:pt x="33753" y="63117"/>
                </a:lnTo>
                <a:lnTo>
                  <a:pt x="36468" y="57877"/>
                </a:lnTo>
                <a:lnTo>
                  <a:pt x="40818" y="51845"/>
                </a:lnTo>
                <a:lnTo>
                  <a:pt x="46258" y="45283"/>
                </a:lnTo>
                <a:lnTo>
                  <a:pt x="49884" y="39639"/>
                </a:lnTo>
                <a:lnTo>
                  <a:pt x="52302" y="34606"/>
                </a:lnTo>
                <a:lnTo>
                  <a:pt x="53914" y="29980"/>
                </a:lnTo>
                <a:lnTo>
                  <a:pt x="56258" y="26896"/>
                </a:lnTo>
                <a:lnTo>
                  <a:pt x="59091" y="24841"/>
                </a:lnTo>
                <a:lnTo>
                  <a:pt x="62251" y="23470"/>
                </a:lnTo>
                <a:lnTo>
                  <a:pt x="64356" y="21287"/>
                </a:lnTo>
                <a:lnTo>
                  <a:pt x="65760" y="18561"/>
                </a:lnTo>
                <a:lnTo>
                  <a:pt x="66696" y="15474"/>
                </a:lnTo>
                <a:lnTo>
                  <a:pt x="71122" y="8657"/>
                </a:lnTo>
                <a:lnTo>
                  <a:pt x="78244" y="0"/>
                </a:lnTo>
                <a:lnTo>
                  <a:pt x="80098" y="560"/>
                </a:lnTo>
                <a:lnTo>
                  <a:pt x="85546" y="4568"/>
                </a:lnTo>
                <a:lnTo>
                  <a:pt x="91536" y="9635"/>
                </a:lnTo>
                <a:lnTo>
                  <a:pt x="101116" y="19018"/>
                </a:lnTo>
                <a:lnTo>
                  <a:pt x="105470" y="26742"/>
                </a:lnTo>
                <a:lnTo>
                  <a:pt x="108409" y="32358"/>
                </a:lnTo>
                <a:lnTo>
                  <a:pt x="111638" y="36102"/>
                </a:lnTo>
                <a:lnTo>
                  <a:pt x="115062" y="38598"/>
                </a:lnTo>
                <a:lnTo>
                  <a:pt x="118614" y="40262"/>
                </a:lnTo>
                <a:lnTo>
                  <a:pt x="122252" y="42641"/>
                </a:lnTo>
                <a:lnTo>
                  <a:pt x="125947" y="45497"/>
                </a:lnTo>
                <a:lnTo>
                  <a:pt x="129681" y="48671"/>
                </a:lnTo>
                <a:lnTo>
                  <a:pt x="132170" y="52057"/>
                </a:lnTo>
                <a:lnTo>
                  <a:pt x="134935" y="59206"/>
                </a:lnTo>
                <a:lnTo>
                  <a:pt x="138213" y="62891"/>
                </a:lnTo>
                <a:lnTo>
                  <a:pt x="142938" y="66617"/>
                </a:lnTo>
                <a:lnTo>
                  <a:pt x="148627" y="70371"/>
                </a:lnTo>
                <a:lnTo>
                  <a:pt x="153691" y="72874"/>
                </a:lnTo>
                <a:lnTo>
                  <a:pt x="158337" y="74542"/>
                </a:lnTo>
                <a:lnTo>
                  <a:pt x="162703" y="75655"/>
                </a:lnTo>
                <a:lnTo>
                  <a:pt x="166884" y="77666"/>
                </a:lnTo>
                <a:lnTo>
                  <a:pt x="170942" y="80277"/>
                </a:lnTo>
                <a:lnTo>
                  <a:pt x="174918" y="83288"/>
                </a:lnTo>
                <a:lnTo>
                  <a:pt x="178837" y="85295"/>
                </a:lnTo>
                <a:lnTo>
                  <a:pt x="182721" y="86633"/>
                </a:lnTo>
                <a:lnTo>
                  <a:pt x="192011" y="88781"/>
                </a:lnTo>
                <a:lnTo>
                  <a:pt x="196668" y="89075"/>
                </a:lnTo>
                <a:lnTo>
                  <a:pt x="203938" y="89263"/>
                </a:lnTo>
                <a:lnTo>
                  <a:pt x="228588" y="893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" name="SMARTPenAnnotation221"/>
          <p:cNvSpPr/>
          <p:nvPr/>
        </p:nvSpPr>
        <p:spPr>
          <a:xfrm>
            <a:off x="5749925" y="3749675"/>
            <a:ext cx="57150" cy="53975"/>
          </a:xfrm>
          <a:custGeom>
            <a:avLst/>
            <a:gdLst/>
            <a:ahLst/>
            <a:cxnLst/>
            <a:rect l="0" t="0" r="0" b="0"/>
            <a:pathLst>
              <a:path w="58571" h="54871">
                <a:moveTo>
                  <a:pt x="0" y="45261"/>
                </a:moveTo>
                <a:lnTo>
                  <a:pt x="0" y="35420"/>
                </a:lnTo>
                <a:lnTo>
                  <a:pt x="0" y="40370"/>
                </a:lnTo>
                <a:lnTo>
                  <a:pt x="2539" y="43270"/>
                </a:lnTo>
                <a:lnTo>
                  <a:pt x="6773" y="46474"/>
                </a:lnTo>
                <a:lnTo>
                  <a:pt x="12135" y="49880"/>
                </a:lnTo>
                <a:lnTo>
                  <a:pt x="16980" y="50880"/>
                </a:lnTo>
                <a:lnTo>
                  <a:pt x="21480" y="50277"/>
                </a:lnTo>
                <a:lnTo>
                  <a:pt x="25750" y="48605"/>
                </a:lnTo>
                <a:lnTo>
                  <a:pt x="28596" y="44951"/>
                </a:lnTo>
                <a:lnTo>
                  <a:pt x="30494" y="39974"/>
                </a:lnTo>
                <a:lnTo>
                  <a:pt x="31759" y="34117"/>
                </a:lnTo>
                <a:lnTo>
                  <a:pt x="31333" y="28942"/>
                </a:lnTo>
                <a:lnTo>
                  <a:pt x="29778" y="24222"/>
                </a:lnTo>
                <a:lnTo>
                  <a:pt x="27472" y="19805"/>
                </a:lnTo>
                <a:lnTo>
                  <a:pt x="24664" y="20670"/>
                </a:lnTo>
                <a:lnTo>
                  <a:pt x="21523" y="25057"/>
                </a:lnTo>
                <a:lnTo>
                  <a:pt x="18159" y="31792"/>
                </a:lnTo>
                <a:lnTo>
                  <a:pt x="19726" y="35012"/>
                </a:lnTo>
                <a:lnTo>
                  <a:pt x="24580" y="35888"/>
                </a:lnTo>
                <a:lnTo>
                  <a:pt x="31627" y="35203"/>
                </a:lnTo>
                <a:lnTo>
                  <a:pt x="38864" y="32206"/>
                </a:lnTo>
                <a:lnTo>
                  <a:pt x="46229" y="27667"/>
                </a:lnTo>
                <a:lnTo>
                  <a:pt x="53679" y="22102"/>
                </a:lnTo>
                <a:lnTo>
                  <a:pt x="57376" y="15852"/>
                </a:lnTo>
                <a:lnTo>
                  <a:pt x="58570" y="9145"/>
                </a:lnTo>
                <a:lnTo>
                  <a:pt x="58097" y="2134"/>
                </a:lnTo>
                <a:lnTo>
                  <a:pt x="53971" y="0"/>
                </a:lnTo>
                <a:lnTo>
                  <a:pt x="47411" y="1117"/>
                </a:lnTo>
                <a:lnTo>
                  <a:pt x="39227" y="4402"/>
                </a:lnTo>
                <a:lnTo>
                  <a:pt x="32501" y="10402"/>
                </a:lnTo>
                <a:lnTo>
                  <a:pt x="26747" y="18212"/>
                </a:lnTo>
                <a:lnTo>
                  <a:pt x="21641" y="27228"/>
                </a:lnTo>
                <a:lnTo>
                  <a:pt x="22048" y="35779"/>
                </a:lnTo>
                <a:lnTo>
                  <a:pt x="26128" y="44020"/>
                </a:lnTo>
                <a:lnTo>
                  <a:pt x="32659" y="52054"/>
                </a:lnTo>
                <a:lnTo>
                  <a:pt x="38282" y="54870"/>
                </a:lnTo>
                <a:lnTo>
                  <a:pt x="43302" y="54207"/>
                </a:lnTo>
                <a:lnTo>
                  <a:pt x="47918" y="51225"/>
                </a:lnTo>
                <a:lnTo>
                  <a:pt x="49725" y="42887"/>
                </a:lnTo>
                <a:lnTo>
                  <a:pt x="49660" y="30979"/>
                </a:lnTo>
                <a:lnTo>
                  <a:pt x="48346" y="16689"/>
                </a:lnTo>
                <a:lnTo>
                  <a:pt x="44931" y="8433"/>
                </a:lnTo>
                <a:lnTo>
                  <a:pt x="40113" y="4200"/>
                </a:lnTo>
                <a:lnTo>
                  <a:pt x="11430" y="452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" name="SMARTPenAnnotation222"/>
          <p:cNvSpPr/>
          <p:nvPr/>
        </p:nvSpPr>
        <p:spPr>
          <a:xfrm>
            <a:off x="5772150" y="3303588"/>
            <a:ext cx="400050" cy="468312"/>
          </a:xfrm>
          <a:custGeom>
            <a:avLst/>
            <a:gdLst/>
            <a:ahLst/>
            <a:cxnLst/>
            <a:rect l="0" t="0" r="0" b="0"/>
            <a:pathLst>
              <a:path w="400051" h="468631">
                <a:moveTo>
                  <a:pt x="0" y="468630"/>
                </a:moveTo>
                <a:lnTo>
                  <a:pt x="15908" y="468630"/>
                </a:lnTo>
                <a:lnTo>
                  <a:pt x="19496" y="467359"/>
                </a:lnTo>
                <a:lnTo>
                  <a:pt x="30612" y="460774"/>
                </a:lnTo>
                <a:lnTo>
                  <a:pt x="38158" y="458788"/>
                </a:lnTo>
                <a:lnTo>
                  <a:pt x="49547" y="457670"/>
                </a:lnTo>
                <a:lnTo>
                  <a:pt x="59535" y="457262"/>
                </a:lnTo>
                <a:lnTo>
                  <a:pt x="62550" y="457241"/>
                </a:lnTo>
                <a:lnTo>
                  <a:pt x="65830" y="455957"/>
                </a:lnTo>
                <a:lnTo>
                  <a:pt x="77892" y="447362"/>
                </a:lnTo>
                <a:lnTo>
                  <a:pt x="85450" y="440173"/>
                </a:lnTo>
                <a:lnTo>
                  <a:pt x="88716" y="438229"/>
                </a:lnTo>
                <a:lnTo>
                  <a:pt x="99381" y="434222"/>
                </a:lnTo>
                <a:lnTo>
                  <a:pt x="110585" y="425555"/>
                </a:lnTo>
                <a:lnTo>
                  <a:pt x="118152" y="418582"/>
                </a:lnTo>
                <a:lnTo>
                  <a:pt x="121947" y="416214"/>
                </a:lnTo>
                <a:lnTo>
                  <a:pt x="129552" y="413584"/>
                </a:lnTo>
                <a:lnTo>
                  <a:pt x="133358" y="410342"/>
                </a:lnTo>
                <a:lnTo>
                  <a:pt x="140973" y="399967"/>
                </a:lnTo>
                <a:lnTo>
                  <a:pt x="152401" y="385914"/>
                </a:lnTo>
                <a:lnTo>
                  <a:pt x="163830" y="373707"/>
                </a:lnTo>
                <a:lnTo>
                  <a:pt x="166370" y="369787"/>
                </a:lnTo>
                <a:lnTo>
                  <a:pt x="169192" y="362046"/>
                </a:lnTo>
                <a:lnTo>
                  <a:pt x="171214" y="359474"/>
                </a:lnTo>
                <a:lnTo>
                  <a:pt x="173833" y="357759"/>
                </a:lnTo>
                <a:lnTo>
                  <a:pt x="176848" y="356616"/>
                </a:lnTo>
                <a:lnTo>
                  <a:pt x="187160" y="348939"/>
                </a:lnTo>
                <a:lnTo>
                  <a:pt x="198259" y="338621"/>
                </a:lnTo>
                <a:lnTo>
                  <a:pt x="200753" y="334968"/>
                </a:lnTo>
                <a:lnTo>
                  <a:pt x="203523" y="327521"/>
                </a:lnTo>
                <a:lnTo>
                  <a:pt x="211528" y="316591"/>
                </a:lnTo>
                <a:lnTo>
                  <a:pt x="221012" y="304537"/>
                </a:lnTo>
                <a:lnTo>
                  <a:pt x="225227" y="294946"/>
                </a:lnTo>
                <a:lnTo>
                  <a:pt x="230487" y="283064"/>
                </a:lnTo>
                <a:lnTo>
                  <a:pt x="235789" y="270586"/>
                </a:lnTo>
                <a:lnTo>
                  <a:pt x="240043" y="256421"/>
                </a:lnTo>
                <a:lnTo>
                  <a:pt x="245540" y="248161"/>
                </a:lnTo>
                <a:lnTo>
                  <a:pt x="255601" y="236870"/>
                </a:lnTo>
                <a:lnTo>
                  <a:pt x="266000" y="224655"/>
                </a:lnTo>
                <a:lnTo>
                  <a:pt x="273124" y="210639"/>
                </a:lnTo>
                <a:lnTo>
                  <a:pt x="282714" y="197172"/>
                </a:lnTo>
                <a:lnTo>
                  <a:pt x="289904" y="184575"/>
                </a:lnTo>
                <a:lnTo>
                  <a:pt x="293946" y="173896"/>
                </a:lnTo>
                <a:lnTo>
                  <a:pt x="295024" y="169271"/>
                </a:lnTo>
                <a:lnTo>
                  <a:pt x="299608" y="160744"/>
                </a:lnTo>
                <a:lnTo>
                  <a:pt x="305879" y="151452"/>
                </a:lnTo>
                <a:lnTo>
                  <a:pt x="312899" y="138855"/>
                </a:lnTo>
                <a:lnTo>
                  <a:pt x="316866" y="128176"/>
                </a:lnTo>
                <a:lnTo>
                  <a:pt x="317924" y="123551"/>
                </a:lnTo>
                <a:lnTo>
                  <a:pt x="322486" y="115025"/>
                </a:lnTo>
                <a:lnTo>
                  <a:pt x="332194" y="103084"/>
                </a:lnTo>
                <a:lnTo>
                  <a:pt x="335763" y="99203"/>
                </a:lnTo>
                <a:lnTo>
                  <a:pt x="343114" y="84730"/>
                </a:lnTo>
                <a:lnTo>
                  <a:pt x="346852" y="75536"/>
                </a:lnTo>
                <a:lnTo>
                  <a:pt x="354393" y="61935"/>
                </a:lnTo>
                <a:lnTo>
                  <a:pt x="361977" y="51656"/>
                </a:lnTo>
                <a:lnTo>
                  <a:pt x="373388" y="37459"/>
                </a:lnTo>
                <a:lnTo>
                  <a:pt x="381003" y="24692"/>
                </a:lnTo>
                <a:lnTo>
                  <a:pt x="388385" y="12779"/>
                </a:lnTo>
                <a:lnTo>
                  <a:pt x="4000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2" name="SMARTPenAnnotation223"/>
          <p:cNvSpPr/>
          <p:nvPr/>
        </p:nvSpPr>
        <p:spPr>
          <a:xfrm>
            <a:off x="5440363" y="3371850"/>
            <a:ext cx="320675" cy="422275"/>
          </a:xfrm>
          <a:custGeom>
            <a:avLst/>
            <a:gdLst/>
            <a:ahLst/>
            <a:cxnLst/>
            <a:rect l="0" t="0" r="0" b="0"/>
            <a:pathLst>
              <a:path w="319567" h="422910">
                <a:moveTo>
                  <a:pt x="319566" y="422909"/>
                </a:moveTo>
                <a:lnTo>
                  <a:pt x="299883" y="413068"/>
                </a:lnTo>
                <a:lnTo>
                  <a:pt x="294731" y="412186"/>
                </a:lnTo>
                <a:lnTo>
                  <a:pt x="287144" y="411619"/>
                </a:lnTo>
                <a:lnTo>
                  <a:pt x="273694" y="411521"/>
                </a:lnTo>
                <a:lnTo>
                  <a:pt x="268664" y="410237"/>
                </a:lnTo>
                <a:lnTo>
                  <a:pt x="259689" y="405424"/>
                </a:lnTo>
                <a:lnTo>
                  <a:pt x="253564" y="401642"/>
                </a:lnTo>
                <a:lnTo>
                  <a:pt x="245358" y="400757"/>
                </a:lnTo>
                <a:lnTo>
                  <a:pt x="239614" y="400521"/>
                </a:lnTo>
                <a:lnTo>
                  <a:pt x="233245" y="399094"/>
                </a:lnTo>
                <a:lnTo>
                  <a:pt x="226458" y="396873"/>
                </a:lnTo>
                <a:lnTo>
                  <a:pt x="219394" y="394122"/>
                </a:lnTo>
                <a:lnTo>
                  <a:pt x="212145" y="392288"/>
                </a:lnTo>
                <a:lnTo>
                  <a:pt x="204771" y="391065"/>
                </a:lnTo>
                <a:lnTo>
                  <a:pt x="197316" y="390250"/>
                </a:lnTo>
                <a:lnTo>
                  <a:pt x="191076" y="388436"/>
                </a:lnTo>
                <a:lnTo>
                  <a:pt x="185645" y="385957"/>
                </a:lnTo>
                <a:lnTo>
                  <a:pt x="176225" y="379816"/>
                </a:lnTo>
                <a:lnTo>
                  <a:pt x="167805" y="372853"/>
                </a:lnTo>
                <a:lnTo>
                  <a:pt x="159907" y="365891"/>
                </a:lnTo>
                <a:lnTo>
                  <a:pt x="143851" y="350035"/>
                </a:lnTo>
                <a:lnTo>
                  <a:pt x="140193" y="347657"/>
                </a:lnTo>
                <a:lnTo>
                  <a:pt x="132741" y="345014"/>
                </a:lnTo>
                <a:lnTo>
                  <a:pt x="130246" y="343039"/>
                </a:lnTo>
                <a:lnTo>
                  <a:pt x="128583" y="340452"/>
                </a:lnTo>
                <a:lnTo>
                  <a:pt x="127473" y="337458"/>
                </a:lnTo>
                <a:lnTo>
                  <a:pt x="122855" y="330744"/>
                </a:lnTo>
                <a:lnTo>
                  <a:pt x="119845" y="327176"/>
                </a:lnTo>
                <a:lnTo>
                  <a:pt x="117838" y="323527"/>
                </a:lnTo>
                <a:lnTo>
                  <a:pt x="113744" y="312324"/>
                </a:lnTo>
                <a:lnTo>
                  <a:pt x="104141" y="299425"/>
                </a:lnTo>
                <a:lnTo>
                  <a:pt x="96845" y="291777"/>
                </a:lnTo>
                <a:lnTo>
                  <a:pt x="86640" y="281468"/>
                </a:lnTo>
                <a:lnTo>
                  <a:pt x="83002" y="275275"/>
                </a:lnTo>
                <a:lnTo>
                  <a:pt x="79306" y="267336"/>
                </a:lnTo>
                <a:lnTo>
                  <a:pt x="75573" y="258234"/>
                </a:lnTo>
                <a:lnTo>
                  <a:pt x="73084" y="250896"/>
                </a:lnTo>
                <a:lnTo>
                  <a:pt x="70318" y="239355"/>
                </a:lnTo>
                <a:lnTo>
                  <a:pt x="69089" y="229993"/>
                </a:lnTo>
                <a:lnTo>
                  <a:pt x="68761" y="225719"/>
                </a:lnTo>
                <a:lnTo>
                  <a:pt x="65011" y="214196"/>
                </a:lnTo>
                <a:lnTo>
                  <a:pt x="62232" y="207567"/>
                </a:lnTo>
                <a:lnTo>
                  <a:pt x="59110" y="200608"/>
                </a:lnTo>
                <a:lnTo>
                  <a:pt x="52254" y="186102"/>
                </a:lnTo>
                <a:lnTo>
                  <a:pt x="48360" y="174575"/>
                </a:lnTo>
                <a:lnTo>
                  <a:pt x="46630" y="165218"/>
                </a:lnTo>
                <a:lnTo>
                  <a:pt x="45861" y="156827"/>
                </a:lnTo>
                <a:lnTo>
                  <a:pt x="44385" y="152811"/>
                </a:lnTo>
                <a:lnTo>
                  <a:pt x="37512" y="141091"/>
                </a:lnTo>
                <a:lnTo>
                  <a:pt x="33641" y="128305"/>
                </a:lnTo>
                <a:lnTo>
                  <a:pt x="28235" y="115868"/>
                </a:lnTo>
                <a:lnTo>
                  <a:pt x="26285" y="108995"/>
                </a:lnTo>
                <a:lnTo>
                  <a:pt x="24985" y="101873"/>
                </a:lnTo>
                <a:lnTo>
                  <a:pt x="24118" y="94585"/>
                </a:lnTo>
                <a:lnTo>
                  <a:pt x="23156" y="83101"/>
                </a:lnTo>
                <a:lnTo>
                  <a:pt x="22899" y="78261"/>
                </a:lnTo>
                <a:lnTo>
                  <a:pt x="21458" y="73764"/>
                </a:lnTo>
                <a:lnTo>
                  <a:pt x="16470" y="65380"/>
                </a:lnTo>
                <a:lnTo>
                  <a:pt x="13407" y="54034"/>
                </a:lnTo>
                <a:lnTo>
                  <a:pt x="11440" y="38190"/>
                </a:lnTo>
                <a:lnTo>
                  <a:pt x="11099" y="29378"/>
                </a:lnTo>
                <a:lnTo>
                  <a:pt x="9781" y="25935"/>
                </a:lnTo>
                <a:lnTo>
                  <a:pt x="3129" y="15022"/>
                </a:lnTo>
                <a:lnTo>
                  <a:pt x="0" y="2229"/>
                </a:lnTo>
                <a:lnTo>
                  <a:pt x="1112" y="1485"/>
                </a:lnTo>
                <a:lnTo>
                  <a:pt x="109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3" name="SMARTPenAnnotation224"/>
          <p:cNvSpPr/>
          <p:nvPr/>
        </p:nvSpPr>
        <p:spPr>
          <a:xfrm>
            <a:off x="5326063" y="3325813"/>
            <a:ext cx="171450" cy="193675"/>
          </a:xfrm>
          <a:custGeom>
            <a:avLst/>
            <a:gdLst/>
            <a:ahLst/>
            <a:cxnLst/>
            <a:rect l="0" t="0" r="0" b="0"/>
            <a:pathLst>
              <a:path w="171409" h="194032">
                <a:moveTo>
                  <a:pt x="22819" y="34229"/>
                </a:moveTo>
                <a:lnTo>
                  <a:pt x="28886" y="40296"/>
                </a:lnTo>
                <a:lnTo>
                  <a:pt x="30674" y="43354"/>
                </a:lnTo>
                <a:lnTo>
                  <a:pt x="31865" y="46662"/>
                </a:lnTo>
                <a:lnTo>
                  <a:pt x="32660" y="50138"/>
                </a:lnTo>
                <a:lnTo>
                  <a:pt x="33189" y="54994"/>
                </a:lnTo>
                <a:lnTo>
                  <a:pt x="33542" y="60773"/>
                </a:lnTo>
                <a:lnTo>
                  <a:pt x="33778" y="67165"/>
                </a:lnTo>
                <a:lnTo>
                  <a:pt x="34109" y="100432"/>
                </a:lnTo>
                <a:lnTo>
                  <a:pt x="32885" y="111384"/>
                </a:lnTo>
                <a:lnTo>
                  <a:pt x="30800" y="121226"/>
                </a:lnTo>
                <a:lnTo>
                  <a:pt x="28140" y="130327"/>
                </a:lnTo>
                <a:lnTo>
                  <a:pt x="26366" y="138934"/>
                </a:lnTo>
                <a:lnTo>
                  <a:pt x="25184" y="147212"/>
                </a:lnTo>
                <a:lnTo>
                  <a:pt x="24395" y="155271"/>
                </a:lnTo>
                <a:lnTo>
                  <a:pt x="22600" y="161913"/>
                </a:lnTo>
                <a:lnTo>
                  <a:pt x="20133" y="167612"/>
                </a:lnTo>
                <a:lnTo>
                  <a:pt x="17218" y="172681"/>
                </a:lnTo>
                <a:lnTo>
                  <a:pt x="15275" y="177330"/>
                </a:lnTo>
                <a:lnTo>
                  <a:pt x="13980" y="181699"/>
                </a:lnTo>
                <a:lnTo>
                  <a:pt x="11540" y="193514"/>
                </a:lnTo>
                <a:lnTo>
                  <a:pt x="8070" y="193922"/>
                </a:lnTo>
                <a:lnTo>
                  <a:pt x="5365" y="194031"/>
                </a:lnTo>
                <a:lnTo>
                  <a:pt x="3563" y="192833"/>
                </a:lnTo>
                <a:lnTo>
                  <a:pt x="2362" y="190765"/>
                </a:lnTo>
                <a:lnTo>
                  <a:pt x="1027" y="185080"/>
                </a:lnTo>
                <a:lnTo>
                  <a:pt x="670" y="181786"/>
                </a:lnTo>
                <a:lnTo>
                  <a:pt x="433" y="178321"/>
                </a:lnTo>
                <a:lnTo>
                  <a:pt x="275" y="174740"/>
                </a:lnTo>
                <a:lnTo>
                  <a:pt x="99" y="167375"/>
                </a:lnTo>
                <a:lnTo>
                  <a:pt x="0" y="150020"/>
                </a:lnTo>
                <a:lnTo>
                  <a:pt x="1256" y="144443"/>
                </a:lnTo>
                <a:lnTo>
                  <a:pt x="3364" y="139455"/>
                </a:lnTo>
                <a:lnTo>
                  <a:pt x="6039" y="134859"/>
                </a:lnTo>
                <a:lnTo>
                  <a:pt x="7822" y="126716"/>
                </a:lnTo>
                <a:lnTo>
                  <a:pt x="9011" y="116207"/>
                </a:lnTo>
                <a:lnTo>
                  <a:pt x="9804" y="104121"/>
                </a:lnTo>
                <a:lnTo>
                  <a:pt x="12872" y="89713"/>
                </a:lnTo>
                <a:lnTo>
                  <a:pt x="17457" y="73758"/>
                </a:lnTo>
                <a:lnTo>
                  <a:pt x="37000" y="14661"/>
                </a:lnTo>
                <a:lnTo>
                  <a:pt x="41163" y="7214"/>
                </a:lnTo>
                <a:lnTo>
                  <a:pt x="45208" y="3519"/>
                </a:lnTo>
                <a:lnTo>
                  <a:pt x="49175" y="2325"/>
                </a:lnTo>
                <a:lnTo>
                  <a:pt x="54359" y="1530"/>
                </a:lnTo>
                <a:lnTo>
                  <a:pt x="60356" y="999"/>
                </a:lnTo>
                <a:lnTo>
                  <a:pt x="76094" y="148"/>
                </a:lnTo>
                <a:lnTo>
                  <a:pt x="90956" y="0"/>
                </a:lnTo>
                <a:lnTo>
                  <a:pt x="94913" y="1250"/>
                </a:lnTo>
                <a:lnTo>
                  <a:pt x="97552" y="3353"/>
                </a:lnTo>
                <a:lnTo>
                  <a:pt x="99310" y="6024"/>
                </a:lnTo>
                <a:lnTo>
                  <a:pt x="103023" y="7806"/>
                </a:lnTo>
                <a:lnTo>
                  <a:pt x="108038" y="8993"/>
                </a:lnTo>
                <a:lnTo>
                  <a:pt x="113922" y="9785"/>
                </a:lnTo>
                <a:lnTo>
                  <a:pt x="117844" y="11583"/>
                </a:lnTo>
                <a:lnTo>
                  <a:pt x="120459" y="14052"/>
                </a:lnTo>
                <a:lnTo>
                  <a:pt x="122202" y="16967"/>
                </a:lnTo>
                <a:lnTo>
                  <a:pt x="124635" y="18911"/>
                </a:lnTo>
                <a:lnTo>
                  <a:pt x="127526" y="20207"/>
                </a:lnTo>
                <a:lnTo>
                  <a:pt x="130723" y="21071"/>
                </a:lnTo>
                <a:lnTo>
                  <a:pt x="136665" y="24187"/>
                </a:lnTo>
                <a:lnTo>
                  <a:pt x="144436" y="28804"/>
                </a:lnTo>
                <a:lnTo>
                  <a:pt x="153427" y="34422"/>
                </a:lnTo>
                <a:lnTo>
                  <a:pt x="159421" y="39438"/>
                </a:lnTo>
                <a:lnTo>
                  <a:pt x="163417" y="44051"/>
                </a:lnTo>
                <a:lnTo>
                  <a:pt x="171408" y="570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4" name="SMARTPenAnnotation225"/>
          <p:cNvSpPr/>
          <p:nvPr/>
        </p:nvSpPr>
        <p:spPr>
          <a:xfrm>
            <a:off x="6035675" y="3224213"/>
            <a:ext cx="171450" cy="182562"/>
          </a:xfrm>
          <a:custGeom>
            <a:avLst/>
            <a:gdLst/>
            <a:ahLst/>
            <a:cxnLst/>
            <a:rect l="0" t="0" r="0" b="0"/>
            <a:pathLst>
              <a:path w="171450" h="182352">
                <a:moveTo>
                  <a:pt x="0" y="90912"/>
                </a:moveTo>
                <a:lnTo>
                  <a:pt x="0" y="84844"/>
                </a:lnTo>
                <a:lnTo>
                  <a:pt x="1270" y="83056"/>
                </a:lnTo>
                <a:lnTo>
                  <a:pt x="3386" y="81864"/>
                </a:lnTo>
                <a:lnTo>
                  <a:pt x="6068" y="81070"/>
                </a:lnTo>
                <a:lnTo>
                  <a:pt x="9124" y="79271"/>
                </a:lnTo>
                <a:lnTo>
                  <a:pt x="12433" y="76801"/>
                </a:lnTo>
                <a:lnTo>
                  <a:pt x="15908" y="73884"/>
                </a:lnTo>
                <a:lnTo>
                  <a:pt x="19495" y="70670"/>
                </a:lnTo>
                <a:lnTo>
                  <a:pt x="26867" y="63712"/>
                </a:lnTo>
                <a:lnTo>
                  <a:pt x="30611" y="61349"/>
                </a:lnTo>
                <a:lnTo>
                  <a:pt x="34377" y="59773"/>
                </a:lnTo>
                <a:lnTo>
                  <a:pt x="38159" y="58722"/>
                </a:lnTo>
                <a:lnTo>
                  <a:pt x="41949" y="56752"/>
                </a:lnTo>
                <a:lnTo>
                  <a:pt x="45746" y="54168"/>
                </a:lnTo>
                <a:lnTo>
                  <a:pt x="54897" y="46965"/>
                </a:lnTo>
                <a:lnTo>
                  <a:pt x="59535" y="42593"/>
                </a:lnTo>
                <a:lnTo>
                  <a:pt x="72861" y="29438"/>
                </a:lnTo>
                <a:lnTo>
                  <a:pt x="79054" y="25799"/>
                </a:lnTo>
                <a:lnTo>
                  <a:pt x="86992" y="22103"/>
                </a:lnTo>
                <a:lnTo>
                  <a:pt x="96095" y="18369"/>
                </a:lnTo>
                <a:lnTo>
                  <a:pt x="103433" y="15880"/>
                </a:lnTo>
                <a:lnTo>
                  <a:pt x="109595" y="14220"/>
                </a:lnTo>
                <a:lnTo>
                  <a:pt x="114973" y="13114"/>
                </a:lnTo>
                <a:lnTo>
                  <a:pt x="118558" y="11106"/>
                </a:lnTo>
                <a:lnTo>
                  <a:pt x="120949" y="8499"/>
                </a:lnTo>
                <a:lnTo>
                  <a:pt x="122543" y="5489"/>
                </a:lnTo>
                <a:lnTo>
                  <a:pt x="124875" y="3484"/>
                </a:lnTo>
                <a:lnTo>
                  <a:pt x="127700" y="2146"/>
                </a:lnTo>
                <a:lnTo>
                  <a:pt x="130853" y="1255"/>
                </a:lnTo>
                <a:lnTo>
                  <a:pt x="134225" y="660"/>
                </a:lnTo>
                <a:lnTo>
                  <a:pt x="137743" y="264"/>
                </a:lnTo>
                <a:lnTo>
                  <a:pt x="141358" y="0"/>
                </a:lnTo>
                <a:lnTo>
                  <a:pt x="143769" y="1094"/>
                </a:lnTo>
                <a:lnTo>
                  <a:pt x="145375" y="3093"/>
                </a:lnTo>
                <a:lnTo>
                  <a:pt x="146447" y="5696"/>
                </a:lnTo>
                <a:lnTo>
                  <a:pt x="148431" y="8701"/>
                </a:lnTo>
                <a:lnTo>
                  <a:pt x="151024" y="11974"/>
                </a:lnTo>
                <a:lnTo>
                  <a:pt x="158243" y="20286"/>
                </a:lnTo>
                <a:lnTo>
                  <a:pt x="159230" y="24809"/>
                </a:lnTo>
                <a:lnTo>
                  <a:pt x="159493" y="27793"/>
                </a:lnTo>
                <a:lnTo>
                  <a:pt x="159786" y="44656"/>
                </a:lnTo>
                <a:lnTo>
                  <a:pt x="159973" y="78670"/>
                </a:lnTo>
                <a:lnTo>
                  <a:pt x="161258" y="86560"/>
                </a:lnTo>
                <a:lnTo>
                  <a:pt x="163385" y="95631"/>
                </a:lnTo>
                <a:lnTo>
                  <a:pt x="166074" y="105488"/>
                </a:lnTo>
                <a:lnTo>
                  <a:pt x="167866" y="113329"/>
                </a:lnTo>
                <a:lnTo>
                  <a:pt x="169060" y="119826"/>
                </a:lnTo>
                <a:lnTo>
                  <a:pt x="169857" y="125428"/>
                </a:lnTo>
                <a:lnTo>
                  <a:pt x="170388" y="131703"/>
                </a:lnTo>
                <a:lnTo>
                  <a:pt x="170741" y="138426"/>
                </a:lnTo>
                <a:lnTo>
                  <a:pt x="171240" y="156636"/>
                </a:lnTo>
                <a:lnTo>
                  <a:pt x="171449" y="1823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5" name="SMARTPenAnnotation771"/>
          <p:cNvSpPr/>
          <p:nvPr/>
        </p:nvSpPr>
        <p:spPr>
          <a:xfrm>
            <a:off x="1725930" y="2580678"/>
            <a:ext cx="265748" cy="25362"/>
          </a:xfrm>
          <a:custGeom>
            <a:avLst/>
            <a:gdLst/>
            <a:ahLst/>
            <a:cxnLst/>
            <a:rect l="0" t="0" r="0" b="0"/>
            <a:pathLst>
              <a:path w="265748" h="25362">
                <a:moveTo>
                  <a:pt x="17145" y="25361"/>
                </a:moveTo>
                <a:lnTo>
                  <a:pt x="0" y="25361"/>
                </a:lnTo>
                <a:lnTo>
                  <a:pt x="4551" y="20811"/>
                </a:lnTo>
                <a:lnTo>
                  <a:pt x="6843" y="19470"/>
                </a:lnTo>
                <a:lnTo>
                  <a:pt x="9325" y="18576"/>
                </a:lnTo>
                <a:lnTo>
                  <a:pt x="11931" y="17981"/>
                </a:lnTo>
                <a:lnTo>
                  <a:pt x="17368" y="17319"/>
                </a:lnTo>
                <a:lnTo>
                  <a:pt x="22958" y="17025"/>
                </a:lnTo>
                <a:lnTo>
                  <a:pt x="28618" y="16894"/>
                </a:lnTo>
                <a:lnTo>
                  <a:pt x="32414" y="15906"/>
                </a:lnTo>
                <a:lnTo>
                  <a:pt x="36849" y="14296"/>
                </a:lnTo>
                <a:lnTo>
                  <a:pt x="41711" y="12269"/>
                </a:lnTo>
                <a:lnTo>
                  <a:pt x="45904" y="10918"/>
                </a:lnTo>
                <a:lnTo>
                  <a:pt x="49653" y="10018"/>
                </a:lnTo>
                <a:lnTo>
                  <a:pt x="53104" y="9417"/>
                </a:lnTo>
                <a:lnTo>
                  <a:pt x="57310" y="9017"/>
                </a:lnTo>
                <a:lnTo>
                  <a:pt x="62019" y="8750"/>
                </a:lnTo>
                <a:lnTo>
                  <a:pt x="72331" y="8454"/>
                </a:lnTo>
                <a:lnTo>
                  <a:pt x="83264" y="8322"/>
                </a:lnTo>
                <a:lnTo>
                  <a:pt x="88847" y="7334"/>
                </a:lnTo>
                <a:lnTo>
                  <a:pt x="94474" y="5723"/>
                </a:lnTo>
                <a:lnTo>
                  <a:pt x="100130" y="3697"/>
                </a:lnTo>
                <a:lnTo>
                  <a:pt x="105806" y="2346"/>
                </a:lnTo>
                <a:lnTo>
                  <a:pt x="111494" y="1445"/>
                </a:lnTo>
                <a:lnTo>
                  <a:pt x="117192" y="845"/>
                </a:lnTo>
                <a:lnTo>
                  <a:pt x="122895" y="445"/>
                </a:lnTo>
                <a:lnTo>
                  <a:pt x="128602" y="178"/>
                </a:lnTo>
                <a:lnTo>
                  <a:pt x="134312" y="0"/>
                </a:lnTo>
                <a:lnTo>
                  <a:pt x="140024" y="834"/>
                </a:lnTo>
                <a:lnTo>
                  <a:pt x="145737" y="2342"/>
                </a:lnTo>
                <a:lnTo>
                  <a:pt x="151450" y="4301"/>
                </a:lnTo>
                <a:lnTo>
                  <a:pt x="157164" y="5606"/>
                </a:lnTo>
                <a:lnTo>
                  <a:pt x="162878" y="6476"/>
                </a:lnTo>
                <a:lnTo>
                  <a:pt x="168593" y="7056"/>
                </a:lnTo>
                <a:lnTo>
                  <a:pt x="173355" y="7443"/>
                </a:lnTo>
                <a:lnTo>
                  <a:pt x="181186" y="7873"/>
                </a:lnTo>
                <a:lnTo>
                  <a:pt x="190382" y="8064"/>
                </a:lnTo>
                <a:lnTo>
                  <a:pt x="243125" y="8216"/>
                </a:lnTo>
                <a:lnTo>
                  <a:pt x="244951" y="9169"/>
                </a:lnTo>
                <a:lnTo>
                  <a:pt x="246168" y="10757"/>
                </a:lnTo>
                <a:lnTo>
                  <a:pt x="246979" y="12767"/>
                </a:lnTo>
                <a:lnTo>
                  <a:pt x="248473" y="14108"/>
                </a:lnTo>
                <a:lnTo>
                  <a:pt x="250421" y="15002"/>
                </a:lnTo>
                <a:lnTo>
                  <a:pt x="252672" y="15597"/>
                </a:lnTo>
                <a:lnTo>
                  <a:pt x="257713" y="16259"/>
                </a:lnTo>
                <a:lnTo>
                  <a:pt x="265747" y="167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72"/>
          <p:cNvSpPr/>
          <p:nvPr/>
        </p:nvSpPr>
        <p:spPr>
          <a:xfrm>
            <a:off x="2420302" y="2580325"/>
            <a:ext cx="368262" cy="17143"/>
          </a:xfrm>
          <a:custGeom>
            <a:avLst/>
            <a:gdLst/>
            <a:ahLst/>
            <a:cxnLst/>
            <a:rect l="0" t="0" r="0" b="0"/>
            <a:pathLst>
              <a:path w="368262" h="17143">
                <a:moveTo>
                  <a:pt x="0" y="8570"/>
                </a:moveTo>
                <a:lnTo>
                  <a:pt x="0" y="4019"/>
                </a:lnTo>
                <a:lnTo>
                  <a:pt x="952" y="2678"/>
                </a:lnTo>
                <a:lnTo>
                  <a:pt x="2540" y="1784"/>
                </a:lnTo>
                <a:lnTo>
                  <a:pt x="7381" y="350"/>
                </a:lnTo>
                <a:lnTo>
                  <a:pt x="16133" y="67"/>
                </a:lnTo>
                <a:lnTo>
                  <a:pt x="45402" y="0"/>
                </a:lnTo>
                <a:lnTo>
                  <a:pt x="48365" y="951"/>
                </a:lnTo>
                <a:lnTo>
                  <a:pt x="51294" y="2538"/>
                </a:lnTo>
                <a:lnTo>
                  <a:pt x="54198" y="4549"/>
                </a:lnTo>
                <a:lnTo>
                  <a:pt x="57087" y="5889"/>
                </a:lnTo>
                <a:lnTo>
                  <a:pt x="59965" y="6782"/>
                </a:lnTo>
                <a:lnTo>
                  <a:pt x="62837" y="7378"/>
                </a:lnTo>
                <a:lnTo>
                  <a:pt x="65704" y="7775"/>
                </a:lnTo>
                <a:lnTo>
                  <a:pt x="71429" y="8217"/>
                </a:lnTo>
                <a:lnTo>
                  <a:pt x="82866" y="8500"/>
                </a:lnTo>
                <a:lnTo>
                  <a:pt x="97155" y="8560"/>
                </a:lnTo>
                <a:lnTo>
                  <a:pt x="100965" y="9516"/>
                </a:lnTo>
                <a:lnTo>
                  <a:pt x="105410" y="11106"/>
                </a:lnTo>
                <a:lnTo>
                  <a:pt x="110278" y="13118"/>
                </a:lnTo>
                <a:lnTo>
                  <a:pt x="114476" y="14459"/>
                </a:lnTo>
                <a:lnTo>
                  <a:pt x="118228" y="15353"/>
                </a:lnTo>
                <a:lnTo>
                  <a:pt x="121681" y="15950"/>
                </a:lnTo>
                <a:lnTo>
                  <a:pt x="125888" y="16347"/>
                </a:lnTo>
                <a:lnTo>
                  <a:pt x="135643" y="16789"/>
                </a:lnTo>
                <a:lnTo>
                  <a:pt x="151845" y="17037"/>
                </a:lnTo>
                <a:lnTo>
                  <a:pt x="368261" y="17142"/>
                </a:lnTo>
                <a:lnTo>
                  <a:pt x="351473" y="1714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73"/>
          <p:cNvSpPr/>
          <p:nvPr/>
        </p:nvSpPr>
        <p:spPr>
          <a:xfrm>
            <a:off x="972856" y="4440555"/>
            <a:ext cx="761647" cy="34291"/>
          </a:xfrm>
          <a:custGeom>
            <a:avLst/>
            <a:gdLst/>
            <a:ahLst/>
            <a:cxnLst/>
            <a:rect l="0" t="0" r="0" b="0"/>
            <a:pathLst>
              <a:path w="761647" h="34291">
                <a:moveTo>
                  <a:pt x="41556" y="34290"/>
                </a:moveTo>
                <a:lnTo>
                  <a:pt x="37005" y="29739"/>
                </a:lnTo>
                <a:lnTo>
                  <a:pt x="34712" y="28398"/>
                </a:lnTo>
                <a:lnTo>
                  <a:pt x="32231" y="27504"/>
                </a:lnTo>
                <a:lnTo>
                  <a:pt x="25956" y="26070"/>
                </a:lnTo>
                <a:lnTo>
                  <a:pt x="24488" y="25000"/>
                </a:lnTo>
                <a:lnTo>
                  <a:pt x="22558" y="23334"/>
                </a:lnTo>
                <a:lnTo>
                  <a:pt x="17166" y="18367"/>
                </a:lnTo>
                <a:lnTo>
                  <a:pt x="13888" y="17688"/>
                </a:lnTo>
                <a:lnTo>
                  <a:pt x="0" y="17154"/>
                </a:lnTo>
                <a:lnTo>
                  <a:pt x="98750" y="17145"/>
                </a:lnTo>
                <a:lnTo>
                  <a:pt x="104450" y="18098"/>
                </a:lnTo>
                <a:lnTo>
                  <a:pt x="110156" y="19685"/>
                </a:lnTo>
                <a:lnTo>
                  <a:pt x="115864" y="21696"/>
                </a:lnTo>
                <a:lnTo>
                  <a:pt x="121575" y="23036"/>
                </a:lnTo>
                <a:lnTo>
                  <a:pt x="127287" y="23930"/>
                </a:lnTo>
                <a:lnTo>
                  <a:pt x="139666" y="24923"/>
                </a:lnTo>
                <a:lnTo>
                  <a:pt x="161748" y="25482"/>
                </a:lnTo>
                <a:lnTo>
                  <a:pt x="174667" y="25613"/>
                </a:lnTo>
                <a:lnTo>
                  <a:pt x="181732" y="26600"/>
                </a:lnTo>
                <a:lnTo>
                  <a:pt x="189299" y="28211"/>
                </a:lnTo>
                <a:lnTo>
                  <a:pt x="197201" y="30237"/>
                </a:lnTo>
                <a:lnTo>
                  <a:pt x="204375" y="31588"/>
                </a:lnTo>
                <a:lnTo>
                  <a:pt x="211062" y="32489"/>
                </a:lnTo>
                <a:lnTo>
                  <a:pt x="224524" y="33489"/>
                </a:lnTo>
                <a:lnTo>
                  <a:pt x="248169" y="33100"/>
                </a:lnTo>
                <a:lnTo>
                  <a:pt x="256450" y="31592"/>
                </a:lnTo>
                <a:lnTo>
                  <a:pt x="264829" y="29633"/>
                </a:lnTo>
                <a:lnTo>
                  <a:pt x="273272" y="28328"/>
                </a:lnTo>
                <a:lnTo>
                  <a:pt x="281758" y="27458"/>
                </a:lnTo>
                <a:lnTo>
                  <a:pt x="299760" y="26491"/>
                </a:lnTo>
                <a:lnTo>
                  <a:pt x="320461" y="26061"/>
                </a:lnTo>
                <a:lnTo>
                  <a:pt x="329410" y="24994"/>
                </a:lnTo>
                <a:lnTo>
                  <a:pt x="337281" y="23330"/>
                </a:lnTo>
                <a:lnTo>
                  <a:pt x="344433" y="21268"/>
                </a:lnTo>
                <a:lnTo>
                  <a:pt x="353012" y="19894"/>
                </a:lnTo>
                <a:lnTo>
                  <a:pt x="362541" y="18977"/>
                </a:lnTo>
                <a:lnTo>
                  <a:pt x="382336" y="17959"/>
                </a:lnTo>
                <a:lnTo>
                  <a:pt x="400659" y="17506"/>
                </a:lnTo>
                <a:lnTo>
                  <a:pt x="410498" y="16434"/>
                </a:lnTo>
                <a:lnTo>
                  <a:pt x="420867" y="14766"/>
                </a:lnTo>
                <a:lnTo>
                  <a:pt x="431590" y="12701"/>
                </a:lnTo>
                <a:lnTo>
                  <a:pt x="441596" y="11325"/>
                </a:lnTo>
                <a:lnTo>
                  <a:pt x="451125" y="10407"/>
                </a:lnTo>
                <a:lnTo>
                  <a:pt x="460334" y="9795"/>
                </a:lnTo>
                <a:lnTo>
                  <a:pt x="469331" y="8435"/>
                </a:lnTo>
                <a:lnTo>
                  <a:pt x="478187" y="6576"/>
                </a:lnTo>
                <a:lnTo>
                  <a:pt x="486948" y="4384"/>
                </a:lnTo>
                <a:lnTo>
                  <a:pt x="496599" y="2922"/>
                </a:lnTo>
                <a:lnTo>
                  <a:pt x="506843" y="1948"/>
                </a:lnTo>
                <a:lnTo>
                  <a:pt x="517482" y="1299"/>
                </a:lnTo>
                <a:lnTo>
                  <a:pt x="536924" y="577"/>
                </a:lnTo>
                <a:lnTo>
                  <a:pt x="566474" y="171"/>
                </a:lnTo>
                <a:lnTo>
                  <a:pt x="694279" y="0"/>
                </a:lnTo>
                <a:lnTo>
                  <a:pt x="700542" y="952"/>
                </a:lnTo>
                <a:lnTo>
                  <a:pt x="705670" y="2540"/>
                </a:lnTo>
                <a:lnTo>
                  <a:pt x="710041" y="4551"/>
                </a:lnTo>
                <a:lnTo>
                  <a:pt x="714860" y="5891"/>
                </a:lnTo>
                <a:lnTo>
                  <a:pt x="719978" y="6785"/>
                </a:lnTo>
                <a:lnTo>
                  <a:pt x="729792" y="7778"/>
                </a:lnTo>
                <a:lnTo>
                  <a:pt x="752882" y="8526"/>
                </a:lnTo>
                <a:lnTo>
                  <a:pt x="761646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74"/>
          <p:cNvSpPr/>
          <p:nvPr/>
        </p:nvSpPr>
        <p:spPr>
          <a:xfrm>
            <a:off x="3088957" y="4543426"/>
            <a:ext cx="668656" cy="34290"/>
          </a:xfrm>
          <a:custGeom>
            <a:avLst/>
            <a:gdLst/>
            <a:ahLst/>
            <a:cxnLst/>
            <a:rect l="0" t="0" r="0" b="0"/>
            <a:pathLst>
              <a:path w="668656" h="34290">
                <a:moveTo>
                  <a:pt x="8572" y="8571"/>
                </a:moveTo>
                <a:lnTo>
                  <a:pt x="4022" y="8571"/>
                </a:lnTo>
                <a:lnTo>
                  <a:pt x="2681" y="7619"/>
                </a:lnTo>
                <a:lnTo>
                  <a:pt x="1788" y="6031"/>
                </a:lnTo>
                <a:lnTo>
                  <a:pt x="9" y="30"/>
                </a:lnTo>
                <a:lnTo>
                  <a:pt x="0" y="1"/>
                </a:lnTo>
                <a:lnTo>
                  <a:pt x="0" y="0"/>
                </a:lnTo>
                <a:lnTo>
                  <a:pt x="7381" y="7380"/>
                </a:lnTo>
                <a:lnTo>
                  <a:pt x="10583" y="8041"/>
                </a:lnTo>
                <a:lnTo>
                  <a:pt x="28693" y="8540"/>
                </a:lnTo>
                <a:lnTo>
                  <a:pt x="147427" y="8571"/>
                </a:lnTo>
                <a:lnTo>
                  <a:pt x="155435" y="7619"/>
                </a:lnTo>
                <a:lnTo>
                  <a:pt x="163631" y="6031"/>
                </a:lnTo>
                <a:lnTo>
                  <a:pt x="171952" y="4021"/>
                </a:lnTo>
                <a:lnTo>
                  <a:pt x="180357" y="2680"/>
                </a:lnTo>
                <a:lnTo>
                  <a:pt x="188818" y="1786"/>
                </a:lnTo>
                <a:lnTo>
                  <a:pt x="205839" y="793"/>
                </a:lnTo>
                <a:lnTo>
                  <a:pt x="222929" y="352"/>
                </a:lnTo>
                <a:lnTo>
                  <a:pt x="358853" y="0"/>
                </a:lnTo>
                <a:lnTo>
                  <a:pt x="367823" y="952"/>
                </a:lnTo>
                <a:lnTo>
                  <a:pt x="376660" y="2539"/>
                </a:lnTo>
                <a:lnTo>
                  <a:pt x="385409" y="4550"/>
                </a:lnTo>
                <a:lnTo>
                  <a:pt x="394100" y="5890"/>
                </a:lnTo>
                <a:lnTo>
                  <a:pt x="402750" y="6784"/>
                </a:lnTo>
                <a:lnTo>
                  <a:pt x="411375" y="7380"/>
                </a:lnTo>
                <a:lnTo>
                  <a:pt x="419983" y="8729"/>
                </a:lnTo>
                <a:lnTo>
                  <a:pt x="428579" y="10582"/>
                </a:lnTo>
                <a:lnTo>
                  <a:pt x="437166" y="12769"/>
                </a:lnTo>
                <a:lnTo>
                  <a:pt x="445750" y="14227"/>
                </a:lnTo>
                <a:lnTo>
                  <a:pt x="454329" y="15199"/>
                </a:lnTo>
                <a:lnTo>
                  <a:pt x="462906" y="15848"/>
                </a:lnTo>
                <a:lnTo>
                  <a:pt x="480056" y="16568"/>
                </a:lnTo>
                <a:lnTo>
                  <a:pt x="505777" y="16973"/>
                </a:lnTo>
                <a:lnTo>
                  <a:pt x="521969" y="18021"/>
                </a:lnTo>
                <a:lnTo>
                  <a:pt x="528955" y="19633"/>
                </a:lnTo>
                <a:lnTo>
                  <a:pt x="535517" y="21661"/>
                </a:lnTo>
                <a:lnTo>
                  <a:pt x="542748" y="23013"/>
                </a:lnTo>
                <a:lnTo>
                  <a:pt x="550427" y="23914"/>
                </a:lnTo>
                <a:lnTo>
                  <a:pt x="565627" y="24915"/>
                </a:lnTo>
                <a:lnTo>
                  <a:pt x="584894" y="25479"/>
                </a:lnTo>
                <a:lnTo>
                  <a:pt x="659571" y="25716"/>
                </a:lnTo>
                <a:lnTo>
                  <a:pt x="659741" y="26669"/>
                </a:lnTo>
                <a:lnTo>
                  <a:pt x="659855" y="28256"/>
                </a:lnTo>
                <a:lnTo>
                  <a:pt x="659931" y="30267"/>
                </a:lnTo>
                <a:lnTo>
                  <a:pt x="660934" y="31607"/>
                </a:lnTo>
                <a:lnTo>
                  <a:pt x="662555" y="32501"/>
                </a:lnTo>
                <a:lnTo>
                  <a:pt x="668655" y="342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75"/>
          <p:cNvSpPr/>
          <p:nvPr/>
        </p:nvSpPr>
        <p:spPr>
          <a:xfrm>
            <a:off x="6029325" y="3754754"/>
            <a:ext cx="737115" cy="137162"/>
          </a:xfrm>
          <a:custGeom>
            <a:avLst/>
            <a:gdLst/>
            <a:ahLst/>
            <a:cxnLst/>
            <a:rect l="0" t="0" r="0" b="0"/>
            <a:pathLst>
              <a:path w="737115" h="137162">
                <a:moveTo>
                  <a:pt x="0" y="77153"/>
                </a:moveTo>
                <a:lnTo>
                  <a:pt x="4550" y="77153"/>
                </a:lnTo>
                <a:lnTo>
                  <a:pt x="5891" y="78106"/>
                </a:lnTo>
                <a:lnTo>
                  <a:pt x="6785" y="79693"/>
                </a:lnTo>
                <a:lnTo>
                  <a:pt x="7380" y="81704"/>
                </a:lnTo>
                <a:lnTo>
                  <a:pt x="8730" y="83045"/>
                </a:lnTo>
                <a:lnTo>
                  <a:pt x="10583" y="83938"/>
                </a:lnTo>
                <a:lnTo>
                  <a:pt x="12770" y="84534"/>
                </a:lnTo>
                <a:lnTo>
                  <a:pt x="14228" y="85884"/>
                </a:lnTo>
                <a:lnTo>
                  <a:pt x="15200" y="87736"/>
                </a:lnTo>
                <a:lnTo>
                  <a:pt x="16760" y="93002"/>
                </a:lnTo>
                <a:lnTo>
                  <a:pt x="19514" y="96262"/>
                </a:lnTo>
                <a:lnTo>
                  <a:pt x="23913" y="100886"/>
                </a:lnTo>
                <a:lnTo>
                  <a:pt x="41534" y="118685"/>
                </a:lnTo>
                <a:lnTo>
                  <a:pt x="41977" y="120081"/>
                </a:lnTo>
                <a:lnTo>
                  <a:pt x="42469" y="124172"/>
                </a:lnTo>
                <a:lnTo>
                  <a:pt x="43552" y="125644"/>
                </a:lnTo>
                <a:lnTo>
                  <a:pt x="45227" y="126626"/>
                </a:lnTo>
                <a:lnTo>
                  <a:pt x="47296" y="127280"/>
                </a:lnTo>
                <a:lnTo>
                  <a:pt x="48676" y="128669"/>
                </a:lnTo>
                <a:lnTo>
                  <a:pt x="49595" y="130547"/>
                </a:lnTo>
                <a:lnTo>
                  <a:pt x="50208" y="132751"/>
                </a:lnTo>
                <a:lnTo>
                  <a:pt x="51570" y="134221"/>
                </a:lnTo>
                <a:lnTo>
                  <a:pt x="53430" y="135201"/>
                </a:lnTo>
                <a:lnTo>
                  <a:pt x="58037" y="136290"/>
                </a:lnTo>
                <a:lnTo>
                  <a:pt x="80373" y="137151"/>
                </a:lnTo>
                <a:lnTo>
                  <a:pt x="123152" y="137161"/>
                </a:lnTo>
                <a:lnTo>
                  <a:pt x="124964" y="136208"/>
                </a:lnTo>
                <a:lnTo>
                  <a:pt x="126171" y="134621"/>
                </a:lnTo>
                <a:lnTo>
                  <a:pt x="126977" y="132610"/>
                </a:lnTo>
                <a:lnTo>
                  <a:pt x="129418" y="130317"/>
                </a:lnTo>
                <a:lnTo>
                  <a:pt x="132951" y="127835"/>
                </a:lnTo>
                <a:lnTo>
                  <a:pt x="137212" y="125229"/>
                </a:lnTo>
                <a:lnTo>
                  <a:pt x="144485" y="122332"/>
                </a:lnTo>
                <a:lnTo>
                  <a:pt x="147758" y="121560"/>
                </a:lnTo>
                <a:lnTo>
                  <a:pt x="153935" y="118162"/>
                </a:lnTo>
                <a:lnTo>
                  <a:pt x="156916" y="115922"/>
                </a:lnTo>
                <a:lnTo>
                  <a:pt x="159855" y="113477"/>
                </a:lnTo>
                <a:lnTo>
                  <a:pt x="162767" y="110894"/>
                </a:lnTo>
                <a:lnTo>
                  <a:pt x="169734" y="104455"/>
                </a:lnTo>
                <a:lnTo>
                  <a:pt x="175768" y="101035"/>
                </a:lnTo>
                <a:lnTo>
                  <a:pt x="180043" y="98789"/>
                </a:lnTo>
                <a:lnTo>
                  <a:pt x="182893" y="96340"/>
                </a:lnTo>
                <a:lnTo>
                  <a:pt x="184794" y="93754"/>
                </a:lnTo>
                <a:lnTo>
                  <a:pt x="186061" y="91078"/>
                </a:lnTo>
                <a:lnTo>
                  <a:pt x="187858" y="89294"/>
                </a:lnTo>
                <a:lnTo>
                  <a:pt x="190008" y="88104"/>
                </a:lnTo>
                <a:lnTo>
                  <a:pt x="192395" y="87311"/>
                </a:lnTo>
                <a:lnTo>
                  <a:pt x="194938" y="84878"/>
                </a:lnTo>
                <a:lnTo>
                  <a:pt x="197586" y="81350"/>
                </a:lnTo>
                <a:lnTo>
                  <a:pt x="200304" y="77094"/>
                </a:lnTo>
                <a:lnTo>
                  <a:pt x="203069" y="74256"/>
                </a:lnTo>
                <a:lnTo>
                  <a:pt x="205864" y="72364"/>
                </a:lnTo>
                <a:lnTo>
                  <a:pt x="211509" y="69310"/>
                </a:lnTo>
                <a:lnTo>
                  <a:pt x="214349" y="67162"/>
                </a:lnTo>
                <a:lnTo>
                  <a:pt x="217194" y="64777"/>
                </a:lnTo>
                <a:lnTo>
                  <a:pt x="220043" y="62235"/>
                </a:lnTo>
                <a:lnTo>
                  <a:pt x="225750" y="56870"/>
                </a:lnTo>
                <a:lnTo>
                  <a:pt x="234317" y="48495"/>
                </a:lnTo>
                <a:lnTo>
                  <a:pt x="236221" y="45665"/>
                </a:lnTo>
                <a:lnTo>
                  <a:pt x="237491" y="42826"/>
                </a:lnTo>
                <a:lnTo>
                  <a:pt x="238337" y="39981"/>
                </a:lnTo>
                <a:lnTo>
                  <a:pt x="239854" y="38084"/>
                </a:lnTo>
                <a:lnTo>
                  <a:pt x="241817" y="36819"/>
                </a:lnTo>
                <a:lnTo>
                  <a:pt x="244079" y="35977"/>
                </a:lnTo>
                <a:lnTo>
                  <a:pt x="245587" y="34462"/>
                </a:lnTo>
                <a:lnTo>
                  <a:pt x="246592" y="32500"/>
                </a:lnTo>
                <a:lnTo>
                  <a:pt x="247262" y="30239"/>
                </a:lnTo>
                <a:lnTo>
                  <a:pt x="248661" y="28732"/>
                </a:lnTo>
                <a:lnTo>
                  <a:pt x="250546" y="27727"/>
                </a:lnTo>
                <a:lnTo>
                  <a:pt x="257172" y="25719"/>
                </a:lnTo>
                <a:lnTo>
                  <a:pt x="257175" y="25718"/>
                </a:lnTo>
                <a:lnTo>
                  <a:pt x="257175" y="80373"/>
                </a:lnTo>
                <a:lnTo>
                  <a:pt x="258127" y="83110"/>
                </a:lnTo>
                <a:lnTo>
                  <a:pt x="259715" y="85887"/>
                </a:lnTo>
                <a:lnTo>
                  <a:pt x="264555" y="92637"/>
                </a:lnTo>
                <a:lnTo>
                  <a:pt x="267758" y="96100"/>
                </a:lnTo>
                <a:lnTo>
                  <a:pt x="276284" y="104816"/>
                </a:lnTo>
                <a:lnTo>
                  <a:pt x="286137" y="114685"/>
                </a:lnTo>
                <a:lnTo>
                  <a:pt x="288866" y="116462"/>
                </a:lnTo>
                <a:lnTo>
                  <a:pt x="294437" y="118436"/>
                </a:lnTo>
                <a:lnTo>
                  <a:pt x="296304" y="119915"/>
                </a:lnTo>
                <a:lnTo>
                  <a:pt x="297548" y="121854"/>
                </a:lnTo>
                <a:lnTo>
                  <a:pt x="298378" y="124099"/>
                </a:lnTo>
                <a:lnTo>
                  <a:pt x="299884" y="125595"/>
                </a:lnTo>
                <a:lnTo>
                  <a:pt x="301840" y="126593"/>
                </a:lnTo>
                <a:lnTo>
                  <a:pt x="306553" y="127701"/>
                </a:lnTo>
                <a:lnTo>
                  <a:pt x="311823" y="128194"/>
                </a:lnTo>
                <a:lnTo>
                  <a:pt x="314562" y="129278"/>
                </a:lnTo>
                <a:lnTo>
                  <a:pt x="320145" y="133022"/>
                </a:lnTo>
                <a:lnTo>
                  <a:pt x="325802" y="135322"/>
                </a:lnTo>
                <a:lnTo>
                  <a:pt x="334341" y="136616"/>
                </a:lnTo>
                <a:lnTo>
                  <a:pt x="346950" y="137128"/>
                </a:lnTo>
                <a:lnTo>
                  <a:pt x="354542" y="134607"/>
                </a:lnTo>
                <a:lnTo>
                  <a:pt x="363314" y="131263"/>
                </a:lnTo>
                <a:lnTo>
                  <a:pt x="373608" y="129381"/>
                </a:lnTo>
                <a:lnTo>
                  <a:pt x="379725" y="128940"/>
                </a:lnTo>
                <a:lnTo>
                  <a:pt x="388159" y="126205"/>
                </a:lnTo>
                <a:lnTo>
                  <a:pt x="393075" y="124142"/>
                </a:lnTo>
                <a:lnTo>
                  <a:pt x="397305" y="121814"/>
                </a:lnTo>
                <a:lnTo>
                  <a:pt x="401077" y="119309"/>
                </a:lnTo>
                <a:lnTo>
                  <a:pt x="404545" y="116687"/>
                </a:lnTo>
                <a:lnTo>
                  <a:pt x="408761" y="114939"/>
                </a:lnTo>
                <a:lnTo>
                  <a:pt x="422845" y="111527"/>
                </a:lnTo>
                <a:lnTo>
                  <a:pt x="430184" y="107353"/>
                </a:lnTo>
                <a:lnTo>
                  <a:pt x="436620" y="104863"/>
                </a:lnTo>
                <a:lnTo>
                  <a:pt x="439670" y="104198"/>
                </a:lnTo>
                <a:lnTo>
                  <a:pt x="445598" y="100921"/>
                </a:lnTo>
                <a:lnTo>
                  <a:pt x="448513" y="98713"/>
                </a:lnTo>
                <a:lnTo>
                  <a:pt x="451408" y="96289"/>
                </a:lnTo>
                <a:lnTo>
                  <a:pt x="454291" y="93720"/>
                </a:lnTo>
                <a:lnTo>
                  <a:pt x="457166" y="91055"/>
                </a:lnTo>
                <a:lnTo>
                  <a:pt x="459082" y="88326"/>
                </a:lnTo>
                <a:lnTo>
                  <a:pt x="460360" y="85555"/>
                </a:lnTo>
                <a:lnTo>
                  <a:pt x="461211" y="82754"/>
                </a:lnTo>
                <a:lnTo>
                  <a:pt x="462731" y="80887"/>
                </a:lnTo>
                <a:lnTo>
                  <a:pt x="464697" y="79642"/>
                </a:lnTo>
                <a:lnTo>
                  <a:pt x="466961" y="78813"/>
                </a:lnTo>
                <a:lnTo>
                  <a:pt x="468470" y="77307"/>
                </a:lnTo>
                <a:lnTo>
                  <a:pt x="469475" y="75351"/>
                </a:lnTo>
                <a:lnTo>
                  <a:pt x="470146" y="73094"/>
                </a:lnTo>
                <a:lnTo>
                  <a:pt x="471546" y="70637"/>
                </a:lnTo>
                <a:lnTo>
                  <a:pt x="473431" y="68047"/>
                </a:lnTo>
                <a:lnTo>
                  <a:pt x="475640" y="65367"/>
                </a:lnTo>
                <a:lnTo>
                  <a:pt x="477114" y="62628"/>
                </a:lnTo>
                <a:lnTo>
                  <a:pt x="478096" y="59850"/>
                </a:lnTo>
                <a:lnTo>
                  <a:pt x="478750" y="57045"/>
                </a:lnTo>
                <a:lnTo>
                  <a:pt x="480139" y="54223"/>
                </a:lnTo>
                <a:lnTo>
                  <a:pt x="482017" y="51389"/>
                </a:lnTo>
                <a:lnTo>
                  <a:pt x="487326" y="44547"/>
                </a:lnTo>
                <a:lnTo>
                  <a:pt x="488051" y="41072"/>
                </a:lnTo>
                <a:lnTo>
                  <a:pt x="488630" y="34314"/>
                </a:lnTo>
                <a:lnTo>
                  <a:pt x="488632" y="34295"/>
                </a:lnTo>
                <a:lnTo>
                  <a:pt x="488632" y="34294"/>
                </a:lnTo>
                <a:lnTo>
                  <a:pt x="488632" y="34291"/>
                </a:lnTo>
                <a:lnTo>
                  <a:pt x="488632" y="58433"/>
                </a:lnTo>
                <a:lnTo>
                  <a:pt x="491173" y="61848"/>
                </a:lnTo>
                <a:lnTo>
                  <a:pt x="493183" y="64092"/>
                </a:lnTo>
                <a:lnTo>
                  <a:pt x="494524" y="66541"/>
                </a:lnTo>
                <a:lnTo>
                  <a:pt x="495417" y="69126"/>
                </a:lnTo>
                <a:lnTo>
                  <a:pt x="496013" y="71801"/>
                </a:lnTo>
                <a:lnTo>
                  <a:pt x="497362" y="73585"/>
                </a:lnTo>
                <a:lnTo>
                  <a:pt x="499216" y="74775"/>
                </a:lnTo>
                <a:lnTo>
                  <a:pt x="501402" y="75568"/>
                </a:lnTo>
                <a:lnTo>
                  <a:pt x="502860" y="77048"/>
                </a:lnTo>
                <a:lnTo>
                  <a:pt x="503833" y="78988"/>
                </a:lnTo>
                <a:lnTo>
                  <a:pt x="504481" y="81234"/>
                </a:lnTo>
                <a:lnTo>
                  <a:pt x="505866" y="83684"/>
                </a:lnTo>
                <a:lnTo>
                  <a:pt x="507741" y="86270"/>
                </a:lnTo>
                <a:lnTo>
                  <a:pt x="509944" y="88945"/>
                </a:lnTo>
                <a:lnTo>
                  <a:pt x="512365" y="90730"/>
                </a:lnTo>
                <a:lnTo>
                  <a:pt x="517595" y="92712"/>
                </a:lnTo>
                <a:lnTo>
                  <a:pt x="519371" y="94194"/>
                </a:lnTo>
                <a:lnTo>
                  <a:pt x="520555" y="96133"/>
                </a:lnTo>
                <a:lnTo>
                  <a:pt x="521344" y="98379"/>
                </a:lnTo>
                <a:lnTo>
                  <a:pt x="522822" y="99876"/>
                </a:lnTo>
                <a:lnTo>
                  <a:pt x="524760" y="100874"/>
                </a:lnTo>
                <a:lnTo>
                  <a:pt x="527005" y="101540"/>
                </a:lnTo>
                <a:lnTo>
                  <a:pt x="532039" y="104819"/>
                </a:lnTo>
                <a:lnTo>
                  <a:pt x="534715" y="107027"/>
                </a:lnTo>
                <a:lnTo>
                  <a:pt x="537451" y="108499"/>
                </a:lnTo>
                <a:lnTo>
                  <a:pt x="546806" y="111523"/>
                </a:lnTo>
                <a:lnTo>
                  <a:pt x="556080" y="115607"/>
                </a:lnTo>
                <a:lnTo>
                  <a:pt x="564012" y="118056"/>
                </a:lnTo>
                <a:lnTo>
                  <a:pt x="579839" y="119757"/>
                </a:lnTo>
                <a:lnTo>
                  <a:pt x="600061" y="120001"/>
                </a:lnTo>
                <a:lnTo>
                  <a:pt x="636030" y="120015"/>
                </a:lnTo>
                <a:lnTo>
                  <a:pt x="639285" y="119063"/>
                </a:lnTo>
                <a:lnTo>
                  <a:pt x="645441" y="115465"/>
                </a:lnTo>
                <a:lnTo>
                  <a:pt x="649369" y="113172"/>
                </a:lnTo>
                <a:lnTo>
                  <a:pt x="653893" y="110691"/>
                </a:lnTo>
                <a:lnTo>
                  <a:pt x="658814" y="108084"/>
                </a:lnTo>
                <a:lnTo>
                  <a:pt x="666821" y="105188"/>
                </a:lnTo>
                <a:lnTo>
                  <a:pt x="670290" y="104415"/>
                </a:lnTo>
                <a:lnTo>
                  <a:pt x="676684" y="101017"/>
                </a:lnTo>
                <a:lnTo>
                  <a:pt x="679722" y="98777"/>
                </a:lnTo>
                <a:lnTo>
                  <a:pt x="682700" y="96332"/>
                </a:lnTo>
                <a:lnTo>
                  <a:pt x="685639" y="93749"/>
                </a:lnTo>
                <a:lnTo>
                  <a:pt x="688550" y="91074"/>
                </a:lnTo>
                <a:lnTo>
                  <a:pt x="691443" y="87387"/>
                </a:lnTo>
                <a:lnTo>
                  <a:pt x="694325" y="83023"/>
                </a:lnTo>
                <a:lnTo>
                  <a:pt x="697198" y="78209"/>
                </a:lnTo>
                <a:lnTo>
                  <a:pt x="701019" y="74047"/>
                </a:lnTo>
                <a:lnTo>
                  <a:pt x="705470" y="70320"/>
                </a:lnTo>
                <a:lnTo>
                  <a:pt x="710344" y="66882"/>
                </a:lnTo>
                <a:lnTo>
                  <a:pt x="714545" y="63638"/>
                </a:lnTo>
                <a:lnTo>
                  <a:pt x="718298" y="60523"/>
                </a:lnTo>
                <a:lnTo>
                  <a:pt x="721753" y="57494"/>
                </a:lnTo>
                <a:lnTo>
                  <a:pt x="724056" y="54522"/>
                </a:lnTo>
                <a:lnTo>
                  <a:pt x="725591" y="51588"/>
                </a:lnTo>
                <a:lnTo>
                  <a:pt x="726615" y="48680"/>
                </a:lnTo>
                <a:lnTo>
                  <a:pt x="728250" y="45788"/>
                </a:lnTo>
                <a:lnTo>
                  <a:pt x="730292" y="42908"/>
                </a:lnTo>
                <a:lnTo>
                  <a:pt x="732606" y="40036"/>
                </a:lnTo>
                <a:lnTo>
                  <a:pt x="734149" y="37168"/>
                </a:lnTo>
                <a:lnTo>
                  <a:pt x="735178" y="34304"/>
                </a:lnTo>
                <a:lnTo>
                  <a:pt x="735863" y="31442"/>
                </a:lnTo>
                <a:lnTo>
                  <a:pt x="736320" y="28582"/>
                </a:lnTo>
                <a:lnTo>
                  <a:pt x="736625" y="25722"/>
                </a:lnTo>
                <a:lnTo>
                  <a:pt x="736828" y="22863"/>
                </a:lnTo>
                <a:lnTo>
                  <a:pt x="736964" y="20005"/>
                </a:lnTo>
                <a:lnTo>
                  <a:pt x="737114" y="14289"/>
                </a:lnTo>
                <a:lnTo>
                  <a:pt x="736202" y="12384"/>
                </a:lnTo>
                <a:lnTo>
                  <a:pt x="734641" y="11114"/>
                </a:lnTo>
                <a:lnTo>
                  <a:pt x="732648" y="10267"/>
                </a:lnTo>
                <a:lnTo>
                  <a:pt x="731319" y="8750"/>
                </a:lnTo>
                <a:lnTo>
                  <a:pt x="730434" y="6786"/>
                </a:lnTo>
                <a:lnTo>
                  <a:pt x="729012" y="1341"/>
                </a:lnTo>
                <a:lnTo>
                  <a:pt x="727943" y="894"/>
                </a:lnTo>
                <a:lnTo>
                  <a:pt x="72009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76"/>
          <p:cNvSpPr/>
          <p:nvPr/>
        </p:nvSpPr>
        <p:spPr>
          <a:xfrm>
            <a:off x="6252209" y="3994788"/>
            <a:ext cx="222839" cy="257033"/>
          </a:xfrm>
          <a:custGeom>
            <a:avLst/>
            <a:gdLst/>
            <a:ahLst/>
            <a:cxnLst/>
            <a:rect l="0" t="0" r="0" b="0"/>
            <a:pathLst>
              <a:path w="222839" h="257033">
                <a:moveTo>
                  <a:pt x="8573" y="34287"/>
                </a:moveTo>
                <a:lnTo>
                  <a:pt x="8573" y="29736"/>
                </a:lnTo>
                <a:lnTo>
                  <a:pt x="7621" y="28395"/>
                </a:lnTo>
                <a:lnTo>
                  <a:pt x="6033" y="27502"/>
                </a:lnTo>
                <a:lnTo>
                  <a:pt x="3" y="25715"/>
                </a:lnTo>
                <a:lnTo>
                  <a:pt x="4552" y="25714"/>
                </a:lnTo>
                <a:lnTo>
                  <a:pt x="6845" y="24762"/>
                </a:lnTo>
                <a:lnTo>
                  <a:pt x="15575" y="18870"/>
                </a:lnTo>
                <a:lnTo>
                  <a:pt x="19909" y="16389"/>
                </a:lnTo>
                <a:lnTo>
                  <a:pt x="24702" y="13782"/>
                </a:lnTo>
                <a:lnTo>
                  <a:pt x="28851" y="12044"/>
                </a:lnTo>
                <a:lnTo>
                  <a:pt x="32569" y="10886"/>
                </a:lnTo>
                <a:lnTo>
                  <a:pt x="36000" y="10114"/>
                </a:lnTo>
                <a:lnTo>
                  <a:pt x="42353" y="6716"/>
                </a:lnTo>
                <a:lnTo>
                  <a:pt x="45381" y="4476"/>
                </a:lnTo>
                <a:lnTo>
                  <a:pt x="49304" y="2983"/>
                </a:lnTo>
                <a:lnTo>
                  <a:pt x="53825" y="1987"/>
                </a:lnTo>
                <a:lnTo>
                  <a:pt x="58743" y="1324"/>
                </a:lnTo>
                <a:lnTo>
                  <a:pt x="63927" y="882"/>
                </a:lnTo>
                <a:lnTo>
                  <a:pt x="69288" y="587"/>
                </a:lnTo>
                <a:lnTo>
                  <a:pt x="80325" y="259"/>
                </a:lnTo>
                <a:lnTo>
                  <a:pt x="113811" y="7"/>
                </a:lnTo>
                <a:lnTo>
                  <a:pt x="127279" y="0"/>
                </a:lnTo>
                <a:lnTo>
                  <a:pt x="131525" y="951"/>
                </a:lnTo>
                <a:lnTo>
                  <a:pt x="135309" y="2538"/>
                </a:lnTo>
                <a:lnTo>
                  <a:pt x="138784" y="4548"/>
                </a:lnTo>
                <a:lnTo>
                  <a:pt x="147724" y="9322"/>
                </a:lnTo>
                <a:lnTo>
                  <a:pt x="159885" y="15597"/>
                </a:lnTo>
                <a:lnTo>
                  <a:pt x="166542" y="21235"/>
                </a:lnTo>
                <a:lnTo>
                  <a:pt x="168178" y="23680"/>
                </a:lnTo>
                <a:lnTo>
                  <a:pt x="170481" y="30721"/>
                </a:lnTo>
                <a:lnTo>
                  <a:pt x="171019" y="32702"/>
                </a:lnTo>
                <a:lnTo>
                  <a:pt x="171323" y="38368"/>
                </a:lnTo>
                <a:lnTo>
                  <a:pt x="170413" y="40817"/>
                </a:lnTo>
                <a:lnTo>
                  <a:pt x="166862" y="46079"/>
                </a:lnTo>
                <a:lnTo>
                  <a:pt x="165534" y="49769"/>
                </a:lnTo>
                <a:lnTo>
                  <a:pt x="164648" y="54133"/>
                </a:lnTo>
                <a:lnTo>
                  <a:pt x="164059" y="58947"/>
                </a:lnTo>
                <a:lnTo>
                  <a:pt x="162713" y="63110"/>
                </a:lnTo>
                <a:lnTo>
                  <a:pt x="158677" y="70275"/>
                </a:lnTo>
                <a:lnTo>
                  <a:pt x="156268" y="72566"/>
                </a:lnTo>
                <a:lnTo>
                  <a:pt x="153708" y="74094"/>
                </a:lnTo>
                <a:lnTo>
                  <a:pt x="147373" y="76744"/>
                </a:lnTo>
                <a:lnTo>
                  <a:pt x="138207" y="81096"/>
                </a:lnTo>
                <a:lnTo>
                  <a:pt x="134048" y="83591"/>
                </a:lnTo>
                <a:lnTo>
                  <a:pt x="130323" y="86206"/>
                </a:lnTo>
                <a:lnTo>
                  <a:pt x="126887" y="88902"/>
                </a:lnTo>
                <a:lnTo>
                  <a:pt x="122692" y="91652"/>
                </a:lnTo>
                <a:lnTo>
                  <a:pt x="117990" y="94438"/>
                </a:lnTo>
                <a:lnTo>
                  <a:pt x="112950" y="97247"/>
                </a:lnTo>
                <a:lnTo>
                  <a:pt x="107685" y="99121"/>
                </a:lnTo>
                <a:lnTo>
                  <a:pt x="102270" y="100369"/>
                </a:lnTo>
                <a:lnTo>
                  <a:pt x="96755" y="101202"/>
                </a:lnTo>
                <a:lnTo>
                  <a:pt x="92126" y="102709"/>
                </a:lnTo>
                <a:lnTo>
                  <a:pt x="88088" y="104667"/>
                </a:lnTo>
                <a:lnTo>
                  <a:pt x="84443" y="106924"/>
                </a:lnTo>
                <a:lnTo>
                  <a:pt x="77853" y="109433"/>
                </a:lnTo>
                <a:lnTo>
                  <a:pt x="70412" y="111043"/>
                </a:lnTo>
                <a:lnTo>
                  <a:pt x="64573" y="111322"/>
                </a:lnTo>
                <a:lnTo>
                  <a:pt x="61361" y="111404"/>
                </a:lnTo>
                <a:lnTo>
                  <a:pt x="60909" y="110464"/>
                </a:lnTo>
                <a:lnTo>
                  <a:pt x="60044" y="103219"/>
                </a:lnTo>
                <a:lnTo>
                  <a:pt x="60018" y="98420"/>
                </a:lnTo>
                <a:lnTo>
                  <a:pt x="60968" y="97045"/>
                </a:lnTo>
                <a:lnTo>
                  <a:pt x="62553" y="96128"/>
                </a:lnTo>
                <a:lnTo>
                  <a:pt x="66854" y="95109"/>
                </a:lnTo>
                <a:lnTo>
                  <a:pt x="71941" y="94656"/>
                </a:lnTo>
                <a:lnTo>
                  <a:pt x="74631" y="93583"/>
                </a:lnTo>
                <a:lnTo>
                  <a:pt x="80159" y="89851"/>
                </a:lnTo>
                <a:lnTo>
                  <a:pt x="83920" y="88474"/>
                </a:lnTo>
                <a:lnTo>
                  <a:pt x="88332" y="87557"/>
                </a:lnTo>
                <a:lnTo>
                  <a:pt x="93178" y="86945"/>
                </a:lnTo>
                <a:lnTo>
                  <a:pt x="98314" y="86537"/>
                </a:lnTo>
                <a:lnTo>
                  <a:pt x="103643" y="86265"/>
                </a:lnTo>
                <a:lnTo>
                  <a:pt x="114644" y="85963"/>
                </a:lnTo>
                <a:lnTo>
                  <a:pt x="142921" y="85754"/>
                </a:lnTo>
                <a:lnTo>
                  <a:pt x="147668" y="86695"/>
                </a:lnTo>
                <a:lnTo>
                  <a:pt x="151786" y="88276"/>
                </a:lnTo>
                <a:lnTo>
                  <a:pt x="155483" y="90282"/>
                </a:lnTo>
                <a:lnTo>
                  <a:pt x="169789" y="97656"/>
                </a:lnTo>
                <a:lnTo>
                  <a:pt x="174153" y="100345"/>
                </a:lnTo>
                <a:lnTo>
                  <a:pt x="178014" y="103091"/>
                </a:lnTo>
                <a:lnTo>
                  <a:pt x="181542" y="105874"/>
                </a:lnTo>
                <a:lnTo>
                  <a:pt x="185798" y="108681"/>
                </a:lnTo>
                <a:lnTo>
                  <a:pt x="190540" y="111505"/>
                </a:lnTo>
                <a:lnTo>
                  <a:pt x="195607" y="114341"/>
                </a:lnTo>
                <a:lnTo>
                  <a:pt x="199937" y="118136"/>
                </a:lnTo>
                <a:lnTo>
                  <a:pt x="203777" y="122571"/>
                </a:lnTo>
                <a:lnTo>
                  <a:pt x="207289" y="127433"/>
                </a:lnTo>
                <a:lnTo>
                  <a:pt x="213731" y="135375"/>
                </a:lnTo>
                <a:lnTo>
                  <a:pt x="216782" y="138827"/>
                </a:lnTo>
                <a:lnTo>
                  <a:pt x="218817" y="143032"/>
                </a:lnTo>
                <a:lnTo>
                  <a:pt x="220173" y="147741"/>
                </a:lnTo>
                <a:lnTo>
                  <a:pt x="221077" y="152786"/>
                </a:lnTo>
                <a:lnTo>
                  <a:pt x="221680" y="157101"/>
                </a:lnTo>
                <a:lnTo>
                  <a:pt x="222350" y="164436"/>
                </a:lnTo>
                <a:lnTo>
                  <a:pt x="222528" y="168678"/>
                </a:lnTo>
                <a:lnTo>
                  <a:pt x="222780" y="182797"/>
                </a:lnTo>
                <a:lnTo>
                  <a:pt x="222838" y="190144"/>
                </a:lnTo>
                <a:lnTo>
                  <a:pt x="221902" y="193436"/>
                </a:lnTo>
                <a:lnTo>
                  <a:pt x="218321" y="199635"/>
                </a:lnTo>
                <a:lnTo>
                  <a:pt x="216033" y="203574"/>
                </a:lnTo>
                <a:lnTo>
                  <a:pt x="210950" y="213030"/>
                </a:lnTo>
                <a:lnTo>
                  <a:pt x="207309" y="217266"/>
                </a:lnTo>
                <a:lnTo>
                  <a:pt x="202976" y="221043"/>
                </a:lnTo>
                <a:lnTo>
                  <a:pt x="198182" y="224514"/>
                </a:lnTo>
                <a:lnTo>
                  <a:pt x="193082" y="227779"/>
                </a:lnTo>
                <a:lnTo>
                  <a:pt x="187776" y="230909"/>
                </a:lnTo>
                <a:lnTo>
                  <a:pt x="182335" y="233949"/>
                </a:lnTo>
                <a:lnTo>
                  <a:pt x="176802" y="235975"/>
                </a:lnTo>
                <a:lnTo>
                  <a:pt x="171208" y="237325"/>
                </a:lnTo>
                <a:lnTo>
                  <a:pt x="165574" y="238226"/>
                </a:lnTo>
                <a:lnTo>
                  <a:pt x="159913" y="239779"/>
                </a:lnTo>
                <a:lnTo>
                  <a:pt x="154234" y="241766"/>
                </a:lnTo>
                <a:lnTo>
                  <a:pt x="148543" y="244044"/>
                </a:lnTo>
                <a:lnTo>
                  <a:pt x="142844" y="246515"/>
                </a:lnTo>
                <a:lnTo>
                  <a:pt x="131431" y="251800"/>
                </a:lnTo>
                <a:lnTo>
                  <a:pt x="125721" y="253591"/>
                </a:lnTo>
                <a:lnTo>
                  <a:pt x="120009" y="254784"/>
                </a:lnTo>
                <a:lnTo>
                  <a:pt x="114296" y="255580"/>
                </a:lnTo>
                <a:lnTo>
                  <a:pt x="108582" y="256111"/>
                </a:lnTo>
                <a:lnTo>
                  <a:pt x="102869" y="256464"/>
                </a:lnTo>
                <a:lnTo>
                  <a:pt x="91440" y="256857"/>
                </a:lnTo>
                <a:lnTo>
                  <a:pt x="80010" y="257032"/>
                </a:lnTo>
                <a:lnTo>
                  <a:pt x="75248" y="256126"/>
                </a:lnTo>
                <a:lnTo>
                  <a:pt x="71120" y="254570"/>
                </a:lnTo>
                <a:lnTo>
                  <a:pt x="67416" y="252579"/>
                </a:lnTo>
                <a:lnTo>
                  <a:pt x="62090" y="251253"/>
                </a:lnTo>
                <a:lnTo>
                  <a:pt x="55680" y="250368"/>
                </a:lnTo>
                <a:lnTo>
                  <a:pt x="42845" y="249385"/>
                </a:lnTo>
                <a:lnTo>
                  <a:pt x="33965" y="248949"/>
                </a:lnTo>
                <a:lnTo>
                  <a:pt x="30264" y="247880"/>
                </a:lnTo>
                <a:lnTo>
                  <a:pt x="23611" y="244152"/>
                </a:lnTo>
                <a:lnTo>
                  <a:pt x="17480" y="241860"/>
                </a:lnTo>
                <a:lnTo>
                  <a:pt x="11579" y="240841"/>
                </a:lnTo>
                <a:lnTo>
                  <a:pt x="5782" y="240389"/>
                </a:lnTo>
                <a:lnTo>
                  <a:pt x="3855" y="239315"/>
                </a:lnTo>
                <a:lnTo>
                  <a:pt x="2570" y="237647"/>
                </a:lnTo>
                <a:lnTo>
                  <a:pt x="508" y="232677"/>
                </a:lnTo>
                <a:lnTo>
                  <a:pt x="339" y="233222"/>
                </a:lnTo>
                <a:lnTo>
                  <a:pt x="0" y="24002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777"/>
          <p:cNvSpPr/>
          <p:nvPr/>
        </p:nvSpPr>
        <p:spPr>
          <a:xfrm>
            <a:off x="5806440" y="3771900"/>
            <a:ext cx="204518" cy="102871"/>
          </a:xfrm>
          <a:custGeom>
            <a:avLst/>
            <a:gdLst/>
            <a:ahLst/>
            <a:cxnLst/>
            <a:rect l="0" t="0" r="0" b="0"/>
            <a:pathLst>
              <a:path w="204518" h="102871">
                <a:moveTo>
                  <a:pt x="188594" y="0"/>
                </a:moveTo>
                <a:lnTo>
                  <a:pt x="195976" y="0"/>
                </a:lnTo>
                <a:lnTo>
                  <a:pt x="196373" y="952"/>
                </a:lnTo>
                <a:lnTo>
                  <a:pt x="196638" y="2540"/>
                </a:lnTo>
                <a:lnTo>
                  <a:pt x="196814" y="4550"/>
                </a:lnTo>
                <a:lnTo>
                  <a:pt x="197884" y="5891"/>
                </a:lnTo>
                <a:lnTo>
                  <a:pt x="199550" y="6785"/>
                </a:lnTo>
                <a:lnTo>
                  <a:pt x="204517" y="8219"/>
                </a:lnTo>
                <a:lnTo>
                  <a:pt x="203972" y="9289"/>
                </a:lnTo>
                <a:lnTo>
                  <a:pt x="202656" y="10955"/>
                </a:lnTo>
                <a:lnTo>
                  <a:pt x="200827" y="13018"/>
                </a:lnTo>
                <a:lnTo>
                  <a:pt x="199607" y="15346"/>
                </a:lnTo>
                <a:lnTo>
                  <a:pt x="198794" y="17851"/>
                </a:lnTo>
                <a:lnTo>
                  <a:pt x="198251" y="20473"/>
                </a:lnTo>
                <a:lnTo>
                  <a:pt x="197890" y="23173"/>
                </a:lnTo>
                <a:lnTo>
                  <a:pt x="197649" y="25926"/>
                </a:lnTo>
                <a:lnTo>
                  <a:pt x="197262" y="32637"/>
                </a:lnTo>
                <a:lnTo>
                  <a:pt x="196278" y="34141"/>
                </a:lnTo>
                <a:lnTo>
                  <a:pt x="194670" y="36095"/>
                </a:lnTo>
                <a:lnTo>
                  <a:pt x="192645" y="38351"/>
                </a:lnTo>
                <a:lnTo>
                  <a:pt x="191294" y="40807"/>
                </a:lnTo>
                <a:lnTo>
                  <a:pt x="190394" y="43397"/>
                </a:lnTo>
                <a:lnTo>
                  <a:pt x="189794" y="46076"/>
                </a:lnTo>
                <a:lnTo>
                  <a:pt x="188442" y="48815"/>
                </a:lnTo>
                <a:lnTo>
                  <a:pt x="186588" y="51593"/>
                </a:lnTo>
                <a:lnTo>
                  <a:pt x="184399" y="54398"/>
                </a:lnTo>
                <a:lnTo>
                  <a:pt x="181988" y="56268"/>
                </a:lnTo>
                <a:lnTo>
                  <a:pt x="179427" y="57514"/>
                </a:lnTo>
                <a:lnTo>
                  <a:pt x="176768" y="58345"/>
                </a:lnTo>
                <a:lnTo>
                  <a:pt x="174996" y="59852"/>
                </a:lnTo>
                <a:lnTo>
                  <a:pt x="173813" y="61809"/>
                </a:lnTo>
                <a:lnTo>
                  <a:pt x="173026" y="64065"/>
                </a:lnTo>
                <a:lnTo>
                  <a:pt x="171548" y="66523"/>
                </a:lnTo>
                <a:lnTo>
                  <a:pt x="169610" y="69113"/>
                </a:lnTo>
                <a:lnTo>
                  <a:pt x="167366" y="71793"/>
                </a:lnTo>
                <a:lnTo>
                  <a:pt x="164917" y="74532"/>
                </a:lnTo>
                <a:lnTo>
                  <a:pt x="159656" y="80115"/>
                </a:lnTo>
                <a:lnTo>
                  <a:pt x="156920" y="81985"/>
                </a:lnTo>
                <a:lnTo>
                  <a:pt x="151339" y="84063"/>
                </a:lnTo>
                <a:lnTo>
                  <a:pt x="149470" y="85569"/>
                </a:lnTo>
                <a:lnTo>
                  <a:pt x="148224" y="87526"/>
                </a:lnTo>
                <a:lnTo>
                  <a:pt x="147394" y="89783"/>
                </a:lnTo>
                <a:lnTo>
                  <a:pt x="145887" y="91288"/>
                </a:lnTo>
                <a:lnTo>
                  <a:pt x="143930" y="92291"/>
                </a:lnTo>
                <a:lnTo>
                  <a:pt x="141674" y="92960"/>
                </a:lnTo>
                <a:lnTo>
                  <a:pt x="139216" y="94358"/>
                </a:lnTo>
                <a:lnTo>
                  <a:pt x="136626" y="96243"/>
                </a:lnTo>
                <a:lnTo>
                  <a:pt x="133947" y="98452"/>
                </a:lnTo>
                <a:lnTo>
                  <a:pt x="131207" y="99924"/>
                </a:lnTo>
                <a:lnTo>
                  <a:pt x="125624" y="101561"/>
                </a:lnTo>
                <a:lnTo>
                  <a:pt x="119968" y="102288"/>
                </a:lnTo>
                <a:lnTo>
                  <a:pt x="114279" y="102611"/>
                </a:lnTo>
                <a:lnTo>
                  <a:pt x="108575" y="102755"/>
                </a:lnTo>
                <a:lnTo>
                  <a:pt x="64521" y="102870"/>
                </a:lnTo>
                <a:lnTo>
                  <a:pt x="63017" y="101917"/>
                </a:lnTo>
                <a:lnTo>
                  <a:pt x="62014" y="100329"/>
                </a:lnTo>
                <a:lnTo>
                  <a:pt x="61345" y="98319"/>
                </a:lnTo>
                <a:lnTo>
                  <a:pt x="59946" y="96978"/>
                </a:lnTo>
                <a:lnTo>
                  <a:pt x="58062" y="96084"/>
                </a:lnTo>
                <a:lnTo>
                  <a:pt x="52744" y="94650"/>
                </a:lnTo>
                <a:lnTo>
                  <a:pt x="52307" y="93580"/>
                </a:lnTo>
                <a:lnTo>
                  <a:pt x="52016" y="91914"/>
                </a:lnTo>
                <a:lnTo>
                  <a:pt x="51822" y="89851"/>
                </a:lnTo>
                <a:lnTo>
                  <a:pt x="50741" y="88475"/>
                </a:lnTo>
                <a:lnTo>
                  <a:pt x="49067" y="87558"/>
                </a:lnTo>
                <a:lnTo>
                  <a:pt x="44088" y="86087"/>
                </a:lnTo>
                <a:lnTo>
                  <a:pt x="40867" y="83346"/>
                </a:lnTo>
                <a:lnTo>
                  <a:pt x="35589" y="78376"/>
                </a:lnTo>
                <a:lnTo>
                  <a:pt x="32327" y="77696"/>
                </a:lnTo>
                <a:lnTo>
                  <a:pt x="30123" y="77515"/>
                </a:lnTo>
                <a:lnTo>
                  <a:pt x="28655" y="76441"/>
                </a:lnTo>
                <a:lnTo>
                  <a:pt x="27675" y="74773"/>
                </a:lnTo>
                <a:lnTo>
                  <a:pt x="27023" y="72709"/>
                </a:lnTo>
                <a:lnTo>
                  <a:pt x="25635" y="71332"/>
                </a:lnTo>
                <a:lnTo>
                  <a:pt x="23758" y="70415"/>
                </a:lnTo>
                <a:lnTo>
                  <a:pt x="18451" y="68942"/>
                </a:lnTo>
                <a:lnTo>
                  <a:pt x="18015" y="67869"/>
                </a:lnTo>
                <a:lnTo>
                  <a:pt x="17725" y="66201"/>
                </a:lnTo>
                <a:lnTo>
                  <a:pt x="17532" y="64136"/>
                </a:lnTo>
                <a:lnTo>
                  <a:pt x="16450" y="62760"/>
                </a:lnTo>
                <a:lnTo>
                  <a:pt x="14776" y="61842"/>
                </a:lnTo>
                <a:lnTo>
                  <a:pt x="12709" y="61231"/>
                </a:lnTo>
                <a:lnTo>
                  <a:pt x="11330" y="59870"/>
                </a:lnTo>
                <a:lnTo>
                  <a:pt x="10411" y="58011"/>
                </a:lnTo>
                <a:lnTo>
                  <a:pt x="8680" y="51820"/>
                </a:lnTo>
                <a:lnTo>
                  <a:pt x="8620" y="49065"/>
                </a:lnTo>
                <a:lnTo>
                  <a:pt x="8572" y="29772"/>
                </a:lnTo>
                <a:lnTo>
                  <a:pt x="7620" y="28421"/>
                </a:lnTo>
                <a:lnTo>
                  <a:pt x="6032" y="27520"/>
                </a:lnTo>
                <a:lnTo>
                  <a:pt x="30" y="25727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78"/>
          <p:cNvSpPr/>
          <p:nvPr/>
        </p:nvSpPr>
        <p:spPr>
          <a:xfrm>
            <a:off x="5858228" y="3951922"/>
            <a:ext cx="25365" cy="188596"/>
          </a:xfrm>
          <a:custGeom>
            <a:avLst/>
            <a:gdLst/>
            <a:ahLst/>
            <a:cxnLst/>
            <a:rect l="0" t="0" r="0" b="0"/>
            <a:pathLst>
              <a:path w="25365" h="188596">
                <a:moveTo>
                  <a:pt x="8219" y="0"/>
                </a:moveTo>
                <a:lnTo>
                  <a:pt x="3668" y="0"/>
                </a:lnTo>
                <a:lnTo>
                  <a:pt x="2327" y="953"/>
                </a:lnTo>
                <a:lnTo>
                  <a:pt x="1434" y="2540"/>
                </a:lnTo>
                <a:lnTo>
                  <a:pt x="0" y="7381"/>
                </a:lnTo>
                <a:lnTo>
                  <a:pt x="835" y="7778"/>
                </a:lnTo>
                <a:lnTo>
                  <a:pt x="2344" y="8043"/>
                </a:lnTo>
                <a:lnTo>
                  <a:pt x="7058" y="8468"/>
                </a:lnTo>
                <a:lnTo>
                  <a:pt x="7445" y="9455"/>
                </a:lnTo>
                <a:lnTo>
                  <a:pt x="8066" y="15344"/>
                </a:lnTo>
                <a:lnTo>
                  <a:pt x="8117" y="15944"/>
                </a:lnTo>
                <a:lnTo>
                  <a:pt x="9104" y="17297"/>
                </a:lnTo>
                <a:lnTo>
                  <a:pt x="10714" y="19151"/>
                </a:lnTo>
                <a:lnTo>
                  <a:pt x="12739" y="21340"/>
                </a:lnTo>
                <a:lnTo>
                  <a:pt x="14090" y="23752"/>
                </a:lnTo>
                <a:lnTo>
                  <a:pt x="14991" y="26312"/>
                </a:lnTo>
                <a:lnTo>
                  <a:pt x="16436" y="32714"/>
                </a:lnTo>
                <a:lnTo>
                  <a:pt x="16686" y="38374"/>
                </a:lnTo>
                <a:lnTo>
                  <a:pt x="16790" y="68594"/>
                </a:lnTo>
                <a:lnTo>
                  <a:pt x="16792" y="80013"/>
                </a:lnTo>
                <a:lnTo>
                  <a:pt x="17744" y="83822"/>
                </a:lnTo>
                <a:lnTo>
                  <a:pt x="19331" y="88267"/>
                </a:lnTo>
                <a:lnTo>
                  <a:pt x="21342" y="93134"/>
                </a:lnTo>
                <a:lnTo>
                  <a:pt x="22683" y="97332"/>
                </a:lnTo>
                <a:lnTo>
                  <a:pt x="23577" y="101083"/>
                </a:lnTo>
                <a:lnTo>
                  <a:pt x="24173" y="104536"/>
                </a:lnTo>
                <a:lnTo>
                  <a:pt x="24570" y="108744"/>
                </a:lnTo>
                <a:lnTo>
                  <a:pt x="24834" y="113453"/>
                </a:lnTo>
                <a:lnTo>
                  <a:pt x="25129" y="122814"/>
                </a:lnTo>
                <a:lnTo>
                  <a:pt x="25317" y="136584"/>
                </a:lnTo>
                <a:lnTo>
                  <a:pt x="25364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/>
              <a:t>Summary of vertical and horizontal shifts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Begin with f(x)</a:t>
            </a:r>
          </a:p>
          <a:p>
            <a:pPr lvl="1" eaLnBrk="1" hangingPunct="1"/>
            <a:r>
              <a:rPr lang="en-US" smtClean="0"/>
              <a:t>To shift up: y=f(x)+k</a:t>
            </a:r>
          </a:p>
          <a:p>
            <a:pPr lvl="1" eaLnBrk="1" hangingPunct="1"/>
            <a:r>
              <a:rPr lang="en-US" smtClean="0"/>
              <a:t>To shift down: y=f(x)-k</a:t>
            </a:r>
          </a:p>
          <a:p>
            <a:pPr lvl="1" eaLnBrk="1" hangingPunct="1"/>
            <a:r>
              <a:rPr lang="en-US" smtClean="0"/>
              <a:t>To shift right: y=f(x-k)</a:t>
            </a:r>
          </a:p>
          <a:p>
            <a:pPr lvl="1" eaLnBrk="1" hangingPunct="1"/>
            <a:r>
              <a:rPr lang="en-US" smtClean="0"/>
              <a:t>To shift left: y=f(x+k)</a:t>
            </a:r>
          </a:p>
        </p:txBody>
      </p:sp>
      <p:sp>
        <p:nvSpPr>
          <p:cNvPr id="4" name="SMARTPenAnnotation671"/>
          <p:cNvSpPr/>
          <p:nvPr/>
        </p:nvSpPr>
        <p:spPr>
          <a:xfrm>
            <a:off x="4066329" y="3454717"/>
            <a:ext cx="452917" cy="94296"/>
          </a:xfrm>
          <a:custGeom>
            <a:avLst/>
            <a:gdLst/>
            <a:ahLst/>
            <a:cxnLst/>
            <a:rect l="0" t="0" r="0" b="0"/>
            <a:pathLst>
              <a:path w="452917" h="94296">
                <a:moveTo>
                  <a:pt x="17038" y="60008"/>
                </a:moveTo>
                <a:lnTo>
                  <a:pt x="12487" y="60008"/>
                </a:lnTo>
                <a:lnTo>
                  <a:pt x="11146" y="59055"/>
                </a:lnTo>
                <a:lnTo>
                  <a:pt x="10253" y="57468"/>
                </a:lnTo>
                <a:lnTo>
                  <a:pt x="8819" y="52627"/>
                </a:lnTo>
                <a:lnTo>
                  <a:pt x="7749" y="52230"/>
                </a:lnTo>
                <a:lnTo>
                  <a:pt x="0" y="51444"/>
                </a:lnTo>
                <a:lnTo>
                  <a:pt x="11834" y="51436"/>
                </a:lnTo>
                <a:lnTo>
                  <a:pt x="14521" y="50483"/>
                </a:lnTo>
                <a:lnTo>
                  <a:pt x="17265" y="48895"/>
                </a:lnTo>
                <a:lnTo>
                  <a:pt x="20047" y="46885"/>
                </a:lnTo>
                <a:lnTo>
                  <a:pt x="25678" y="44650"/>
                </a:lnTo>
                <a:lnTo>
                  <a:pt x="32308" y="43657"/>
                </a:lnTo>
                <a:lnTo>
                  <a:pt x="41604" y="43216"/>
                </a:lnTo>
                <a:lnTo>
                  <a:pt x="57549" y="42967"/>
                </a:lnTo>
                <a:lnTo>
                  <a:pt x="68698" y="40369"/>
                </a:lnTo>
                <a:lnTo>
                  <a:pt x="74338" y="38343"/>
                </a:lnTo>
                <a:lnTo>
                  <a:pt x="88225" y="36091"/>
                </a:lnTo>
                <a:lnTo>
                  <a:pt x="95928" y="35491"/>
                </a:lnTo>
                <a:lnTo>
                  <a:pt x="109568" y="34824"/>
                </a:lnTo>
                <a:lnTo>
                  <a:pt x="122932" y="34527"/>
                </a:lnTo>
                <a:lnTo>
                  <a:pt x="181225" y="34299"/>
                </a:lnTo>
                <a:lnTo>
                  <a:pt x="189361" y="33344"/>
                </a:lnTo>
                <a:lnTo>
                  <a:pt x="197643" y="31754"/>
                </a:lnTo>
                <a:lnTo>
                  <a:pt x="206021" y="29742"/>
                </a:lnTo>
                <a:lnTo>
                  <a:pt x="214465" y="28401"/>
                </a:lnTo>
                <a:lnTo>
                  <a:pt x="222951" y="27506"/>
                </a:lnTo>
                <a:lnTo>
                  <a:pt x="231466" y="26910"/>
                </a:lnTo>
                <a:lnTo>
                  <a:pt x="240000" y="26513"/>
                </a:lnTo>
                <a:lnTo>
                  <a:pt x="257102" y="26071"/>
                </a:lnTo>
                <a:lnTo>
                  <a:pt x="308347" y="25738"/>
                </a:lnTo>
                <a:lnTo>
                  <a:pt x="452916" y="25718"/>
                </a:lnTo>
                <a:lnTo>
                  <a:pt x="425272" y="25718"/>
                </a:lnTo>
                <a:lnTo>
                  <a:pt x="417232" y="23178"/>
                </a:lnTo>
                <a:lnTo>
                  <a:pt x="412422" y="21167"/>
                </a:lnTo>
                <a:lnTo>
                  <a:pt x="401997" y="18932"/>
                </a:lnTo>
                <a:lnTo>
                  <a:pt x="396550" y="18337"/>
                </a:lnTo>
                <a:lnTo>
                  <a:pt x="391966" y="16987"/>
                </a:lnTo>
                <a:lnTo>
                  <a:pt x="387958" y="15135"/>
                </a:lnTo>
                <a:lnTo>
                  <a:pt x="384332" y="12947"/>
                </a:lnTo>
                <a:lnTo>
                  <a:pt x="372685" y="10517"/>
                </a:lnTo>
                <a:lnTo>
                  <a:pt x="358936" y="9437"/>
                </a:lnTo>
                <a:lnTo>
                  <a:pt x="346476" y="8957"/>
                </a:lnTo>
                <a:lnTo>
                  <a:pt x="339533" y="7876"/>
                </a:lnTo>
                <a:lnTo>
                  <a:pt x="332047" y="6203"/>
                </a:lnTo>
                <a:lnTo>
                  <a:pt x="324199" y="4136"/>
                </a:lnTo>
                <a:lnTo>
                  <a:pt x="316110" y="2757"/>
                </a:lnTo>
                <a:lnTo>
                  <a:pt x="307859" y="1838"/>
                </a:lnTo>
                <a:lnTo>
                  <a:pt x="299501" y="1225"/>
                </a:lnTo>
                <a:lnTo>
                  <a:pt x="291072" y="817"/>
                </a:lnTo>
                <a:lnTo>
                  <a:pt x="274086" y="363"/>
                </a:lnTo>
                <a:lnTo>
                  <a:pt x="230147" y="32"/>
                </a:lnTo>
                <a:lnTo>
                  <a:pt x="97058" y="0"/>
                </a:lnTo>
                <a:lnTo>
                  <a:pt x="92292" y="953"/>
                </a:lnTo>
                <a:lnTo>
                  <a:pt x="88162" y="2540"/>
                </a:lnTo>
                <a:lnTo>
                  <a:pt x="84457" y="4551"/>
                </a:lnTo>
                <a:lnTo>
                  <a:pt x="77799" y="6785"/>
                </a:lnTo>
                <a:lnTo>
                  <a:pt x="74691" y="7381"/>
                </a:lnTo>
                <a:lnTo>
                  <a:pt x="71666" y="8731"/>
                </a:lnTo>
                <a:lnTo>
                  <a:pt x="68696" y="10583"/>
                </a:lnTo>
                <a:lnTo>
                  <a:pt x="65764" y="12770"/>
                </a:lnTo>
                <a:lnTo>
                  <a:pt x="59967" y="15201"/>
                </a:lnTo>
                <a:lnTo>
                  <a:pt x="57087" y="15849"/>
                </a:lnTo>
                <a:lnTo>
                  <a:pt x="55167" y="17233"/>
                </a:lnTo>
                <a:lnTo>
                  <a:pt x="53888" y="19109"/>
                </a:lnTo>
                <a:lnTo>
                  <a:pt x="53034" y="21312"/>
                </a:lnTo>
                <a:lnTo>
                  <a:pt x="51513" y="22780"/>
                </a:lnTo>
                <a:lnTo>
                  <a:pt x="49546" y="23759"/>
                </a:lnTo>
                <a:lnTo>
                  <a:pt x="47283" y="24412"/>
                </a:lnTo>
                <a:lnTo>
                  <a:pt x="44821" y="25800"/>
                </a:lnTo>
                <a:lnTo>
                  <a:pt x="42227" y="27678"/>
                </a:lnTo>
                <a:lnTo>
                  <a:pt x="35772" y="32984"/>
                </a:lnTo>
                <a:lnTo>
                  <a:pt x="35243" y="34372"/>
                </a:lnTo>
                <a:lnTo>
                  <a:pt x="34889" y="36250"/>
                </a:lnTo>
                <a:lnTo>
                  <a:pt x="34323" y="41556"/>
                </a:lnTo>
                <a:lnTo>
                  <a:pt x="34276" y="42944"/>
                </a:lnTo>
                <a:lnTo>
                  <a:pt x="34191" y="56456"/>
                </a:lnTo>
                <a:lnTo>
                  <a:pt x="34186" y="58429"/>
                </a:lnTo>
                <a:lnTo>
                  <a:pt x="36091" y="59908"/>
                </a:lnTo>
                <a:lnTo>
                  <a:pt x="39264" y="61846"/>
                </a:lnTo>
                <a:lnTo>
                  <a:pt x="43286" y="64091"/>
                </a:lnTo>
                <a:lnTo>
                  <a:pt x="46919" y="66540"/>
                </a:lnTo>
                <a:lnTo>
                  <a:pt x="50294" y="69125"/>
                </a:lnTo>
                <a:lnTo>
                  <a:pt x="53496" y="71801"/>
                </a:lnTo>
                <a:lnTo>
                  <a:pt x="56583" y="74537"/>
                </a:lnTo>
                <a:lnTo>
                  <a:pt x="62554" y="80118"/>
                </a:lnTo>
                <a:lnTo>
                  <a:pt x="65479" y="81987"/>
                </a:lnTo>
                <a:lnTo>
                  <a:pt x="71270" y="84063"/>
                </a:lnTo>
                <a:lnTo>
                  <a:pt x="84436" y="85233"/>
                </a:lnTo>
                <a:lnTo>
                  <a:pt x="94935" y="88046"/>
                </a:lnTo>
                <a:lnTo>
                  <a:pt x="100402" y="90130"/>
                </a:lnTo>
                <a:lnTo>
                  <a:pt x="111556" y="92445"/>
                </a:lnTo>
                <a:lnTo>
                  <a:pt x="122864" y="93474"/>
                </a:lnTo>
                <a:lnTo>
                  <a:pt x="134239" y="93932"/>
                </a:lnTo>
                <a:lnTo>
                  <a:pt x="162956" y="94225"/>
                </a:lnTo>
                <a:lnTo>
                  <a:pt x="220346" y="94295"/>
                </a:lnTo>
                <a:lnTo>
                  <a:pt x="228776" y="93343"/>
                </a:lnTo>
                <a:lnTo>
                  <a:pt x="236302" y="91756"/>
                </a:lnTo>
                <a:lnTo>
                  <a:pt x="243224" y="89746"/>
                </a:lnTo>
                <a:lnTo>
                  <a:pt x="250696" y="88405"/>
                </a:lnTo>
                <a:lnTo>
                  <a:pt x="258535" y="87512"/>
                </a:lnTo>
                <a:lnTo>
                  <a:pt x="266618" y="86916"/>
                </a:lnTo>
                <a:lnTo>
                  <a:pt x="280680" y="86255"/>
                </a:lnTo>
                <a:lnTo>
                  <a:pt x="294232" y="85008"/>
                </a:lnTo>
                <a:lnTo>
                  <a:pt x="301847" y="83342"/>
                </a:lnTo>
                <a:lnTo>
                  <a:pt x="309781" y="81279"/>
                </a:lnTo>
                <a:lnTo>
                  <a:pt x="323676" y="78987"/>
                </a:lnTo>
                <a:lnTo>
                  <a:pt x="335249" y="77968"/>
                </a:lnTo>
                <a:lnTo>
                  <a:pt x="348072" y="77394"/>
                </a:lnTo>
                <a:lnTo>
                  <a:pt x="376960" y="77153"/>
                </a:lnTo>
                <a:lnTo>
                  <a:pt x="377083" y="77153"/>
                </a:lnTo>
                <a:lnTo>
                  <a:pt x="368511" y="77153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72"/>
          <p:cNvSpPr/>
          <p:nvPr/>
        </p:nvSpPr>
        <p:spPr>
          <a:xfrm>
            <a:off x="3860880" y="3960495"/>
            <a:ext cx="505380" cy="102871"/>
          </a:xfrm>
          <a:custGeom>
            <a:avLst/>
            <a:gdLst/>
            <a:ahLst/>
            <a:cxnLst/>
            <a:rect l="0" t="0" r="0" b="0"/>
            <a:pathLst>
              <a:path w="505380" h="102871">
                <a:moveTo>
                  <a:pt x="51037" y="102870"/>
                </a:moveTo>
                <a:lnTo>
                  <a:pt x="55588" y="102870"/>
                </a:lnTo>
                <a:lnTo>
                  <a:pt x="56928" y="101917"/>
                </a:lnTo>
                <a:lnTo>
                  <a:pt x="57822" y="100330"/>
                </a:lnTo>
                <a:lnTo>
                  <a:pt x="58418" y="98319"/>
                </a:lnTo>
                <a:lnTo>
                  <a:pt x="59767" y="96978"/>
                </a:lnTo>
                <a:lnTo>
                  <a:pt x="61620" y="96085"/>
                </a:lnTo>
                <a:lnTo>
                  <a:pt x="66218" y="95091"/>
                </a:lnTo>
                <a:lnTo>
                  <a:pt x="79730" y="94402"/>
                </a:lnTo>
                <a:lnTo>
                  <a:pt x="88219" y="94328"/>
                </a:lnTo>
                <a:lnTo>
                  <a:pt x="96455" y="91771"/>
                </a:lnTo>
                <a:lnTo>
                  <a:pt x="101318" y="89755"/>
                </a:lnTo>
                <a:lnTo>
                  <a:pt x="112713" y="86919"/>
                </a:lnTo>
                <a:lnTo>
                  <a:pt x="126673" y="86078"/>
                </a:lnTo>
                <a:lnTo>
                  <a:pt x="142874" y="85830"/>
                </a:lnTo>
                <a:lnTo>
                  <a:pt x="403569" y="85725"/>
                </a:lnTo>
                <a:lnTo>
                  <a:pt x="412823" y="83184"/>
                </a:lnTo>
                <a:lnTo>
                  <a:pt x="417958" y="81174"/>
                </a:lnTo>
                <a:lnTo>
                  <a:pt x="428743" y="78940"/>
                </a:lnTo>
                <a:lnTo>
                  <a:pt x="442985" y="77682"/>
                </a:lnTo>
                <a:lnTo>
                  <a:pt x="446638" y="77505"/>
                </a:lnTo>
                <a:lnTo>
                  <a:pt x="450026" y="76435"/>
                </a:lnTo>
                <a:lnTo>
                  <a:pt x="453237" y="74769"/>
                </a:lnTo>
                <a:lnTo>
                  <a:pt x="456330" y="72706"/>
                </a:lnTo>
                <a:lnTo>
                  <a:pt x="464847" y="70413"/>
                </a:lnTo>
                <a:lnTo>
                  <a:pt x="477812" y="69123"/>
                </a:lnTo>
                <a:lnTo>
                  <a:pt x="490727" y="68687"/>
                </a:lnTo>
                <a:lnTo>
                  <a:pt x="493706" y="67699"/>
                </a:lnTo>
                <a:lnTo>
                  <a:pt x="496645" y="66087"/>
                </a:lnTo>
                <a:lnTo>
                  <a:pt x="505360" y="60021"/>
                </a:lnTo>
                <a:lnTo>
                  <a:pt x="505379" y="60008"/>
                </a:lnTo>
                <a:lnTo>
                  <a:pt x="479517" y="60007"/>
                </a:lnTo>
                <a:lnTo>
                  <a:pt x="469755" y="57467"/>
                </a:lnTo>
                <a:lnTo>
                  <a:pt x="464485" y="55456"/>
                </a:lnTo>
                <a:lnTo>
                  <a:pt x="448231" y="51277"/>
                </a:lnTo>
                <a:lnTo>
                  <a:pt x="443468" y="49424"/>
                </a:lnTo>
                <a:lnTo>
                  <a:pt x="438387" y="47237"/>
                </a:lnTo>
                <a:lnTo>
                  <a:pt x="427663" y="44807"/>
                </a:lnTo>
                <a:lnTo>
                  <a:pt x="416546" y="42774"/>
                </a:lnTo>
                <a:lnTo>
                  <a:pt x="410915" y="40898"/>
                </a:lnTo>
                <a:lnTo>
                  <a:pt x="405256" y="38696"/>
                </a:lnTo>
                <a:lnTo>
                  <a:pt x="393888" y="36248"/>
                </a:lnTo>
                <a:lnTo>
                  <a:pt x="382485" y="35160"/>
                </a:lnTo>
                <a:lnTo>
                  <a:pt x="371067" y="34676"/>
                </a:lnTo>
                <a:lnTo>
                  <a:pt x="357102" y="31921"/>
                </a:lnTo>
                <a:lnTo>
                  <a:pt x="349379" y="29853"/>
                </a:lnTo>
                <a:lnTo>
                  <a:pt x="342324" y="27522"/>
                </a:lnTo>
                <a:lnTo>
                  <a:pt x="335716" y="25015"/>
                </a:lnTo>
                <a:lnTo>
                  <a:pt x="329406" y="22392"/>
                </a:lnTo>
                <a:lnTo>
                  <a:pt x="317314" y="19477"/>
                </a:lnTo>
                <a:lnTo>
                  <a:pt x="304637" y="17228"/>
                </a:lnTo>
                <a:lnTo>
                  <a:pt x="297256" y="15296"/>
                </a:lnTo>
                <a:lnTo>
                  <a:pt x="289479" y="13054"/>
                </a:lnTo>
                <a:lnTo>
                  <a:pt x="275756" y="10564"/>
                </a:lnTo>
                <a:lnTo>
                  <a:pt x="263307" y="9458"/>
                </a:lnTo>
                <a:lnTo>
                  <a:pt x="251424" y="8966"/>
                </a:lnTo>
                <a:lnTo>
                  <a:pt x="229474" y="8689"/>
                </a:lnTo>
                <a:lnTo>
                  <a:pt x="215750" y="6084"/>
                </a:lnTo>
                <a:lnTo>
                  <a:pt x="209423" y="4056"/>
                </a:lnTo>
                <a:lnTo>
                  <a:pt x="194773" y="1802"/>
                </a:lnTo>
                <a:lnTo>
                  <a:pt x="179690" y="801"/>
                </a:lnTo>
                <a:lnTo>
                  <a:pt x="166636" y="356"/>
                </a:lnTo>
                <a:lnTo>
                  <a:pt x="151944" y="2698"/>
                </a:lnTo>
                <a:lnTo>
                  <a:pt x="144026" y="4656"/>
                </a:lnTo>
                <a:lnTo>
                  <a:pt x="130148" y="6832"/>
                </a:lnTo>
                <a:lnTo>
                  <a:pt x="117630" y="7798"/>
                </a:lnTo>
                <a:lnTo>
                  <a:pt x="105717" y="8228"/>
                </a:lnTo>
                <a:lnTo>
                  <a:pt x="82546" y="8504"/>
                </a:lnTo>
                <a:lnTo>
                  <a:pt x="71074" y="8542"/>
                </a:lnTo>
                <a:lnTo>
                  <a:pt x="66300" y="9504"/>
                </a:lnTo>
                <a:lnTo>
                  <a:pt x="62165" y="11099"/>
                </a:lnTo>
                <a:lnTo>
                  <a:pt x="58455" y="13114"/>
                </a:lnTo>
                <a:lnTo>
                  <a:pt x="49254" y="15353"/>
                </a:lnTo>
                <a:lnTo>
                  <a:pt x="35904" y="16614"/>
                </a:lnTo>
                <a:lnTo>
                  <a:pt x="32376" y="16791"/>
                </a:lnTo>
                <a:lnTo>
                  <a:pt x="29071" y="17861"/>
                </a:lnTo>
                <a:lnTo>
                  <a:pt x="25916" y="19527"/>
                </a:lnTo>
                <a:lnTo>
                  <a:pt x="22859" y="21591"/>
                </a:lnTo>
                <a:lnTo>
                  <a:pt x="16924" y="23883"/>
                </a:lnTo>
                <a:lnTo>
                  <a:pt x="8374" y="25476"/>
                </a:lnTo>
                <a:lnTo>
                  <a:pt x="945" y="25686"/>
                </a:lnTo>
                <a:lnTo>
                  <a:pt x="498" y="24744"/>
                </a:lnTo>
                <a:lnTo>
                  <a:pt x="199" y="23163"/>
                </a:lnTo>
                <a:lnTo>
                  <a:pt x="0" y="21157"/>
                </a:lnTo>
                <a:lnTo>
                  <a:pt x="820" y="19820"/>
                </a:lnTo>
                <a:lnTo>
                  <a:pt x="2319" y="18928"/>
                </a:lnTo>
                <a:lnTo>
                  <a:pt x="8073" y="17176"/>
                </a:lnTo>
                <a:lnTo>
                  <a:pt x="15547" y="9766"/>
                </a:lnTo>
                <a:lnTo>
                  <a:pt x="18754" y="9103"/>
                </a:lnTo>
                <a:lnTo>
                  <a:pt x="34068" y="8619"/>
                </a:lnTo>
                <a:lnTo>
                  <a:pt x="104211" y="8572"/>
                </a:lnTo>
                <a:lnTo>
                  <a:pt x="117850" y="6032"/>
                </a:lnTo>
                <a:lnTo>
                  <a:pt x="124154" y="4021"/>
                </a:lnTo>
                <a:lnTo>
                  <a:pt x="138778" y="1787"/>
                </a:lnTo>
                <a:lnTo>
                  <a:pt x="146679" y="1191"/>
                </a:lnTo>
                <a:lnTo>
                  <a:pt x="154803" y="794"/>
                </a:lnTo>
                <a:lnTo>
                  <a:pt x="171451" y="353"/>
                </a:lnTo>
                <a:lnTo>
                  <a:pt x="382006" y="0"/>
                </a:lnTo>
                <a:lnTo>
                  <a:pt x="393714" y="2540"/>
                </a:lnTo>
                <a:lnTo>
                  <a:pt x="399504" y="4550"/>
                </a:lnTo>
                <a:lnTo>
                  <a:pt x="412202" y="7381"/>
                </a:lnTo>
                <a:lnTo>
                  <a:pt x="426548" y="8219"/>
                </a:lnTo>
                <a:lnTo>
                  <a:pt x="441619" y="8503"/>
                </a:lnTo>
                <a:lnTo>
                  <a:pt x="456684" y="8563"/>
                </a:lnTo>
                <a:lnTo>
                  <a:pt x="459581" y="9518"/>
                </a:lnTo>
                <a:lnTo>
                  <a:pt x="462465" y="11108"/>
                </a:lnTo>
                <a:lnTo>
                  <a:pt x="469386" y="15952"/>
                </a:lnTo>
                <a:lnTo>
                  <a:pt x="472872" y="16614"/>
                </a:lnTo>
                <a:lnTo>
                  <a:pt x="479652" y="17144"/>
                </a:lnTo>
                <a:lnTo>
                  <a:pt x="383976" y="17145"/>
                </a:lnTo>
                <a:lnTo>
                  <a:pt x="370143" y="19684"/>
                </a:lnTo>
                <a:lnTo>
                  <a:pt x="363787" y="21695"/>
                </a:lnTo>
                <a:lnTo>
                  <a:pt x="349104" y="23930"/>
                </a:lnTo>
                <a:lnTo>
                  <a:pt x="334006" y="24923"/>
                </a:lnTo>
                <a:lnTo>
                  <a:pt x="320946" y="25364"/>
                </a:lnTo>
                <a:lnTo>
                  <a:pt x="284454" y="25671"/>
                </a:lnTo>
                <a:lnTo>
                  <a:pt x="88185" y="25717"/>
                </a:lnTo>
                <a:lnTo>
                  <a:pt x="83423" y="24765"/>
                </a:lnTo>
                <a:lnTo>
                  <a:pt x="79295" y="23177"/>
                </a:lnTo>
                <a:lnTo>
                  <a:pt x="75590" y="21167"/>
                </a:lnTo>
                <a:lnTo>
                  <a:pt x="68935" y="18932"/>
                </a:lnTo>
                <a:lnTo>
                  <a:pt x="56901" y="17498"/>
                </a:lnTo>
                <a:lnTo>
                  <a:pt x="53994" y="16428"/>
                </a:lnTo>
                <a:lnTo>
                  <a:pt x="51103" y="14761"/>
                </a:lnTo>
                <a:lnTo>
                  <a:pt x="44171" y="9795"/>
                </a:lnTo>
                <a:lnTo>
                  <a:pt x="43602" y="8435"/>
                </a:lnTo>
                <a:lnTo>
                  <a:pt x="43223" y="6576"/>
                </a:lnTo>
                <a:lnTo>
                  <a:pt x="42465" y="0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73"/>
          <p:cNvSpPr/>
          <p:nvPr/>
        </p:nvSpPr>
        <p:spPr>
          <a:xfrm>
            <a:off x="5403576" y="1191578"/>
            <a:ext cx="154262" cy="342900"/>
          </a:xfrm>
          <a:custGeom>
            <a:avLst/>
            <a:gdLst/>
            <a:ahLst/>
            <a:cxnLst/>
            <a:rect l="0" t="0" r="0" b="0"/>
            <a:pathLst>
              <a:path w="154262" h="342900">
                <a:moveTo>
                  <a:pt x="154261" y="25716"/>
                </a:moveTo>
                <a:lnTo>
                  <a:pt x="154261" y="18336"/>
                </a:lnTo>
                <a:lnTo>
                  <a:pt x="153309" y="17938"/>
                </a:lnTo>
                <a:lnTo>
                  <a:pt x="149711" y="17497"/>
                </a:lnTo>
                <a:lnTo>
                  <a:pt x="146880" y="17249"/>
                </a:lnTo>
                <a:lnTo>
                  <a:pt x="146483" y="16261"/>
                </a:lnTo>
                <a:lnTo>
                  <a:pt x="145793" y="9772"/>
                </a:lnTo>
                <a:lnTo>
                  <a:pt x="144806" y="9372"/>
                </a:lnTo>
                <a:lnTo>
                  <a:pt x="141169" y="8927"/>
                </a:lnTo>
                <a:lnTo>
                  <a:pt x="138317" y="8677"/>
                </a:lnTo>
                <a:lnTo>
                  <a:pt x="137917" y="7689"/>
                </a:lnTo>
                <a:lnTo>
                  <a:pt x="137472" y="4052"/>
                </a:lnTo>
                <a:lnTo>
                  <a:pt x="136401" y="2701"/>
                </a:lnTo>
                <a:lnTo>
                  <a:pt x="134734" y="1800"/>
                </a:lnTo>
                <a:lnTo>
                  <a:pt x="130342" y="800"/>
                </a:lnTo>
                <a:lnTo>
                  <a:pt x="127838" y="533"/>
                </a:lnTo>
                <a:lnTo>
                  <a:pt x="121525" y="104"/>
                </a:lnTo>
                <a:lnTo>
                  <a:pt x="118122" y="46"/>
                </a:lnTo>
                <a:lnTo>
                  <a:pt x="91364" y="0"/>
                </a:lnTo>
                <a:lnTo>
                  <a:pt x="88517" y="952"/>
                </a:lnTo>
                <a:lnTo>
                  <a:pt x="85667" y="2539"/>
                </a:lnTo>
                <a:lnTo>
                  <a:pt x="82814" y="4550"/>
                </a:lnTo>
                <a:lnTo>
                  <a:pt x="79960" y="5891"/>
                </a:lnTo>
                <a:lnTo>
                  <a:pt x="77104" y="6784"/>
                </a:lnTo>
                <a:lnTo>
                  <a:pt x="74248" y="7380"/>
                </a:lnTo>
                <a:lnTo>
                  <a:pt x="71392" y="8730"/>
                </a:lnTo>
                <a:lnTo>
                  <a:pt x="68535" y="10582"/>
                </a:lnTo>
                <a:lnTo>
                  <a:pt x="65678" y="12769"/>
                </a:lnTo>
                <a:lnTo>
                  <a:pt x="61868" y="15180"/>
                </a:lnTo>
                <a:lnTo>
                  <a:pt x="57423" y="17740"/>
                </a:lnTo>
                <a:lnTo>
                  <a:pt x="52555" y="20399"/>
                </a:lnTo>
                <a:lnTo>
                  <a:pt x="48357" y="23124"/>
                </a:lnTo>
                <a:lnTo>
                  <a:pt x="44606" y="25893"/>
                </a:lnTo>
                <a:lnTo>
                  <a:pt x="41152" y="28692"/>
                </a:lnTo>
                <a:lnTo>
                  <a:pt x="37898" y="32462"/>
                </a:lnTo>
                <a:lnTo>
                  <a:pt x="34776" y="36881"/>
                </a:lnTo>
                <a:lnTo>
                  <a:pt x="31742" y="41732"/>
                </a:lnTo>
                <a:lnTo>
                  <a:pt x="28766" y="45919"/>
                </a:lnTo>
                <a:lnTo>
                  <a:pt x="25830" y="49662"/>
                </a:lnTo>
                <a:lnTo>
                  <a:pt x="22921" y="53110"/>
                </a:lnTo>
                <a:lnTo>
                  <a:pt x="20028" y="56362"/>
                </a:lnTo>
                <a:lnTo>
                  <a:pt x="14275" y="62514"/>
                </a:lnTo>
                <a:lnTo>
                  <a:pt x="11407" y="66441"/>
                </a:lnTo>
                <a:lnTo>
                  <a:pt x="8543" y="70964"/>
                </a:lnTo>
                <a:lnTo>
                  <a:pt x="3773" y="80116"/>
                </a:lnTo>
                <a:lnTo>
                  <a:pt x="1652" y="87359"/>
                </a:lnTo>
                <a:lnTo>
                  <a:pt x="459" y="96792"/>
                </a:lnTo>
                <a:lnTo>
                  <a:pt x="179" y="105248"/>
                </a:lnTo>
                <a:lnTo>
                  <a:pt x="0" y="121648"/>
                </a:lnTo>
                <a:lnTo>
                  <a:pt x="2516" y="130583"/>
                </a:lnTo>
                <a:lnTo>
                  <a:pt x="6809" y="140904"/>
                </a:lnTo>
                <a:lnTo>
                  <a:pt x="11892" y="151841"/>
                </a:lnTo>
                <a:lnTo>
                  <a:pt x="14581" y="156472"/>
                </a:lnTo>
                <a:lnTo>
                  <a:pt x="17326" y="160512"/>
                </a:lnTo>
                <a:lnTo>
                  <a:pt x="20108" y="164158"/>
                </a:lnTo>
                <a:lnTo>
                  <a:pt x="21963" y="169446"/>
                </a:lnTo>
                <a:lnTo>
                  <a:pt x="23200" y="175828"/>
                </a:lnTo>
                <a:lnTo>
                  <a:pt x="24025" y="182941"/>
                </a:lnTo>
                <a:lnTo>
                  <a:pt x="25527" y="189588"/>
                </a:lnTo>
                <a:lnTo>
                  <a:pt x="27481" y="195924"/>
                </a:lnTo>
                <a:lnTo>
                  <a:pt x="29736" y="202053"/>
                </a:lnTo>
                <a:lnTo>
                  <a:pt x="32192" y="208044"/>
                </a:lnTo>
                <a:lnTo>
                  <a:pt x="34782" y="213943"/>
                </a:lnTo>
                <a:lnTo>
                  <a:pt x="40199" y="225578"/>
                </a:lnTo>
                <a:lnTo>
                  <a:pt x="54280" y="254295"/>
                </a:lnTo>
                <a:lnTo>
                  <a:pt x="57127" y="259065"/>
                </a:lnTo>
                <a:lnTo>
                  <a:pt x="59978" y="263197"/>
                </a:lnTo>
                <a:lnTo>
                  <a:pt x="62830" y="266904"/>
                </a:lnTo>
                <a:lnTo>
                  <a:pt x="64732" y="271281"/>
                </a:lnTo>
                <a:lnTo>
                  <a:pt x="66845" y="281224"/>
                </a:lnTo>
                <a:lnTo>
                  <a:pt x="70325" y="289453"/>
                </a:lnTo>
                <a:lnTo>
                  <a:pt x="74094" y="296285"/>
                </a:lnTo>
                <a:lnTo>
                  <a:pt x="77168" y="305487"/>
                </a:lnTo>
                <a:lnTo>
                  <a:pt x="81262" y="311349"/>
                </a:lnTo>
                <a:lnTo>
                  <a:pt x="83717" y="317129"/>
                </a:lnTo>
                <a:lnTo>
                  <a:pt x="84372" y="320004"/>
                </a:lnTo>
                <a:lnTo>
                  <a:pt x="87639" y="325739"/>
                </a:lnTo>
                <a:lnTo>
                  <a:pt x="92947" y="332630"/>
                </a:lnTo>
                <a:lnTo>
                  <a:pt x="93673" y="336113"/>
                </a:lnTo>
                <a:lnTo>
                  <a:pt x="94253" y="3428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74"/>
          <p:cNvSpPr/>
          <p:nvPr/>
        </p:nvSpPr>
        <p:spPr>
          <a:xfrm>
            <a:off x="5300662" y="1388744"/>
            <a:ext cx="300039" cy="51437"/>
          </a:xfrm>
          <a:custGeom>
            <a:avLst/>
            <a:gdLst/>
            <a:ahLst/>
            <a:cxnLst/>
            <a:rect l="0" t="0" r="0" b="0"/>
            <a:pathLst>
              <a:path w="300039" h="51437">
                <a:moveTo>
                  <a:pt x="0" y="51436"/>
                </a:moveTo>
                <a:lnTo>
                  <a:pt x="0" y="44055"/>
                </a:lnTo>
                <a:lnTo>
                  <a:pt x="953" y="43657"/>
                </a:lnTo>
                <a:lnTo>
                  <a:pt x="4551" y="43216"/>
                </a:lnTo>
                <a:lnTo>
                  <a:pt x="6844" y="42146"/>
                </a:lnTo>
                <a:lnTo>
                  <a:pt x="9325" y="40480"/>
                </a:lnTo>
                <a:lnTo>
                  <a:pt x="11931" y="38417"/>
                </a:lnTo>
                <a:lnTo>
                  <a:pt x="15574" y="37041"/>
                </a:lnTo>
                <a:lnTo>
                  <a:pt x="24702" y="35513"/>
                </a:lnTo>
                <a:lnTo>
                  <a:pt x="32569" y="34834"/>
                </a:lnTo>
                <a:lnTo>
                  <a:pt x="39240" y="34532"/>
                </a:lnTo>
                <a:lnTo>
                  <a:pt x="45380" y="34398"/>
                </a:lnTo>
                <a:lnTo>
                  <a:pt x="77597" y="34300"/>
                </a:lnTo>
                <a:lnTo>
                  <a:pt x="83164" y="33344"/>
                </a:lnTo>
                <a:lnTo>
                  <a:pt x="89733" y="31755"/>
                </a:lnTo>
                <a:lnTo>
                  <a:pt x="96969" y="29743"/>
                </a:lnTo>
                <a:lnTo>
                  <a:pt x="103699" y="28401"/>
                </a:lnTo>
                <a:lnTo>
                  <a:pt x="110090" y="27507"/>
                </a:lnTo>
                <a:lnTo>
                  <a:pt x="116256" y="26910"/>
                </a:lnTo>
                <a:lnTo>
                  <a:pt x="122272" y="26513"/>
                </a:lnTo>
                <a:lnTo>
                  <a:pt x="128187" y="26248"/>
                </a:lnTo>
                <a:lnTo>
                  <a:pt x="140792" y="25954"/>
                </a:lnTo>
                <a:lnTo>
                  <a:pt x="155919" y="25823"/>
                </a:lnTo>
                <a:lnTo>
                  <a:pt x="163001" y="24835"/>
                </a:lnTo>
                <a:lnTo>
                  <a:pt x="169628" y="23225"/>
                </a:lnTo>
                <a:lnTo>
                  <a:pt x="175950" y="21198"/>
                </a:lnTo>
                <a:lnTo>
                  <a:pt x="182070" y="19847"/>
                </a:lnTo>
                <a:lnTo>
                  <a:pt x="188055" y="18947"/>
                </a:lnTo>
                <a:lnTo>
                  <a:pt x="193950" y="18346"/>
                </a:lnTo>
                <a:lnTo>
                  <a:pt x="199785" y="17946"/>
                </a:lnTo>
                <a:lnTo>
                  <a:pt x="205580" y="17679"/>
                </a:lnTo>
                <a:lnTo>
                  <a:pt x="211348" y="17501"/>
                </a:lnTo>
                <a:lnTo>
                  <a:pt x="216146" y="16430"/>
                </a:lnTo>
                <a:lnTo>
                  <a:pt x="220298" y="14764"/>
                </a:lnTo>
                <a:lnTo>
                  <a:pt x="224018" y="12700"/>
                </a:lnTo>
                <a:lnTo>
                  <a:pt x="228402" y="11324"/>
                </a:lnTo>
                <a:lnTo>
                  <a:pt x="233231" y="10407"/>
                </a:lnTo>
                <a:lnTo>
                  <a:pt x="238354" y="9796"/>
                </a:lnTo>
                <a:lnTo>
                  <a:pt x="246588" y="9116"/>
                </a:lnTo>
                <a:lnTo>
                  <a:pt x="250117" y="8935"/>
                </a:lnTo>
                <a:lnTo>
                  <a:pt x="253423" y="7862"/>
                </a:lnTo>
                <a:lnTo>
                  <a:pt x="256579" y="6194"/>
                </a:lnTo>
                <a:lnTo>
                  <a:pt x="259635" y="4130"/>
                </a:lnTo>
                <a:lnTo>
                  <a:pt x="263577" y="2753"/>
                </a:lnTo>
                <a:lnTo>
                  <a:pt x="268111" y="1836"/>
                </a:lnTo>
                <a:lnTo>
                  <a:pt x="277275" y="816"/>
                </a:lnTo>
                <a:lnTo>
                  <a:pt x="284523" y="363"/>
                </a:lnTo>
                <a:lnTo>
                  <a:pt x="290920" y="162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75"/>
          <p:cNvSpPr/>
          <p:nvPr/>
        </p:nvSpPr>
        <p:spPr>
          <a:xfrm>
            <a:off x="5677970" y="1234440"/>
            <a:ext cx="154188" cy="317183"/>
          </a:xfrm>
          <a:custGeom>
            <a:avLst/>
            <a:gdLst/>
            <a:ahLst/>
            <a:cxnLst/>
            <a:rect l="0" t="0" r="0" b="0"/>
            <a:pathLst>
              <a:path w="154188" h="317183">
                <a:moveTo>
                  <a:pt x="111325" y="0"/>
                </a:moveTo>
                <a:lnTo>
                  <a:pt x="111325" y="4550"/>
                </a:lnTo>
                <a:lnTo>
                  <a:pt x="110372" y="5891"/>
                </a:lnTo>
                <a:lnTo>
                  <a:pt x="108785" y="6785"/>
                </a:lnTo>
                <a:lnTo>
                  <a:pt x="106774" y="7380"/>
                </a:lnTo>
                <a:lnTo>
                  <a:pt x="104481" y="9683"/>
                </a:lnTo>
                <a:lnTo>
                  <a:pt x="102000" y="13122"/>
                </a:lnTo>
                <a:lnTo>
                  <a:pt x="97655" y="21072"/>
                </a:lnTo>
                <a:lnTo>
                  <a:pt x="95724" y="27780"/>
                </a:lnTo>
                <a:lnTo>
                  <a:pt x="93304" y="30902"/>
                </a:lnTo>
                <a:lnTo>
                  <a:pt x="89786" y="33936"/>
                </a:lnTo>
                <a:lnTo>
                  <a:pt x="85536" y="36912"/>
                </a:lnTo>
                <a:lnTo>
                  <a:pt x="80797" y="40800"/>
                </a:lnTo>
                <a:lnTo>
                  <a:pt x="75733" y="45297"/>
                </a:lnTo>
                <a:lnTo>
                  <a:pt x="65978" y="54422"/>
                </a:lnTo>
                <a:lnTo>
                  <a:pt x="58469" y="61652"/>
                </a:lnTo>
                <a:lnTo>
                  <a:pt x="55132" y="65866"/>
                </a:lnTo>
                <a:lnTo>
                  <a:pt x="51955" y="70581"/>
                </a:lnTo>
                <a:lnTo>
                  <a:pt x="48885" y="75629"/>
                </a:lnTo>
                <a:lnTo>
                  <a:pt x="45886" y="80899"/>
                </a:lnTo>
                <a:lnTo>
                  <a:pt x="40013" y="91835"/>
                </a:lnTo>
                <a:lnTo>
                  <a:pt x="19892" y="131468"/>
                </a:lnTo>
                <a:lnTo>
                  <a:pt x="14173" y="142885"/>
                </a:lnTo>
                <a:lnTo>
                  <a:pt x="12267" y="148596"/>
                </a:lnTo>
                <a:lnTo>
                  <a:pt x="10996" y="154309"/>
                </a:lnTo>
                <a:lnTo>
                  <a:pt x="10149" y="160023"/>
                </a:lnTo>
                <a:lnTo>
                  <a:pt x="8632" y="165737"/>
                </a:lnTo>
                <a:lnTo>
                  <a:pt x="6668" y="171451"/>
                </a:lnTo>
                <a:lnTo>
                  <a:pt x="4406" y="177165"/>
                </a:lnTo>
                <a:lnTo>
                  <a:pt x="2898" y="182880"/>
                </a:lnTo>
                <a:lnTo>
                  <a:pt x="1893" y="188595"/>
                </a:lnTo>
                <a:lnTo>
                  <a:pt x="1222" y="194310"/>
                </a:lnTo>
                <a:lnTo>
                  <a:pt x="776" y="200025"/>
                </a:lnTo>
                <a:lnTo>
                  <a:pt x="478" y="205740"/>
                </a:lnTo>
                <a:lnTo>
                  <a:pt x="147" y="217170"/>
                </a:lnTo>
                <a:lnTo>
                  <a:pt x="0" y="228600"/>
                </a:lnTo>
                <a:lnTo>
                  <a:pt x="913" y="234315"/>
                </a:lnTo>
                <a:lnTo>
                  <a:pt x="2475" y="240029"/>
                </a:lnTo>
                <a:lnTo>
                  <a:pt x="4468" y="245745"/>
                </a:lnTo>
                <a:lnTo>
                  <a:pt x="6683" y="254635"/>
                </a:lnTo>
                <a:lnTo>
                  <a:pt x="8619" y="262713"/>
                </a:lnTo>
                <a:lnTo>
                  <a:pt x="10469" y="267534"/>
                </a:lnTo>
                <a:lnTo>
                  <a:pt x="15065" y="277019"/>
                </a:lnTo>
                <a:lnTo>
                  <a:pt x="17624" y="280882"/>
                </a:lnTo>
                <a:lnTo>
                  <a:pt x="20282" y="284409"/>
                </a:lnTo>
                <a:lnTo>
                  <a:pt x="23007" y="287713"/>
                </a:lnTo>
                <a:lnTo>
                  <a:pt x="25776" y="290869"/>
                </a:lnTo>
                <a:lnTo>
                  <a:pt x="28575" y="293925"/>
                </a:lnTo>
                <a:lnTo>
                  <a:pt x="32346" y="296915"/>
                </a:lnTo>
                <a:lnTo>
                  <a:pt x="36764" y="299861"/>
                </a:lnTo>
                <a:lnTo>
                  <a:pt x="41615" y="302777"/>
                </a:lnTo>
                <a:lnTo>
                  <a:pt x="45802" y="304721"/>
                </a:lnTo>
                <a:lnTo>
                  <a:pt x="49545" y="306017"/>
                </a:lnTo>
                <a:lnTo>
                  <a:pt x="52993" y="306881"/>
                </a:lnTo>
                <a:lnTo>
                  <a:pt x="56245" y="308410"/>
                </a:lnTo>
                <a:lnTo>
                  <a:pt x="59365" y="310381"/>
                </a:lnTo>
                <a:lnTo>
                  <a:pt x="62397" y="312648"/>
                </a:lnTo>
                <a:lnTo>
                  <a:pt x="66323" y="314160"/>
                </a:lnTo>
                <a:lnTo>
                  <a:pt x="70846" y="315167"/>
                </a:lnTo>
                <a:lnTo>
                  <a:pt x="75767" y="315839"/>
                </a:lnTo>
                <a:lnTo>
                  <a:pt x="80952" y="316287"/>
                </a:lnTo>
                <a:lnTo>
                  <a:pt x="86314" y="316585"/>
                </a:lnTo>
                <a:lnTo>
                  <a:pt x="96398" y="316917"/>
                </a:lnTo>
                <a:lnTo>
                  <a:pt x="108384" y="317103"/>
                </a:lnTo>
                <a:lnTo>
                  <a:pt x="154187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76"/>
          <p:cNvSpPr/>
          <p:nvPr/>
        </p:nvSpPr>
        <p:spPr>
          <a:xfrm>
            <a:off x="5866447" y="1380525"/>
            <a:ext cx="205741" cy="128236"/>
          </a:xfrm>
          <a:custGeom>
            <a:avLst/>
            <a:gdLst/>
            <a:ahLst/>
            <a:cxnLst/>
            <a:rect l="0" t="0" r="0" b="0"/>
            <a:pathLst>
              <a:path w="205741" h="128236">
                <a:moveTo>
                  <a:pt x="0" y="8219"/>
                </a:moveTo>
                <a:lnTo>
                  <a:pt x="0" y="0"/>
                </a:lnTo>
                <a:lnTo>
                  <a:pt x="0" y="4303"/>
                </a:lnTo>
                <a:lnTo>
                  <a:pt x="953" y="5608"/>
                </a:lnTo>
                <a:lnTo>
                  <a:pt x="2540" y="6479"/>
                </a:lnTo>
                <a:lnTo>
                  <a:pt x="4551" y="7059"/>
                </a:lnTo>
                <a:lnTo>
                  <a:pt x="5891" y="8398"/>
                </a:lnTo>
                <a:lnTo>
                  <a:pt x="6785" y="10244"/>
                </a:lnTo>
                <a:lnTo>
                  <a:pt x="7381" y="12426"/>
                </a:lnTo>
                <a:lnTo>
                  <a:pt x="8730" y="14834"/>
                </a:lnTo>
                <a:lnTo>
                  <a:pt x="10583" y="17392"/>
                </a:lnTo>
                <a:lnTo>
                  <a:pt x="12770" y="20049"/>
                </a:lnTo>
                <a:lnTo>
                  <a:pt x="15181" y="22774"/>
                </a:lnTo>
                <a:lnTo>
                  <a:pt x="20400" y="28341"/>
                </a:lnTo>
                <a:lnTo>
                  <a:pt x="22172" y="31158"/>
                </a:lnTo>
                <a:lnTo>
                  <a:pt x="23354" y="33990"/>
                </a:lnTo>
                <a:lnTo>
                  <a:pt x="24142" y="36830"/>
                </a:lnTo>
                <a:lnTo>
                  <a:pt x="25620" y="40628"/>
                </a:lnTo>
                <a:lnTo>
                  <a:pt x="27557" y="45065"/>
                </a:lnTo>
                <a:lnTo>
                  <a:pt x="29802" y="49928"/>
                </a:lnTo>
                <a:lnTo>
                  <a:pt x="32251" y="54123"/>
                </a:lnTo>
                <a:lnTo>
                  <a:pt x="34835" y="57872"/>
                </a:lnTo>
                <a:lnTo>
                  <a:pt x="37511" y="61324"/>
                </a:lnTo>
                <a:lnTo>
                  <a:pt x="41200" y="64577"/>
                </a:lnTo>
                <a:lnTo>
                  <a:pt x="45564" y="67699"/>
                </a:lnTo>
                <a:lnTo>
                  <a:pt x="50379" y="70732"/>
                </a:lnTo>
                <a:lnTo>
                  <a:pt x="54541" y="73707"/>
                </a:lnTo>
                <a:lnTo>
                  <a:pt x="58268" y="76643"/>
                </a:lnTo>
                <a:lnTo>
                  <a:pt x="61705" y="79553"/>
                </a:lnTo>
                <a:lnTo>
                  <a:pt x="65902" y="82445"/>
                </a:lnTo>
                <a:lnTo>
                  <a:pt x="70605" y="85326"/>
                </a:lnTo>
                <a:lnTo>
                  <a:pt x="75644" y="88199"/>
                </a:lnTo>
                <a:lnTo>
                  <a:pt x="86325" y="93931"/>
                </a:lnTo>
                <a:lnTo>
                  <a:pt x="125765" y="113946"/>
                </a:lnTo>
                <a:lnTo>
                  <a:pt x="131468" y="115851"/>
                </a:lnTo>
                <a:lnTo>
                  <a:pt x="137176" y="117122"/>
                </a:lnTo>
                <a:lnTo>
                  <a:pt x="142886" y="117968"/>
                </a:lnTo>
                <a:lnTo>
                  <a:pt x="147644" y="118533"/>
                </a:lnTo>
                <a:lnTo>
                  <a:pt x="151770" y="118909"/>
                </a:lnTo>
                <a:lnTo>
                  <a:pt x="155472" y="119160"/>
                </a:lnTo>
                <a:lnTo>
                  <a:pt x="158893" y="120280"/>
                </a:lnTo>
                <a:lnTo>
                  <a:pt x="165234" y="124064"/>
                </a:lnTo>
                <a:lnTo>
                  <a:pt x="171228" y="126381"/>
                </a:lnTo>
                <a:lnTo>
                  <a:pt x="177066" y="127411"/>
                </a:lnTo>
                <a:lnTo>
                  <a:pt x="182836" y="127868"/>
                </a:lnTo>
                <a:lnTo>
                  <a:pt x="188576" y="128072"/>
                </a:lnTo>
                <a:lnTo>
                  <a:pt x="205740" y="1282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77"/>
          <p:cNvSpPr/>
          <p:nvPr/>
        </p:nvSpPr>
        <p:spPr>
          <a:xfrm>
            <a:off x="5917886" y="1371600"/>
            <a:ext cx="120012" cy="195827"/>
          </a:xfrm>
          <a:custGeom>
            <a:avLst/>
            <a:gdLst/>
            <a:ahLst/>
            <a:cxnLst/>
            <a:rect l="0" t="0" r="0" b="0"/>
            <a:pathLst>
              <a:path w="120012" h="195827">
                <a:moveTo>
                  <a:pt x="120011" y="0"/>
                </a:moveTo>
                <a:lnTo>
                  <a:pt x="111792" y="0"/>
                </a:lnTo>
                <a:lnTo>
                  <a:pt x="109056" y="2540"/>
                </a:lnTo>
                <a:lnTo>
                  <a:pt x="99538" y="11931"/>
                </a:lnTo>
                <a:lnTo>
                  <a:pt x="96837" y="15574"/>
                </a:lnTo>
                <a:lnTo>
                  <a:pt x="94084" y="19908"/>
                </a:lnTo>
                <a:lnTo>
                  <a:pt x="91296" y="24702"/>
                </a:lnTo>
                <a:lnTo>
                  <a:pt x="88486" y="28850"/>
                </a:lnTo>
                <a:lnTo>
                  <a:pt x="85659" y="32568"/>
                </a:lnTo>
                <a:lnTo>
                  <a:pt x="82822" y="36000"/>
                </a:lnTo>
                <a:lnTo>
                  <a:pt x="79026" y="40192"/>
                </a:lnTo>
                <a:lnTo>
                  <a:pt x="69728" y="49930"/>
                </a:lnTo>
                <a:lnTo>
                  <a:pt x="65534" y="55194"/>
                </a:lnTo>
                <a:lnTo>
                  <a:pt x="61786" y="60608"/>
                </a:lnTo>
                <a:lnTo>
                  <a:pt x="58334" y="66123"/>
                </a:lnTo>
                <a:lnTo>
                  <a:pt x="55080" y="72657"/>
                </a:lnTo>
                <a:lnTo>
                  <a:pt x="51959" y="79870"/>
                </a:lnTo>
                <a:lnTo>
                  <a:pt x="48926" y="87537"/>
                </a:lnTo>
                <a:lnTo>
                  <a:pt x="44998" y="94553"/>
                </a:lnTo>
                <a:lnTo>
                  <a:pt x="40475" y="101135"/>
                </a:lnTo>
                <a:lnTo>
                  <a:pt x="35554" y="107428"/>
                </a:lnTo>
                <a:lnTo>
                  <a:pt x="31322" y="113529"/>
                </a:lnTo>
                <a:lnTo>
                  <a:pt x="27547" y="119501"/>
                </a:lnTo>
                <a:lnTo>
                  <a:pt x="24078" y="125387"/>
                </a:lnTo>
                <a:lnTo>
                  <a:pt x="20813" y="131216"/>
                </a:lnTo>
                <a:lnTo>
                  <a:pt x="14646" y="142773"/>
                </a:lnTo>
                <a:lnTo>
                  <a:pt x="11667" y="147569"/>
                </a:lnTo>
                <a:lnTo>
                  <a:pt x="8730" y="151719"/>
                </a:lnTo>
                <a:lnTo>
                  <a:pt x="5819" y="155439"/>
                </a:lnTo>
                <a:lnTo>
                  <a:pt x="3878" y="158871"/>
                </a:lnTo>
                <a:lnTo>
                  <a:pt x="2584" y="162111"/>
                </a:lnTo>
                <a:lnTo>
                  <a:pt x="1721" y="165224"/>
                </a:lnTo>
                <a:lnTo>
                  <a:pt x="763" y="171223"/>
                </a:lnTo>
                <a:lnTo>
                  <a:pt x="337" y="177064"/>
                </a:lnTo>
                <a:lnTo>
                  <a:pt x="41" y="186888"/>
                </a:lnTo>
                <a:lnTo>
                  <a:pt x="0" y="195826"/>
                </a:lnTo>
                <a:lnTo>
                  <a:pt x="951" y="195320"/>
                </a:lnTo>
                <a:lnTo>
                  <a:pt x="4548" y="192219"/>
                </a:lnTo>
                <a:lnTo>
                  <a:pt x="8568" y="1885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78"/>
          <p:cNvSpPr/>
          <p:nvPr/>
        </p:nvSpPr>
        <p:spPr>
          <a:xfrm>
            <a:off x="6106477" y="1260262"/>
            <a:ext cx="171299" cy="317079"/>
          </a:xfrm>
          <a:custGeom>
            <a:avLst/>
            <a:gdLst/>
            <a:ahLst/>
            <a:cxnLst/>
            <a:rect l="0" t="0" r="0" b="0"/>
            <a:pathLst>
              <a:path w="171299" h="317079">
                <a:moveTo>
                  <a:pt x="0" y="8468"/>
                </a:moveTo>
                <a:lnTo>
                  <a:pt x="7381" y="1087"/>
                </a:lnTo>
                <a:lnTo>
                  <a:pt x="9683" y="689"/>
                </a:lnTo>
                <a:lnTo>
                  <a:pt x="13123" y="425"/>
                </a:lnTo>
                <a:lnTo>
                  <a:pt x="21072" y="130"/>
                </a:lnTo>
                <a:lnTo>
                  <a:pt x="27781" y="0"/>
                </a:lnTo>
                <a:lnTo>
                  <a:pt x="31856" y="917"/>
                </a:lnTo>
                <a:lnTo>
                  <a:pt x="36477" y="2482"/>
                </a:lnTo>
                <a:lnTo>
                  <a:pt x="41463" y="4477"/>
                </a:lnTo>
                <a:lnTo>
                  <a:pt x="45740" y="6760"/>
                </a:lnTo>
                <a:lnTo>
                  <a:pt x="49543" y="9234"/>
                </a:lnTo>
                <a:lnTo>
                  <a:pt x="53031" y="11836"/>
                </a:lnTo>
                <a:lnTo>
                  <a:pt x="57262" y="14523"/>
                </a:lnTo>
                <a:lnTo>
                  <a:pt x="61987" y="17267"/>
                </a:lnTo>
                <a:lnTo>
                  <a:pt x="67042" y="20049"/>
                </a:lnTo>
                <a:lnTo>
                  <a:pt x="72317" y="21904"/>
                </a:lnTo>
                <a:lnTo>
                  <a:pt x="77739" y="23140"/>
                </a:lnTo>
                <a:lnTo>
                  <a:pt x="83259" y="23964"/>
                </a:lnTo>
                <a:lnTo>
                  <a:pt x="87891" y="26419"/>
                </a:lnTo>
                <a:lnTo>
                  <a:pt x="91931" y="29960"/>
                </a:lnTo>
                <a:lnTo>
                  <a:pt x="95577" y="34226"/>
                </a:lnTo>
                <a:lnTo>
                  <a:pt x="99913" y="38022"/>
                </a:lnTo>
                <a:lnTo>
                  <a:pt x="104709" y="41506"/>
                </a:lnTo>
                <a:lnTo>
                  <a:pt x="109811" y="44780"/>
                </a:lnTo>
                <a:lnTo>
                  <a:pt x="114165" y="48869"/>
                </a:lnTo>
                <a:lnTo>
                  <a:pt x="118020" y="53499"/>
                </a:lnTo>
                <a:lnTo>
                  <a:pt x="121542" y="58491"/>
                </a:lnTo>
                <a:lnTo>
                  <a:pt x="125796" y="63724"/>
                </a:lnTo>
                <a:lnTo>
                  <a:pt x="130536" y="69118"/>
                </a:lnTo>
                <a:lnTo>
                  <a:pt x="135602" y="74618"/>
                </a:lnTo>
                <a:lnTo>
                  <a:pt x="139931" y="80191"/>
                </a:lnTo>
                <a:lnTo>
                  <a:pt x="143770" y="85810"/>
                </a:lnTo>
                <a:lnTo>
                  <a:pt x="147282" y="91462"/>
                </a:lnTo>
                <a:lnTo>
                  <a:pt x="150575" y="97135"/>
                </a:lnTo>
                <a:lnTo>
                  <a:pt x="156775" y="108518"/>
                </a:lnTo>
                <a:lnTo>
                  <a:pt x="165620" y="125636"/>
                </a:lnTo>
                <a:lnTo>
                  <a:pt x="167564" y="132300"/>
                </a:lnTo>
                <a:lnTo>
                  <a:pt x="168859" y="139600"/>
                </a:lnTo>
                <a:lnTo>
                  <a:pt x="169723" y="147324"/>
                </a:lnTo>
                <a:lnTo>
                  <a:pt x="170298" y="154379"/>
                </a:lnTo>
                <a:lnTo>
                  <a:pt x="170682" y="160987"/>
                </a:lnTo>
                <a:lnTo>
                  <a:pt x="171109" y="173409"/>
                </a:lnTo>
                <a:lnTo>
                  <a:pt x="171298" y="185280"/>
                </a:lnTo>
                <a:lnTo>
                  <a:pt x="170396" y="192065"/>
                </a:lnTo>
                <a:lnTo>
                  <a:pt x="168843" y="199446"/>
                </a:lnTo>
                <a:lnTo>
                  <a:pt x="166855" y="207224"/>
                </a:lnTo>
                <a:lnTo>
                  <a:pt x="165529" y="214314"/>
                </a:lnTo>
                <a:lnTo>
                  <a:pt x="164645" y="220946"/>
                </a:lnTo>
                <a:lnTo>
                  <a:pt x="164056" y="227272"/>
                </a:lnTo>
                <a:lnTo>
                  <a:pt x="162711" y="233395"/>
                </a:lnTo>
                <a:lnTo>
                  <a:pt x="160862" y="239382"/>
                </a:lnTo>
                <a:lnTo>
                  <a:pt x="158676" y="245278"/>
                </a:lnTo>
                <a:lnTo>
                  <a:pt x="156248" y="254369"/>
                </a:lnTo>
                <a:lnTo>
                  <a:pt x="154216" y="262537"/>
                </a:lnTo>
                <a:lnTo>
                  <a:pt x="152341" y="267382"/>
                </a:lnTo>
                <a:lnTo>
                  <a:pt x="147717" y="276893"/>
                </a:lnTo>
                <a:lnTo>
                  <a:pt x="142487" y="284295"/>
                </a:lnTo>
                <a:lnTo>
                  <a:pt x="139528" y="290760"/>
                </a:lnTo>
                <a:lnTo>
                  <a:pt x="137862" y="299755"/>
                </a:lnTo>
                <a:lnTo>
                  <a:pt x="137628" y="302672"/>
                </a:lnTo>
                <a:lnTo>
                  <a:pt x="136520" y="304616"/>
                </a:lnTo>
                <a:lnTo>
                  <a:pt x="134828" y="305912"/>
                </a:lnTo>
                <a:lnTo>
                  <a:pt x="129820" y="307993"/>
                </a:lnTo>
                <a:lnTo>
                  <a:pt x="129409" y="309116"/>
                </a:lnTo>
                <a:lnTo>
                  <a:pt x="128588" y="3170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79"/>
          <p:cNvSpPr/>
          <p:nvPr/>
        </p:nvSpPr>
        <p:spPr>
          <a:xfrm>
            <a:off x="6440804" y="1380172"/>
            <a:ext cx="188597" cy="8573"/>
          </a:xfrm>
          <a:custGeom>
            <a:avLst/>
            <a:gdLst/>
            <a:ahLst/>
            <a:cxnLst/>
            <a:rect l="0" t="0" r="0" b="0"/>
            <a:pathLst>
              <a:path w="188597" h="8573">
                <a:moveTo>
                  <a:pt x="0" y="0"/>
                </a:moveTo>
                <a:lnTo>
                  <a:pt x="7382" y="0"/>
                </a:lnTo>
                <a:lnTo>
                  <a:pt x="8731" y="953"/>
                </a:lnTo>
                <a:lnTo>
                  <a:pt x="10584" y="2540"/>
                </a:lnTo>
                <a:lnTo>
                  <a:pt x="12771" y="4551"/>
                </a:lnTo>
                <a:lnTo>
                  <a:pt x="15182" y="5891"/>
                </a:lnTo>
                <a:lnTo>
                  <a:pt x="17742" y="6785"/>
                </a:lnTo>
                <a:lnTo>
                  <a:pt x="20400" y="7381"/>
                </a:lnTo>
                <a:lnTo>
                  <a:pt x="24078" y="7778"/>
                </a:lnTo>
                <a:lnTo>
                  <a:pt x="28435" y="8043"/>
                </a:lnTo>
                <a:lnTo>
                  <a:pt x="38355" y="8337"/>
                </a:lnTo>
                <a:lnTo>
                  <a:pt x="75534" y="8563"/>
                </a:lnTo>
                <a:lnTo>
                  <a:pt x="188596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80"/>
          <p:cNvSpPr/>
          <p:nvPr/>
        </p:nvSpPr>
        <p:spPr>
          <a:xfrm>
            <a:off x="6406515" y="1483042"/>
            <a:ext cx="265748" cy="25719"/>
          </a:xfrm>
          <a:custGeom>
            <a:avLst/>
            <a:gdLst/>
            <a:ahLst/>
            <a:cxnLst/>
            <a:rect l="0" t="0" r="0" b="0"/>
            <a:pathLst>
              <a:path w="265748" h="25719">
                <a:moveTo>
                  <a:pt x="0" y="25718"/>
                </a:moveTo>
                <a:lnTo>
                  <a:pt x="0" y="21167"/>
                </a:lnTo>
                <a:lnTo>
                  <a:pt x="952" y="19826"/>
                </a:lnTo>
                <a:lnTo>
                  <a:pt x="2540" y="18932"/>
                </a:lnTo>
                <a:lnTo>
                  <a:pt x="4551" y="18337"/>
                </a:lnTo>
                <a:lnTo>
                  <a:pt x="9324" y="17675"/>
                </a:lnTo>
                <a:lnTo>
                  <a:pt x="15574" y="17380"/>
                </a:lnTo>
                <a:lnTo>
                  <a:pt x="35108" y="17192"/>
                </a:lnTo>
                <a:lnTo>
                  <a:pt x="74343" y="17148"/>
                </a:lnTo>
                <a:lnTo>
                  <a:pt x="80042" y="16194"/>
                </a:lnTo>
                <a:lnTo>
                  <a:pt x="85746" y="14606"/>
                </a:lnTo>
                <a:lnTo>
                  <a:pt x="91454" y="12595"/>
                </a:lnTo>
                <a:lnTo>
                  <a:pt x="97164" y="11254"/>
                </a:lnTo>
                <a:lnTo>
                  <a:pt x="102876" y="10360"/>
                </a:lnTo>
                <a:lnTo>
                  <a:pt x="108589" y="9764"/>
                </a:lnTo>
                <a:lnTo>
                  <a:pt x="114303" y="9367"/>
                </a:lnTo>
                <a:lnTo>
                  <a:pt x="120016" y="9102"/>
                </a:lnTo>
                <a:lnTo>
                  <a:pt x="131445" y="8808"/>
                </a:lnTo>
                <a:lnTo>
                  <a:pt x="142875" y="8677"/>
                </a:lnTo>
                <a:lnTo>
                  <a:pt x="149542" y="7690"/>
                </a:lnTo>
                <a:lnTo>
                  <a:pt x="156845" y="6079"/>
                </a:lnTo>
                <a:lnTo>
                  <a:pt x="164571" y="4053"/>
                </a:lnTo>
                <a:lnTo>
                  <a:pt x="170674" y="2702"/>
                </a:lnTo>
                <a:lnTo>
                  <a:pt x="175695" y="1801"/>
                </a:lnTo>
                <a:lnTo>
                  <a:pt x="179995" y="1201"/>
                </a:lnTo>
                <a:lnTo>
                  <a:pt x="184767" y="801"/>
                </a:lnTo>
                <a:lnTo>
                  <a:pt x="189852" y="534"/>
                </a:lnTo>
                <a:lnTo>
                  <a:pt x="200584" y="237"/>
                </a:lnTo>
                <a:lnTo>
                  <a:pt x="256582" y="1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81"/>
          <p:cNvSpPr/>
          <p:nvPr/>
        </p:nvSpPr>
        <p:spPr>
          <a:xfrm>
            <a:off x="6775132" y="1363132"/>
            <a:ext cx="291466" cy="205636"/>
          </a:xfrm>
          <a:custGeom>
            <a:avLst/>
            <a:gdLst/>
            <a:ahLst/>
            <a:cxnLst/>
            <a:rect l="0" t="0" r="0" b="0"/>
            <a:pathLst>
              <a:path w="291466" h="205636">
                <a:moveTo>
                  <a:pt x="0" y="8468"/>
                </a:moveTo>
                <a:lnTo>
                  <a:pt x="0" y="0"/>
                </a:lnTo>
                <a:lnTo>
                  <a:pt x="0" y="7285"/>
                </a:lnTo>
                <a:lnTo>
                  <a:pt x="4551" y="12668"/>
                </a:lnTo>
                <a:lnTo>
                  <a:pt x="9325" y="17637"/>
                </a:lnTo>
                <a:lnTo>
                  <a:pt x="14622" y="23973"/>
                </a:lnTo>
                <a:lnTo>
                  <a:pt x="17368" y="28329"/>
                </a:lnTo>
                <a:lnTo>
                  <a:pt x="20151" y="33139"/>
                </a:lnTo>
                <a:lnTo>
                  <a:pt x="22959" y="37298"/>
                </a:lnTo>
                <a:lnTo>
                  <a:pt x="25784" y="41022"/>
                </a:lnTo>
                <a:lnTo>
                  <a:pt x="28620" y="44458"/>
                </a:lnTo>
                <a:lnTo>
                  <a:pt x="34310" y="50816"/>
                </a:lnTo>
                <a:lnTo>
                  <a:pt x="37160" y="53845"/>
                </a:lnTo>
                <a:lnTo>
                  <a:pt x="40014" y="57769"/>
                </a:lnTo>
                <a:lnTo>
                  <a:pt x="42868" y="62290"/>
                </a:lnTo>
                <a:lnTo>
                  <a:pt x="45724" y="67209"/>
                </a:lnTo>
                <a:lnTo>
                  <a:pt x="49532" y="72394"/>
                </a:lnTo>
                <a:lnTo>
                  <a:pt x="53977" y="77755"/>
                </a:lnTo>
                <a:lnTo>
                  <a:pt x="58844" y="83234"/>
                </a:lnTo>
                <a:lnTo>
                  <a:pt x="63994" y="87839"/>
                </a:lnTo>
                <a:lnTo>
                  <a:pt x="69333" y="91862"/>
                </a:lnTo>
                <a:lnTo>
                  <a:pt x="74797" y="95496"/>
                </a:lnTo>
                <a:lnTo>
                  <a:pt x="79393" y="99824"/>
                </a:lnTo>
                <a:lnTo>
                  <a:pt x="83409" y="104615"/>
                </a:lnTo>
                <a:lnTo>
                  <a:pt x="87038" y="109713"/>
                </a:lnTo>
                <a:lnTo>
                  <a:pt x="91363" y="114065"/>
                </a:lnTo>
                <a:lnTo>
                  <a:pt x="96151" y="117918"/>
                </a:lnTo>
                <a:lnTo>
                  <a:pt x="101248" y="121440"/>
                </a:lnTo>
                <a:lnTo>
                  <a:pt x="106551" y="124740"/>
                </a:lnTo>
                <a:lnTo>
                  <a:pt x="111992" y="127892"/>
                </a:lnTo>
                <a:lnTo>
                  <a:pt x="117524" y="130947"/>
                </a:lnTo>
                <a:lnTo>
                  <a:pt x="123117" y="134888"/>
                </a:lnTo>
                <a:lnTo>
                  <a:pt x="128750" y="139420"/>
                </a:lnTo>
                <a:lnTo>
                  <a:pt x="134411" y="144347"/>
                </a:lnTo>
                <a:lnTo>
                  <a:pt x="140090" y="148584"/>
                </a:lnTo>
                <a:lnTo>
                  <a:pt x="145781" y="152361"/>
                </a:lnTo>
                <a:lnTo>
                  <a:pt x="151480" y="155831"/>
                </a:lnTo>
                <a:lnTo>
                  <a:pt x="157185" y="159098"/>
                </a:lnTo>
                <a:lnTo>
                  <a:pt x="168602" y="165267"/>
                </a:lnTo>
                <a:lnTo>
                  <a:pt x="185741" y="174095"/>
                </a:lnTo>
                <a:lnTo>
                  <a:pt x="194629" y="177330"/>
                </a:lnTo>
                <a:lnTo>
                  <a:pt x="202707" y="179720"/>
                </a:lnTo>
                <a:lnTo>
                  <a:pt x="207528" y="181691"/>
                </a:lnTo>
                <a:lnTo>
                  <a:pt x="212647" y="183957"/>
                </a:lnTo>
                <a:lnTo>
                  <a:pt x="223415" y="189015"/>
                </a:lnTo>
                <a:lnTo>
                  <a:pt x="228953" y="191698"/>
                </a:lnTo>
                <a:lnTo>
                  <a:pt x="237647" y="194678"/>
                </a:lnTo>
                <a:lnTo>
                  <a:pt x="245638" y="196955"/>
                </a:lnTo>
                <a:lnTo>
                  <a:pt x="250436" y="198896"/>
                </a:lnTo>
                <a:lnTo>
                  <a:pt x="255541" y="201142"/>
                </a:lnTo>
                <a:lnTo>
                  <a:pt x="263751" y="203638"/>
                </a:lnTo>
                <a:lnTo>
                  <a:pt x="270575" y="204748"/>
                </a:lnTo>
                <a:lnTo>
                  <a:pt x="278820" y="205372"/>
                </a:lnTo>
                <a:lnTo>
                  <a:pt x="286907" y="205601"/>
                </a:lnTo>
                <a:lnTo>
                  <a:pt x="291465" y="2056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82"/>
          <p:cNvSpPr/>
          <p:nvPr/>
        </p:nvSpPr>
        <p:spPr>
          <a:xfrm>
            <a:off x="6843712" y="1354455"/>
            <a:ext cx="171451" cy="222886"/>
          </a:xfrm>
          <a:custGeom>
            <a:avLst/>
            <a:gdLst/>
            <a:ahLst/>
            <a:cxnLst/>
            <a:rect l="0" t="0" r="0" b="0"/>
            <a:pathLst>
              <a:path w="171451" h="222886">
                <a:moveTo>
                  <a:pt x="171450" y="0"/>
                </a:moveTo>
                <a:lnTo>
                  <a:pt x="159518" y="11931"/>
                </a:lnTo>
                <a:lnTo>
                  <a:pt x="156828" y="15574"/>
                </a:lnTo>
                <a:lnTo>
                  <a:pt x="154082" y="19908"/>
                </a:lnTo>
                <a:lnTo>
                  <a:pt x="151299" y="24702"/>
                </a:lnTo>
                <a:lnTo>
                  <a:pt x="145666" y="35108"/>
                </a:lnTo>
                <a:lnTo>
                  <a:pt x="142832" y="40550"/>
                </a:lnTo>
                <a:lnTo>
                  <a:pt x="139036" y="47036"/>
                </a:lnTo>
                <a:lnTo>
                  <a:pt x="129739" y="61862"/>
                </a:lnTo>
                <a:lnTo>
                  <a:pt x="124592" y="68864"/>
                </a:lnTo>
                <a:lnTo>
                  <a:pt x="119257" y="75436"/>
                </a:lnTo>
                <a:lnTo>
                  <a:pt x="113795" y="81723"/>
                </a:lnTo>
                <a:lnTo>
                  <a:pt x="108248" y="88772"/>
                </a:lnTo>
                <a:lnTo>
                  <a:pt x="102646" y="96329"/>
                </a:lnTo>
                <a:lnTo>
                  <a:pt x="97006" y="104224"/>
                </a:lnTo>
                <a:lnTo>
                  <a:pt x="91340" y="111393"/>
                </a:lnTo>
                <a:lnTo>
                  <a:pt x="85658" y="118077"/>
                </a:lnTo>
                <a:lnTo>
                  <a:pt x="79966" y="124437"/>
                </a:lnTo>
                <a:lnTo>
                  <a:pt x="68561" y="136585"/>
                </a:lnTo>
                <a:lnTo>
                  <a:pt x="62852" y="142492"/>
                </a:lnTo>
                <a:lnTo>
                  <a:pt x="58094" y="148334"/>
                </a:lnTo>
                <a:lnTo>
                  <a:pt x="53970" y="154134"/>
                </a:lnTo>
                <a:lnTo>
                  <a:pt x="50267" y="159906"/>
                </a:lnTo>
                <a:lnTo>
                  <a:pt x="46847" y="165659"/>
                </a:lnTo>
                <a:lnTo>
                  <a:pt x="43614" y="171399"/>
                </a:lnTo>
                <a:lnTo>
                  <a:pt x="40506" y="177131"/>
                </a:lnTo>
                <a:lnTo>
                  <a:pt x="37481" y="181905"/>
                </a:lnTo>
                <a:lnTo>
                  <a:pt x="34513" y="186040"/>
                </a:lnTo>
                <a:lnTo>
                  <a:pt x="31581" y="189749"/>
                </a:lnTo>
                <a:lnTo>
                  <a:pt x="28674" y="193174"/>
                </a:lnTo>
                <a:lnTo>
                  <a:pt x="25784" y="196410"/>
                </a:lnTo>
                <a:lnTo>
                  <a:pt x="20032" y="202546"/>
                </a:lnTo>
                <a:lnTo>
                  <a:pt x="8751" y="214106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83"/>
          <p:cNvSpPr/>
          <p:nvPr/>
        </p:nvSpPr>
        <p:spPr>
          <a:xfrm>
            <a:off x="7092315" y="1234450"/>
            <a:ext cx="197168" cy="162868"/>
          </a:xfrm>
          <a:custGeom>
            <a:avLst/>
            <a:gdLst/>
            <a:ahLst/>
            <a:cxnLst/>
            <a:rect l="0" t="0" r="0" b="0"/>
            <a:pathLst>
              <a:path w="197168" h="162868">
                <a:moveTo>
                  <a:pt x="0" y="25707"/>
                </a:moveTo>
                <a:lnTo>
                  <a:pt x="0" y="21156"/>
                </a:lnTo>
                <a:lnTo>
                  <a:pt x="952" y="19816"/>
                </a:lnTo>
                <a:lnTo>
                  <a:pt x="2540" y="18922"/>
                </a:lnTo>
                <a:lnTo>
                  <a:pt x="4551" y="18326"/>
                </a:lnTo>
                <a:lnTo>
                  <a:pt x="5891" y="16977"/>
                </a:lnTo>
                <a:lnTo>
                  <a:pt x="6785" y="15124"/>
                </a:lnTo>
                <a:lnTo>
                  <a:pt x="7381" y="12937"/>
                </a:lnTo>
                <a:lnTo>
                  <a:pt x="8731" y="11479"/>
                </a:lnTo>
                <a:lnTo>
                  <a:pt x="10583" y="10506"/>
                </a:lnTo>
                <a:lnTo>
                  <a:pt x="12770" y="9858"/>
                </a:lnTo>
                <a:lnTo>
                  <a:pt x="17740" y="6598"/>
                </a:lnTo>
                <a:lnTo>
                  <a:pt x="20399" y="4395"/>
                </a:lnTo>
                <a:lnTo>
                  <a:pt x="23125" y="2927"/>
                </a:lnTo>
                <a:lnTo>
                  <a:pt x="28692" y="1295"/>
                </a:lnTo>
                <a:lnTo>
                  <a:pt x="34342" y="570"/>
                </a:lnTo>
                <a:lnTo>
                  <a:pt x="37182" y="376"/>
                </a:lnTo>
                <a:lnTo>
                  <a:pt x="40980" y="247"/>
                </a:lnTo>
                <a:lnTo>
                  <a:pt x="58224" y="41"/>
                </a:lnTo>
                <a:lnTo>
                  <a:pt x="71084" y="0"/>
                </a:lnTo>
                <a:lnTo>
                  <a:pt x="74059" y="949"/>
                </a:lnTo>
                <a:lnTo>
                  <a:pt x="79905" y="4543"/>
                </a:lnTo>
                <a:lnTo>
                  <a:pt x="85678" y="6776"/>
                </a:lnTo>
                <a:lnTo>
                  <a:pt x="88551" y="7371"/>
                </a:lnTo>
                <a:lnTo>
                  <a:pt x="94283" y="10573"/>
                </a:lnTo>
                <a:lnTo>
                  <a:pt x="97146" y="12760"/>
                </a:lnTo>
                <a:lnTo>
                  <a:pt x="102865" y="15190"/>
                </a:lnTo>
                <a:lnTo>
                  <a:pt x="105725" y="15838"/>
                </a:lnTo>
                <a:lnTo>
                  <a:pt x="107630" y="17223"/>
                </a:lnTo>
                <a:lnTo>
                  <a:pt x="108902" y="19098"/>
                </a:lnTo>
                <a:lnTo>
                  <a:pt x="109748" y="21301"/>
                </a:lnTo>
                <a:lnTo>
                  <a:pt x="113229" y="26289"/>
                </a:lnTo>
                <a:lnTo>
                  <a:pt x="115491" y="28952"/>
                </a:lnTo>
                <a:lnTo>
                  <a:pt x="116999" y="31681"/>
                </a:lnTo>
                <a:lnTo>
                  <a:pt x="118004" y="34452"/>
                </a:lnTo>
                <a:lnTo>
                  <a:pt x="118675" y="37252"/>
                </a:lnTo>
                <a:lnTo>
                  <a:pt x="119121" y="40071"/>
                </a:lnTo>
                <a:lnTo>
                  <a:pt x="119419" y="42903"/>
                </a:lnTo>
                <a:lnTo>
                  <a:pt x="119618" y="45744"/>
                </a:lnTo>
                <a:lnTo>
                  <a:pt x="118798" y="48590"/>
                </a:lnTo>
                <a:lnTo>
                  <a:pt x="117299" y="51440"/>
                </a:lnTo>
                <a:lnTo>
                  <a:pt x="115346" y="54292"/>
                </a:lnTo>
                <a:lnTo>
                  <a:pt x="114045" y="58099"/>
                </a:lnTo>
                <a:lnTo>
                  <a:pt x="113177" y="62541"/>
                </a:lnTo>
                <a:lnTo>
                  <a:pt x="112600" y="67408"/>
                </a:lnTo>
                <a:lnTo>
                  <a:pt x="111261" y="71605"/>
                </a:lnTo>
                <a:lnTo>
                  <a:pt x="109416" y="75356"/>
                </a:lnTo>
                <a:lnTo>
                  <a:pt x="107233" y="78809"/>
                </a:lnTo>
                <a:lnTo>
                  <a:pt x="104827" y="83016"/>
                </a:lnTo>
                <a:lnTo>
                  <a:pt x="99612" y="92770"/>
                </a:lnTo>
                <a:lnTo>
                  <a:pt x="96888" y="97086"/>
                </a:lnTo>
                <a:lnTo>
                  <a:pt x="94119" y="100915"/>
                </a:lnTo>
                <a:lnTo>
                  <a:pt x="91321" y="104421"/>
                </a:lnTo>
                <a:lnTo>
                  <a:pt x="87551" y="107711"/>
                </a:lnTo>
                <a:lnTo>
                  <a:pt x="83132" y="110856"/>
                </a:lnTo>
                <a:lnTo>
                  <a:pt x="78281" y="113906"/>
                </a:lnTo>
                <a:lnTo>
                  <a:pt x="74095" y="117844"/>
                </a:lnTo>
                <a:lnTo>
                  <a:pt x="70352" y="122374"/>
                </a:lnTo>
                <a:lnTo>
                  <a:pt x="66903" y="127299"/>
                </a:lnTo>
                <a:lnTo>
                  <a:pt x="63652" y="131535"/>
                </a:lnTo>
                <a:lnTo>
                  <a:pt x="60532" y="135312"/>
                </a:lnTo>
                <a:lnTo>
                  <a:pt x="57500" y="138782"/>
                </a:lnTo>
                <a:lnTo>
                  <a:pt x="53573" y="142048"/>
                </a:lnTo>
                <a:lnTo>
                  <a:pt x="49050" y="145177"/>
                </a:lnTo>
                <a:lnTo>
                  <a:pt x="44130" y="148216"/>
                </a:lnTo>
                <a:lnTo>
                  <a:pt x="39897" y="150243"/>
                </a:lnTo>
                <a:lnTo>
                  <a:pt x="36123" y="151593"/>
                </a:lnTo>
                <a:lnTo>
                  <a:pt x="32654" y="152494"/>
                </a:lnTo>
                <a:lnTo>
                  <a:pt x="30342" y="154046"/>
                </a:lnTo>
                <a:lnTo>
                  <a:pt x="28800" y="156034"/>
                </a:lnTo>
                <a:lnTo>
                  <a:pt x="27772" y="158312"/>
                </a:lnTo>
                <a:lnTo>
                  <a:pt x="26135" y="159830"/>
                </a:lnTo>
                <a:lnTo>
                  <a:pt x="24091" y="160843"/>
                </a:lnTo>
                <a:lnTo>
                  <a:pt x="17264" y="162832"/>
                </a:lnTo>
                <a:lnTo>
                  <a:pt x="50315" y="162867"/>
                </a:lnTo>
                <a:lnTo>
                  <a:pt x="55451" y="161914"/>
                </a:lnTo>
                <a:lnTo>
                  <a:pt x="60780" y="160327"/>
                </a:lnTo>
                <a:lnTo>
                  <a:pt x="66237" y="158316"/>
                </a:lnTo>
                <a:lnTo>
                  <a:pt x="71781" y="156976"/>
                </a:lnTo>
                <a:lnTo>
                  <a:pt x="77381" y="156082"/>
                </a:lnTo>
                <a:lnTo>
                  <a:pt x="83019" y="155486"/>
                </a:lnTo>
                <a:lnTo>
                  <a:pt x="88684" y="154137"/>
                </a:lnTo>
                <a:lnTo>
                  <a:pt x="94365" y="152284"/>
                </a:lnTo>
                <a:lnTo>
                  <a:pt x="100057" y="150097"/>
                </a:lnTo>
                <a:lnTo>
                  <a:pt x="105758" y="148639"/>
                </a:lnTo>
                <a:lnTo>
                  <a:pt x="111463" y="147666"/>
                </a:lnTo>
                <a:lnTo>
                  <a:pt x="117171" y="147018"/>
                </a:lnTo>
                <a:lnTo>
                  <a:pt x="121929" y="146586"/>
                </a:lnTo>
                <a:lnTo>
                  <a:pt x="126053" y="146298"/>
                </a:lnTo>
                <a:lnTo>
                  <a:pt x="129755" y="146106"/>
                </a:lnTo>
                <a:lnTo>
                  <a:pt x="134129" y="145026"/>
                </a:lnTo>
                <a:lnTo>
                  <a:pt x="138949" y="143353"/>
                </a:lnTo>
                <a:lnTo>
                  <a:pt x="144068" y="141285"/>
                </a:lnTo>
                <a:lnTo>
                  <a:pt x="148432" y="139907"/>
                </a:lnTo>
                <a:lnTo>
                  <a:pt x="152295" y="138987"/>
                </a:lnTo>
                <a:lnTo>
                  <a:pt x="155822" y="138375"/>
                </a:lnTo>
                <a:lnTo>
                  <a:pt x="159126" y="137966"/>
                </a:lnTo>
                <a:lnTo>
                  <a:pt x="162281" y="137694"/>
                </a:lnTo>
                <a:lnTo>
                  <a:pt x="168327" y="137392"/>
                </a:lnTo>
                <a:lnTo>
                  <a:pt x="174189" y="137257"/>
                </a:lnTo>
                <a:lnTo>
                  <a:pt x="197167" y="1371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84"/>
          <p:cNvSpPr/>
          <p:nvPr/>
        </p:nvSpPr>
        <p:spPr>
          <a:xfrm>
            <a:off x="7366634" y="1448752"/>
            <a:ext cx="248604" cy="34291"/>
          </a:xfrm>
          <a:custGeom>
            <a:avLst/>
            <a:gdLst/>
            <a:ahLst/>
            <a:cxnLst/>
            <a:rect l="0" t="0" r="0" b="0"/>
            <a:pathLst>
              <a:path w="248604" h="34291">
                <a:moveTo>
                  <a:pt x="0" y="34290"/>
                </a:moveTo>
                <a:lnTo>
                  <a:pt x="4551" y="29739"/>
                </a:lnTo>
                <a:lnTo>
                  <a:pt x="6845" y="28399"/>
                </a:lnTo>
                <a:lnTo>
                  <a:pt x="9326" y="27505"/>
                </a:lnTo>
                <a:lnTo>
                  <a:pt x="14623" y="26512"/>
                </a:lnTo>
                <a:lnTo>
                  <a:pt x="20152" y="26071"/>
                </a:lnTo>
                <a:lnTo>
                  <a:pt x="22959" y="25000"/>
                </a:lnTo>
                <a:lnTo>
                  <a:pt x="25785" y="23334"/>
                </a:lnTo>
                <a:lnTo>
                  <a:pt x="28620" y="21271"/>
                </a:lnTo>
                <a:lnTo>
                  <a:pt x="31463" y="19896"/>
                </a:lnTo>
                <a:lnTo>
                  <a:pt x="34311" y="18979"/>
                </a:lnTo>
                <a:lnTo>
                  <a:pt x="40967" y="17960"/>
                </a:lnTo>
                <a:lnTo>
                  <a:pt x="45409" y="17688"/>
                </a:lnTo>
                <a:lnTo>
                  <a:pt x="55425" y="17387"/>
                </a:lnTo>
                <a:lnTo>
                  <a:pt x="66226" y="17252"/>
                </a:lnTo>
                <a:lnTo>
                  <a:pt x="71773" y="16264"/>
                </a:lnTo>
                <a:lnTo>
                  <a:pt x="77376" y="14653"/>
                </a:lnTo>
                <a:lnTo>
                  <a:pt x="83017" y="12626"/>
                </a:lnTo>
                <a:lnTo>
                  <a:pt x="89635" y="11275"/>
                </a:lnTo>
                <a:lnTo>
                  <a:pt x="96905" y="10374"/>
                </a:lnTo>
                <a:lnTo>
                  <a:pt x="110697" y="9373"/>
                </a:lnTo>
                <a:lnTo>
                  <a:pt x="120002" y="8928"/>
                </a:lnTo>
                <a:lnTo>
                  <a:pt x="139696" y="8678"/>
                </a:lnTo>
                <a:lnTo>
                  <a:pt x="247157" y="8573"/>
                </a:lnTo>
                <a:lnTo>
                  <a:pt x="247639" y="7620"/>
                </a:lnTo>
                <a:lnTo>
                  <a:pt x="247960" y="6033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85"/>
          <p:cNvSpPr/>
          <p:nvPr/>
        </p:nvSpPr>
        <p:spPr>
          <a:xfrm>
            <a:off x="7469619" y="1354455"/>
            <a:ext cx="59894" cy="257176"/>
          </a:xfrm>
          <a:custGeom>
            <a:avLst/>
            <a:gdLst/>
            <a:ahLst/>
            <a:cxnLst/>
            <a:rect l="0" t="0" r="0" b="0"/>
            <a:pathLst>
              <a:path w="59894" h="257176">
                <a:moveTo>
                  <a:pt x="25603" y="0"/>
                </a:moveTo>
                <a:lnTo>
                  <a:pt x="25603" y="20399"/>
                </a:lnTo>
                <a:lnTo>
                  <a:pt x="24651" y="23124"/>
                </a:lnTo>
                <a:lnTo>
                  <a:pt x="23063" y="25893"/>
                </a:lnTo>
                <a:lnTo>
                  <a:pt x="21052" y="28692"/>
                </a:lnTo>
                <a:lnTo>
                  <a:pt x="19712" y="31510"/>
                </a:lnTo>
                <a:lnTo>
                  <a:pt x="18223" y="37182"/>
                </a:lnTo>
                <a:lnTo>
                  <a:pt x="16872" y="40980"/>
                </a:lnTo>
                <a:lnTo>
                  <a:pt x="15021" y="45418"/>
                </a:lnTo>
                <a:lnTo>
                  <a:pt x="12833" y="50281"/>
                </a:lnTo>
                <a:lnTo>
                  <a:pt x="11374" y="55428"/>
                </a:lnTo>
                <a:lnTo>
                  <a:pt x="10402" y="60764"/>
                </a:lnTo>
                <a:lnTo>
                  <a:pt x="9754" y="66227"/>
                </a:lnTo>
                <a:lnTo>
                  <a:pt x="8370" y="71774"/>
                </a:lnTo>
                <a:lnTo>
                  <a:pt x="6495" y="77376"/>
                </a:lnTo>
                <a:lnTo>
                  <a:pt x="4292" y="83017"/>
                </a:lnTo>
                <a:lnTo>
                  <a:pt x="2823" y="88682"/>
                </a:lnTo>
                <a:lnTo>
                  <a:pt x="1844" y="94363"/>
                </a:lnTo>
                <a:lnTo>
                  <a:pt x="1191" y="100056"/>
                </a:lnTo>
                <a:lnTo>
                  <a:pt x="756" y="105757"/>
                </a:lnTo>
                <a:lnTo>
                  <a:pt x="466" y="111462"/>
                </a:lnTo>
                <a:lnTo>
                  <a:pt x="143" y="122881"/>
                </a:lnTo>
                <a:lnTo>
                  <a:pt x="0" y="134306"/>
                </a:lnTo>
                <a:lnTo>
                  <a:pt x="914" y="140020"/>
                </a:lnTo>
                <a:lnTo>
                  <a:pt x="2476" y="145734"/>
                </a:lnTo>
                <a:lnTo>
                  <a:pt x="4471" y="151448"/>
                </a:lnTo>
                <a:lnTo>
                  <a:pt x="5800" y="157163"/>
                </a:lnTo>
                <a:lnTo>
                  <a:pt x="6686" y="162878"/>
                </a:lnTo>
                <a:lnTo>
                  <a:pt x="7277" y="168592"/>
                </a:lnTo>
                <a:lnTo>
                  <a:pt x="8622" y="174307"/>
                </a:lnTo>
                <a:lnTo>
                  <a:pt x="10473" y="180022"/>
                </a:lnTo>
                <a:lnTo>
                  <a:pt x="12659" y="185737"/>
                </a:lnTo>
                <a:lnTo>
                  <a:pt x="14116" y="190500"/>
                </a:lnTo>
                <a:lnTo>
                  <a:pt x="15735" y="198331"/>
                </a:lnTo>
                <a:lnTo>
                  <a:pt x="17120" y="202706"/>
                </a:lnTo>
                <a:lnTo>
                  <a:pt x="18995" y="207527"/>
                </a:lnTo>
                <a:lnTo>
                  <a:pt x="21198" y="212646"/>
                </a:lnTo>
                <a:lnTo>
                  <a:pt x="23619" y="217011"/>
                </a:lnTo>
                <a:lnTo>
                  <a:pt x="26186" y="220874"/>
                </a:lnTo>
                <a:lnTo>
                  <a:pt x="28848" y="224402"/>
                </a:lnTo>
                <a:lnTo>
                  <a:pt x="30624" y="227706"/>
                </a:lnTo>
                <a:lnTo>
                  <a:pt x="31808" y="230861"/>
                </a:lnTo>
                <a:lnTo>
                  <a:pt x="32598" y="233918"/>
                </a:lnTo>
                <a:lnTo>
                  <a:pt x="34076" y="236907"/>
                </a:lnTo>
                <a:lnTo>
                  <a:pt x="36014" y="239853"/>
                </a:lnTo>
                <a:lnTo>
                  <a:pt x="41418" y="246874"/>
                </a:lnTo>
                <a:lnTo>
                  <a:pt x="42814" y="248402"/>
                </a:lnTo>
                <a:lnTo>
                  <a:pt x="50933" y="256776"/>
                </a:lnTo>
                <a:lnTo>
                  <a:pt x="52015" y="256909"/>
                </a:lnTo>
                <a:lnTo>
                  <a:pt x="53689" y="256998"/>
                </a:lnTo>
                <a:lnTo>
                  <a:pt x="59893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86"/>
          <p:cNvSpPr/>
          <p:nvPr/>
        </p:nvSpPr>
        <p:spPr>
          <a:xfrm>
            <a:off x="7700962" y="1354559"/>
            <a:ext cx="197169" cy="230127"/>
          </a:xfrm>
          <a:custGeom>
            <a:avLst/>
            <a:gdLst/>
            <a:ahLst/>
            <a:cxnLst/>
            <a:rect l="0" t="0" r="0" b="0"/>
            <a:pathLst>
              <a:path w="197169" h="230127">
                <a:moveTo>
                  <a:pt x="0" y="8468"/>
                </a:moveTo>
                <a:lnTo>
                  <a:pt x="0" y="0"/>
                </a:lnTo>
                <a:lnTo>
                  <a:pt x="0" y="4477"/>
                </a:lnTo>
                <a:lnTo>
                  <a:pt x="953" y="6760"/>
                </a:lnTo>
                <a:lnTo>
                  <a:pt x="4551" y="11836"/>
                </a:lnTo>
                <a:lnTo>
                  <a:pt x="5892" y="14524"/>
                </a:lnTo>
                <a:lnTo>
                  <a:pt x="7381" y="20049"/>
                </a:lnTo>
                <a:lnTo>
                  <a:pt x="8043" y="25680"/>
                </a:lnTo>
                <a:lnTo>
                  <a:pt x="8220" y="28515"/>
                </a:lnTo>
                <a:lnTo>
                  <a:pt x="9290" y="31358"/>
                </a:lnTo>
                <a:lnTo>
                  <a:pt x="13019" y="37056"/>
                </a:lnTo>
                <a:lnTo>
                  <a:pt x="15346" y="40862"/>
                </a:lnTo>
                <a:lnTo>
                  <a:pt x="17852" y="45304"/>
                </a:lnTo>
                <a:lnTo>
                  <a:pt x="20473" y="50170"/>
                </a:lnTo>
                <a:lnTo>
                  <a:pt x="23174" y="54367"/>
                </a:lnTo>
                <a:lnTo>
                  <a:pt x="25927" y="58117"/>
                </a:lnTo>
                <a:lnTo>
                  <a:pt x="28715" y="61570"/>
                </a:lnTo>
                <a:lnTo>
                  <a:pt x="31526" y="65777"/>
                </a:lnTo>
                <a:lnTo>
                  <a:pt x="34352" y="70486"/>
                </a:lnTo>
                <a:lnTo>
                  <a:pt x="37189" y="75531"/>
                </a:lnTo>
                <a:lnTo>
                  <a:pt x="39080" y="80799"/>
                </a:lnTo>
                <a:lnTo>
                  <a:pt x="40341" y="86216"/>
                </a:lnTo>
                <a:lnTo>
                  <a:pt x="41181" y="91733"/>
                </a:lnTo>
                <a:lnTo>
                  <a:pt x="42694" y="97315"/>
                </a:lnTo>
                <a:lnTo>
                  <a:pt x="44655" y="102942"/>
                </a:lnTo>
                <a:lnTo>
                  <a:pt x="46915" y="108598"/>
                </a:lnTo>
                <a:lnTo>
                  <a:pt x="50327" y="114274"/>
                </a:lnTo>
                <a:lnTo>
                  <a:pt x="54506" y="119963"/>
                </a:lnTo>
                <a:lnTo>
                  <a:pt x="59198" y="125660"/>
                </a:lnTo>
                <a:lnTo>
                  <a:pt x="63278" y="130411"/>
                </a:lnTo>
                <a:lnTo>
                  <a:pt x="66950" y="134531"/>
                </a:lnTo>
                <a:lnTo>
                  <a:pt x="70352" y="138230"/>
                </a:lnTo>
                <a:lnTo>
                  <a:pt x="79210" y="147420"/>
                </a:lnTo>
                <a:lnTo>
                  <a:pt x="95869" y="164291"/>
                </a:lnTo>
                <a:lnTo>
                  <a:pt x="99154" y="168548"/>
                </a:lnTo>
                <a:lnTo>
                  <a:pt x="102298" y="173290"/>
                </a:lnTo>
                <a:lnTo>
                  <a:pt x="105346" y="178357"/>
                </a:lnTo>
                <a:lnTo>
                  <a:pt x="108331" y="182687"/>
                </a:lnTo>
                <a:lnTo>
                  <a:pt x="111273" y="186527"/>
                </a:lnTo>
                <a:lnTo>
                  <a:pt x="114188" y="190039"/>
                </a:lnTo>
                <a:lnTo>
                  <a:pt x="118035" y="193333"/>
                </a:lnTo>
                <a:lnTo>
                  <a:pt x="122505" y="196481"/>
                </a:lnTo>
                <a:lnTo>
                  <a:pt x="127391" y="199533"/>
                </a:lnTo>
                <a:lnTo>
                  <a:pt x="131599" y="202519"/>
                </a:lnTo>
                <a:lnTo>
                  <a:pt x="135358" y="205463"/>
                </a:lnTo>
                <a:lnTo>
                  <a:pt x="138816" y="208378"/>
                </a:lnTo>
                <a:lnTo>
                  <a:pt x="142074" y="210321"/>
                </a:lnTo>
                <a:lnTo>
                  <a:pt x="148234" y="212481"/>
                </a:lnTo>
                <a:lnTo>
                  <a:pt x="154147" y="215980"/>
                </a:lnTo>
                <a:lnTo>
                  <a:pt x="157057" y="218247"/>
                </a:lnTo>
                <a:lnTo>
                  <a:pt x="162831" y="220766"/>
                </a:lnTo>
                <a:lnTo>
                  <a:pt x="168573" y="221885"/>
                </a:lnTo>
                <a:lnTo>
                  <a:pt x="174299" y="222383"/>
                </a:lnTo>
                <a:lnTo>
                  <a:pt x="177158" y="223468"/>
                </a:lnTo>
                <a:lnTo>
                  <a:pt x="182877" y="227213"/>
                </a:lnTo>
                <a:lnTo>
                  <a:pt x="188594" y="229513"/>
                </a:lnTo>
                <a:lnTo>
                  <a:pt x="191452" y="230126"/>
                </a:lnTo>
                <a:lnTo>
                  <a:pt x="192405" y="229583"/>
                </a:lnTo>
                <a:lnTo>
                  <a:pt x="192087" y="228268"/>
                </a:lnTo>
                <a:lnTo>
                  <a:pt x="190923" y="226439"/>
                </a:lnTo>
                <a:lnTo>
                  <a:pt x="191099" y="225219"/>
                </a:lnTo>
                <a:lnTo>
                  <a:pt x="192170" y="224406"/>
                </a:lnTo>
                <a:lnTo>
                  <a:pt x="197168" y="2227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87"/>
          <p:cNvSpPr/>
          <p:nvPr/>
        </p:nvSpPr>
        <p:spPr>
          <a:xfrm>
            <a:off x="7693709" y="1380172"/>
            <a:ext cx="187276" cy="205741"/>
          </a:xfrm>
          <a:custGeom>
            <a:avLst/>
            <a:gdLst/>
            <a:ahLst/>
            <a:cxnLst/>
            <a:rect l="0" t="0" r="0" b="0"/>
            <a:pathLst>
              <a:path w="187276" h="205741">
                <a:moveTo>
                  <a:pt x="187275" y="0"/>
                </a:moveTo>
                <a:lnTo>
                  <a:pt x="179056" y="0"/>
                </a:lnTo>
                <a:lnTo>
                  <a:pt x="178808" y="4551"/>
                </a:lnTo>
                <a:lnTo>
                  <a:pt x="176867" y="6844"/>
                </a:lnTo>
                <a:lnTo>
                  <a:pt x="173670" y="9325"/>
                </a:lnTo>
                <a:lnTo>
                  <a:pt x="169632" y="11932"/>
                </a:lnTo>
                <a:lnTo>
                  <a:pt x="166941" y="14622"/>
                </a:lnTo>
                <a:lnTo>
                  <a:pt x="165146" y="17368"/>
                </a:lnTo>
                <a:lnTo>
                  <a:pt x="163950" y="20151"/>
                </a:lnTo>
                <a:lnTo>
                  <a:pt x="161248" y="23912"/>
                </a:lnTo>
                <a:lnTo>
                  <a:pt x="157542" y="28324"/>
                </a:lnTo>
                <a:lnTo>
                  <a:pt x="153166" y="33170"/>
                </a:lnTo>
                <a:lnTo>
                  <a:pt x="149295" y="38306"/>
                </a:lnTo>
                <a:lnTo>
                  <a:pt x="145763" y="43635"/>
                </a:lnTo>
                <a:lnTo>
                  <a:pt x="142455" y="49092"/>
                </a:lnTo>
                <a:lnTo>
                  <a:pt x="138345" y="54636"/>
                </a:lnTo>
                <a:lnTo>
                  <a:pt x="133700" y="60236"/>
                </a:lnTo>
                <a:lnTo>
                  <a:pt x="128698" y="65875"/>
                </a:lnTo>
                <a:lnTo>
                  <a:pt x="118062" y="77220"/>
                </a:lnTo>
                <a:lnTo>
                  <a:pt x="112557" y="82913"/>
                </a:lnTo>
                <a:lnTo>
                  <a:pt x="107936" y="88613"/>
                </a:lnTo>
                <a:lnTo>
                  <a:pt x="103903" y="94318"/>
                </a:lnTo>
                <a:lnTo>
                  <a:pt x="100261" y="100026"/>
                </a:lnTo>
                <a:lnTo>
                  <a:pt x="95928" y="105737"/>
                </a:lnTo>
                <a:lnTo>
                  <a:pt x="91135" y="111449"/>
                </a:lnTo>
                <a:lnTo>
                  <a:pt x="86035" y="117161"/>
                </a:lnTo>
                <a:lnTo>
                  <a:pt x="75288" y="128589"/>
                </a:lnTo>
                <a:lnTo>
                  <a:pt x="40347" y="164042"/>
                </a:lnTo>
                <a:lnTo>
                  <a:pt x="35983" y="167464"/>
                </a:lnTo>
                <a:lnTo>
                  <a:pt x="31169" y="170697"/>
                </a:lnTo>
                <a:lnTo>
                  <a:pt x="26054" y="173806"/>
                </a:lnTo>
                <a:lnTo>
                  <a:pt x="22645" y="176831"/>
                </a:lnTo>
                <a:lnTo>
                  <a:pt x="20372" y="179800"/>
                </a:lnTo>
                <a:lnTo>
                  <a:pt x="18856" y="182731"/>
                </a:lnTo>
                <a:lnTo>
                  <a:pt x="16893" y="184686"/>
                </a:lnTo>
                <a:lnTo>
                  <a:pt x="14632" y="185989"/>
                </a:lnTo>
                <a:lnTo>
                  <a:pt x="12172" y="186858"/>
                </a:lnTo>
                <a:lnTo>
                  <a:pt x="10533" y="188389"/>
                </a:lnTo>
                <a:lnTo>
                  <a:pt x="9440" y="190363"/>
                </a:lnTo>
                <a:lnTo>
                  <a:pt x="8711" y="192631"/>
                </a:lnTo>
                <a:lnTo>
                  <a:pt x="7272" y="194143"/>
                </a:lnTo>
                <a:lnTo>
                  <a:pt x="5361" y="195151"/>
                </a:lnTo>
                <a:lnTo>
                  <a:pt x="0" y="196769"/>
                </a:lnTo>
                <a:lnTo>
                  <a:pt x="513" y="197855"/>
                </a:lnTo>
                <a:lnTo>
                  <a:pt x="5639" y="203900"/>
                </a:lnTo>
                <a:lnTo>
                  <a:pt x="7253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88"/>
          <p:cNvSpPr/>
          <p:nvPr/>
        </p:nvSpPr>
        <p:spPr>
          <a:xfrm>
            <a:off x="8078152" y="1465897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0"/>
                </a:moveTo>
                <a:lnTo>
                  <a:pt x="7382" y="0"/>
                </a:lnTo>
                <a:lnTo>
                  <a:pt x="8731" y="953"/>
                </a:lnTo>
                <a:lnTo>
                  <a:pt x="10582" y="2540"/>
                </a:lnTo>
                <a:lnTo>
                  <a:pt x="12771" y="4551"/>
                </a:lnTo>
                <a:lnTo>
                  <a:pt x="15182" y="5891"/>
                </a:lnTo>
                <a:lnTo>
                  <a:pt x="17742" y="6785"/>
                </a:lnTo>
                <a:lnTo>
                  <a:pt x="20400" y="7381"/>
                </a:lnTo>
                <a:lnTo>
                  <a:pt x="24078" y="7778"/>
                </a:lnTo>
                <a:lnTo>
                  <a:pt x="28434" y="8043"/>
                </a:lnTo>
                <a:lnTo>
                  <a:pt x="37403" y="8337"/>
                </a:lnTo>
                <a:lnTo>
                  <a:pt x="44564" y="8468"/>
                </a:lnTo>
                <a:lnTo>
                  <a:pt x="154681" y="8572"/>
                </a:lnTo>
                <a:lnTo>
                  <a:pt x="162176" y="9525"/>
                </a:lnTo>
                <a:lnTo>
                  <a:pt x="169077" y="11112"/>
                </a:lnTo>
                <a:lnTo>
                  <a:pt x="175583" y="13123"/>
                </a:lnTo>
                <a:lnTo>
                  <a:pt x="181825" y="14464"/>
                </a:lnTo>
                <a:lnTo>
                  <a:pt x="187892" y="15358"/>
                </a:lnTo>
                <a:lnTo>
                  <a:pt x="193841" y="15953"/>
                </a:lnTo>
                <a:lnTo>
                  <a:pt x="198760" y="16351"/>
                </a:lnTo>
                <a:lnTo>
                  <a:pt x="202992" y="16615"/>
                </a:lnTo>
                <a:lnTo>
                  <a:pt x="210234" y="16910"/>
                </a:lnTo>
                <a:lnTo>
                  <a:pt x="222335" y="17136"/>
                </a:lnTo>
                <a:lnTo>
                  <a:pt x="231457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89"/>
          <p:cNvSpPr/>
          <p:nvPr/>
        </p:nvSpPr>
        <p:spPr>
          <a:xfrm>
            <a:off x="8172459" y="1354464"/>
            <a:ext cx="25709" cy="265739"/>
          </a:xfrm>
          <a:custGeom>
            <a:avLst/>
            <a:gdLst/>
            <a:ahLst/>
            <a:cxnLst/>
            <a:rect l="0" t="0" r="0" b="0"/>
            <a:pathLst>
              <a:path w="25709" h="265739">
                <a:moveTo>
                  <a:pt x="17135" y="8563"/>
                </a:moveTo>
                <a:lnTo>
                  <a:pt x="17135" y="4012"/>
                </a:lnTo>
                <a:lnTo>
                  <a:pt x="16183" y="2672"/>
                </a:lnTo>
                <a:lnTo>
                  <a:pt x="14596" y="1778"/>
                </a:lnTo>
                <a:lnTo>
                  <a:pt x="8595" y="0"/>
                </a:lnTo>
                <a:lnTo>
                  <a:pt x="8564" y="33161"/>
                </a:lnTo>
                <a:lnTo>
                  <a:pt x="7611" y="37344"/>
                </a:lnTo>
                <a:lnTo>
                  <a:pt x="6023" y="41085"/>
                </a:lnTo>
                <a:lnTo>
                  <a:pt x="4013" y="44532"/>
                </a:lnTo>
                <a:lnTo>
                  <a:pt x="2672" y="48735"/>
                </a:lnTo>
                <a:lnTo>
                  <a:pt x="1778" y="53442"/>
                </a:lnTo>
                <a:lnTo>
                  <a:pt x="1183" y="58485"/>
                </a:lnTo>
                <a:lnTo>
                  <a:pt x="785" y="63752"/>
                </a:lnTo>
                <a:lnTo>
                  <a:pt x="520" y="69168"/>
                </a:lnTo>
                <a:lnTo>
                  <a:pt x="226" y="80266"/>
                </a:lnTo>
                <a:lnTo>
                  <a:pt x="0" y="125731"/>
                </a:lnTo>
                <a:lnTo>
                  <a:pt x="949" y="131442"/>
                </a:lnTo>
                <a:lnTo>
                  <a:pt x="2535" y="137155"/>
                </a:lnTo>
                <a:lnTo>
                  <a:pt x="4544" y="142869"/>
                </a:lnTo>
                <a:lnTo>
                  <a:pt x="5884" y="148583"/>
                </a:lnTo>
                <a:lnTo>
                  <a:pt x="6777" y="154297"/>
                </a:lnTo>
                <a:lnTo>
                  <a:pt x="7372" y="160011"/>
                </a:lnTo>
                <a:lnTo>
                  <a:pt x="8722" y="165726"/>
                </a:lnTo>
                <a:lnTo>
                  <a:pt x="10574" y="171441"/>
                </a:lnTo>
                <a:lnTo>
                  <a:pt x="12761" y="177156"/>
                </a:lnTo>
                <a:lnTo>
                  <a:pt x="14219" y="182871"/>
                </a:lnTo>
                <a:lnTo>
                  <a:pt x="15191" y="188586"/>
                </a:lnTo>
                <a:lnTo>
                  <a:pt x="15840" y="194301"/>
                </a:lnTo>
                <a:lnTo>
                  <a:pt x="16271" y="199063"/>
                </a:lnTo>
                <a:lnTo>
                  <a:pt x="16751" y="206895"/>
                </a:lnTo>
                <a:lnTo>
                  <a:pt x="16965" y="213551"/>
                </a:lnTo>
                <a:lnTo>
                  <a:pt x="17023" y="216659"/>
                </a:lnTo>
                <a:lnTo>
                  <a:pt x="18013" y="220636"/>
                </a:lnTo>
                <a:lnTo>
                  <a:pt x="19625" y="225193"/>
                </a:lnTo>
                <a:lnTo>
                  <a:pt x="21653" y="230135"/>
                </a:lnTo>
                <a:lnTo>
                  <a:pt x="23005" y="234383"/>
                </a:lnTo>
                <a:lnTo>
                  <a:pt x="23906" y="238167"/>
                </a:lnTo>
                <a:lnTo>
                  <a:pt x="24507" y="241642"/>
                </a:lnTo>
                <a:lnTo>
                  <a:pt x="25174" y="248044"/>
                </a:lnTo>
                <a:lnTo>
                  <a:pt x="25602" y="255364"/>
                </a:lnTo>
                <a:lnTo>
                  <a:pt x="25687" y="262701"/>
                </a:lnTo>
                <a:lnTo>
                  <a:pt x="25708" y="2657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90"/>
          <p:cNvSpPr/>
          <p:nvPr/>
        </p:nvSpPr>
        <p:spPr>
          <a:xfrm>
            <a:off x="8455342" y="1285876"/>
            <a:ext cx="264021" cy="265734"/>
          </a:xfrm>
          <a:custGeom>
            <a:avLst/>
            <a:gdLst/>
            <a:ahLst/>
            <a:cxnLst/>
            <a:rect l="0" t="0" r="0" b="0"/>
            <a:pathLst>
              <a:path w="264021" h="265734">
                <a:moveTo>
                  <a:pt x="0" y="51434"/>
                </a:moveTo>
                <a:lnTo>
                  <a:pt x="0" y="38415"/>
                </a:lnTo>
                <a:lnTo>
                  <a:pt x="952" y="37039"/>
                </a:lnTo>
                <a:lnTo>
                  <a:pt x="2540" y="36122"/>
                </a:lnTo>
                <a:lnTo>
                  <a:pt x="4551" y="35511"/>
                </a:lnTo>
                <a:lnTo>
                  <a:pt x="5891" y="34151"/>
                </a:lnTo>
                <a:lnTo>
                  <a:pt x="6785" y="32292"/>
                </a:lnTo>
                <a:lnTo>
                  <a:pt x="7382" y="30100"/>
                </a:lnTo>
                <a:lnTo>
                  <a:pt x="10583" y="25124"/>
                </a:lnTo>
                <a:lnTo>
                  <a:pt x="12771" y="22464"/>
                </a:lnTo>
                <a:lnTo>
                  <a:pt x="16134" y="20691"/>
                </a:lnTo>
                <a:lnTo>
                  <a:pt x="20281" y="19508"/>
                </a:lnTo>
                <a:lnTo>
                  <a:pt x="24951" y="18720"/>
                </a:lnTo>
                <a:lnTo>
                  <a:pt x="29968" y="17242"/>
                </a:lnTo>
                <a:lnTo>
                  <a:pt x="35219" y="15304"/>
                </a:lnTo>
                <a:lnTo>
                  <a:pt x="40624" y="13060"/>
                </a:lnTo>
                <a:lnTo>
                  <a:pt x="45180" y="10611"/>
                </a:lnTo>
                <a:lnTo>
                  <a:pt x="52783" y="5350"/>
                </a:lnTo>
                <a:lnTo>
                  <a:pt x="58049" y="3566"/>
                </a:lnTo>
                <a:lnTo>
                  <a:pt x="64417" y="2377"/>
                </a:lnTo>
                <a:lnTo>
                  <a:pt x="71519" y="1584"/>
                </a:lnTo>
                <a:lnTo>
                  <a:pt x="78159" y="1056"/>
                </a:lnTo>
                <a:lnTo>
                  <a:pt x="84491" y="703"/>
                </a:lnTo>
                <a:lnTo>
                  <a:pt x="96607" y="312"/>
                </a:lnTo>
                <a:lnTo>
                  <a:pt x="121108" y="40"/>
                </a:lnTo>
                <a:lnTo>
                  <a:pt x="156764" y="0"/>
                </a:lnTo>
                <a:lnTo>
                  <a:pt x="159754" y="952"/>
                </a:lnTo>
                <a:lnTo>
                  <a:pt x="165617" y="4550"/>
                </a:lnTo>
                <a:lnTo>
                  <a:pt x="167561" y="6843"/>
                </a:lnTo>
                <a:lnTo>
                  <a:pt x="168858" y="9324"/>
                </a:lnTo>
                <a:lnTo>
                  <a:pt x="170298" y="14621"/>
                </a:lnTo>
                <a:lnTo>
                  <a:pt x="170939" y="20150"/>
                </a:lnTo>
                <a:lnTo>
                  <a:pt x="171223" y="25782"/>
                </a:lnTo>
                <a:lnTo>
                  <a:pt x="171298" y="28618"/>
                </a:lnTo>
                <a:lnTo>
                  <a:pt x="170396" y="31460"/>
                </a:lnTo>
                <a:lnTo>
                  <a:pt x="166854" y="37159"/>
                </a:lnTo>
                <a:lnTo>
                  <a:pt x="162105" y="42867"/>
                </a:lnTo>
                <a:lnTo>
                  <a:pt x="156819" y="49531"/>
                </a:lnTo>
                <a:lnTo>
                  <a:pt x="154077" y="53975"/>
                </a:lnTo>
                <a:lnTo>
                  <a:pt x="151296" y="58843"/>
                </a:lnTo>
                <a:lnTo>
                  <a:pt x="147535" y="62088"/>
                </a:lnTo>
                <a:lnTo>
                  <a:pt x="143125" y="64252"/>
                </a:lnTo>
                <a:lnTo>
                  <a:pt x="138279" y="65694"/>
                </a:lnTo>
                <a:lnTo>
                  <a:pt x="134096" y="68560"/>
                </a:lnTo>
                <a:lnTo>
                  <a:pt x="126908" y="76825"/>
                </a:lnTo>
                <a:lnTo>
                  <a:pt x="122705" y="80744"/>
                </a:lnTo>
                <a:lnTo>
                  <a:pt x="117999" y="84309"/>
                </a:lnTo>
                <a:lnTo>
                  <a:pt x="112955" y="87638"/>
                </a:lnTo>
                <a:lnTo>
                  <a:pt x="104813" y="93877"/>
                </a:lnTo>
                <a:lnTo>
                  <a:pt x="101308" y="96874"/>
                </a:lnTo>
                <a:lnTo>
                  <a:pt x="94873" y="100204"/>
                </a:lnTo>
                <a:lnTo>
                  <a:pt x="91823" y="101092"/>
                </a:lnTo>
                <a:lnTo>
                  <a:pt x="85896" y="104619"/>
                </a:lnTo>
                <a:lnTo>
                  <a:pt x="78879" y="110093"/>
                </a:lnTo>
                <a:lnTo>
                  <a:pt x="75380" y="110842"/>
                </a:lnTo>
                <a:lnTo>
                  <a:pt x="68979" y="111406"/>
                </a:lnTo>
                <a:lnTo>
                  <a:pt x="73249" y="111431"/>
                </a:lnTo>
                <a:lnTo>
                  <a:pt x="75503" y="110482"/>
                </a:lnTo>
                <a:lnTo>
                  <a:pt x="83226" y="105548"/>
                </a:lnTo>
                <a:lnTo>
                  <a:pt x="88742" y="104059"/>
                </a:lnTo>
                <a:lnTo>
                  <a:pt x="96908" y="103398"/>
                </a:lnTo>
                <a:lnTo>
                  <a:pt x="106888" y="103104"/>
                </a:lnTo>
                <a:lnTo>
                  <a:pt x="117673" y="102973"/>
                </a:lnTo>
                <a:lnTo>
                  <a:pt x="124169" y="101986"/>
                </a:lnTo>
                <a:lnTo>
                  <a:pt x="131357" y="100375"/>
                </a:lnTo>
                <a:lnTo>
                  <a:pt x="139006" y="98349"/>
                </a:lnTo>
                <a:lnTo>
                  <a:pt x="146963" y="96998"/>
                </a:lnTo>
                <a:lnTo>
                  <a:pt x="155126" y="96097"/>
                </a:lnTo>
                <a:lnTo>
                  <a:pt x="163425" y="95497"/>
                </a:lnTo>
                <a:lnTo>
                  <a:pt x="170862" y="96049"/>
                </a:lnTo>
                <a:lnTo>
                  <a:pt x="177726" y="97370"/>
                </a:lnTo>
                <a:lnTo>
                  <a:pt x="184206" y="99203"/>
                </a:lnTo>
                <a:lnTo>
                  <a:pt x="190431" y="101377"/>
                </a:lnTo>
                <a:lnTo>
                  <a:pt x="196488" y="103779"/>
                </a:lnTo>
                <a:lnTo>
                  <a:pt x="202429" y="106333"/>
                </a:lnTo>
                <a:lnTo>
                  <a:pt x="207343" y="108036"/>
                </a:lnTo>
                <a:lnTo>
                  <a:pt x="215342" y="109928"/>
                </a:lnTo>
                <a:lnTo>
                  <a:pt x="219761" y="111385"/>
                </a:lnTo>
                <a:lnTo>
                  <a:pt x="224613" y="113308"/>
                </a:lnTo>
                <a:lnTo>
                  <a:pt x="229752" y="115543"/>
                </a:lnTo>
                <a:lnTo>
                  <a:pt x="238002" y="120567"/>
                </a:lnTo>
                <a:lnTo>
                  <a:pt x="244844" y="125975"/>
                </a:lnTo>
                <a:lnTo>
                  <a:pt x="251059" y="131553"/>
                </a:lnTo>
                <a:lnTo>
                  <a:pt x="256997" y="139747"/>
                </a:lnTo>
                <a:lnTo>
                  <a:pt x="259915" y="144599"/>
                </a:lnTo>
                <a:lnTo>
                  <a:pt x="263156" y="152531"/>
                </a:lnTo>
                <a:lnTo>
                  <a:pt x="264020" y="155979"/>
                </a:lnTo>
                <a:lnTo>
                  <a:pt x="263643" y="160183"/>
                </a:lnTo>
                <a:lnTo>
                  <a:pt x="262440" y="164891"/>
                </a:lnTo>
                <a:lnTo>
                  <a:pt x="260685" y="169934"/>
                </a:lnTo>
                <a:lnTo>
                  <a:pt x="256196" y="178078"/>
                </a:lnTo>
                <a:lnTo>
                  <a:pt x="250072" y="185825"/>
                </a:lnTo>
                <a:lnTo>
                  <a:pt x="245772" y="190558"/>
                </a:lnTo>
                <a:lnTo>
                  <a:pt x="233159" y="203781"/>
                </a:lnTo>
                <a:lnTo>
                  <a:pt x="229734" y="207291"/>
                </a:lnTo>
                <a:lnTo>
                  <a:pt x="224594" y="211536"/>
                </a:lnTo>
                <a:lnTo>
                  <a:pt x="218309" y="216271"/>
                </a:lnTo>
                <a:lnTo>
                  <a:pt x="211262" y="221333"/>
                </a:lnTo>
                <a:lnTo>
                  <a:pt x="204659" y="225660"/>
                </a:lnTo>
                <a:lnTo>
                  <a:pt x="198352" y="229497"/>
                </a:lnTo>
                <a:lnTo>
                  <a:pt x="192242" y="233007"/>
                </a:lnTo>
                <a:lnTo>
                  <a:pt x="185311" y="236300"/>
                </a:lnTo>
                <a:lnTo>
                  <a:pt x="177834" y="239448"/>
                </a:lnTo>
                <a:lnTo>
                  <a:pt x="169991" y="242499"/>
                </a:lnTo>
                <a:lnTo>
                  <a:pt x="163810" y="245485"/>
                </a:lnTo>
                <a:lnTo>
                  <a:pt x="158737" y="248429"/>
                </a:lnTo>
                <a:lnTo>
                  <a:pt x="154403" y="251344"/>
                </a:lnTo>
                <a:lnTo>
                  <a:pt x="148654" y="254240"/>
                </a:lnTo>
                <a:lnTo>
                  <a:pt x="141965" y="257123"/>
                </a:lnTo>
                <a:lnTo>
                  <a:pt x="134649" y="259997"/>
                </a:lnTo>
                <a:lnTo>
                  <a:pt x="127865" y="261913"/>
                </a:lnTo>
                <a:lnTo>
                  <a:pt x="121439" y="263191"/>
                </a:lnTo>
                <a:lnTo>
                  <a:pt x="115250" y="264043"/>
                </a:lnTo>
                <a:lnTo>
                  <a:pt x="109218" y="264611"/>
                </a:lnTo>
                <a:lnTo>
                  <a:pt x="103292" y="264989"/>
                </a:lnTo>
                <a:lnTo>
                  <a:pt x="91628" y="265410"/>
                </a:lnTo>
                <a:lnTo>
                  <a:pt x="67440" y="265702"/>
                </a:lnTo>
                <a:lnTo>
                  <a:pt x="57660" y="265733"/>
                </a:lnTo>
                <a:lnTo>
                  <a:pt x="54632" y="264785"/>
                </a:lnTo>
                <a:lnTo>
                  <a:pt x="46773" y="259852"/>
                </a:lnTo>
                <a:lnTo>
                  <a:pt x="43069" y="257015"/>
                </a:lnTo>
                <a:lnTo>
                  <a:pt x="34887" y="249177"/>
                </a:lnTo>
                <a:lnTo>
                  <a:pt x="34689" y="248985"/>
                </a:lnTo>
                <a:lnTo>
                  <a:pt x="42863" y="2486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91"/>
          <p:cNvSpPr/>
          <p:nvPr/>
        </p:nvSpPr>
        <p:spPr>
          <a:xfrm>
            <a:off x="4777740" y="2393070"/>
            <a:ext cx="222886" cy="127233"/>
          </a:xfrm>
          <a:custGeom>
            <a:avLst/>
            <a:gdLst/>
            <a:ahLst/>
            <a:cxnLst/>
            <a:rect l="0" t="0" r="0" b="0"/>
            <a:pathLst>
              <a:path w="222886" h="127233">
                <a:moveTo>
                  <a:pt x="8572" y="7230"/>
                </a:moveTo>
                <a:lnTo>
                  <a:pt x="104" y="7230"/>
                </a:lnTo>
                <a:lnTo>
                  <a:pt x="46" y="9769"/>
                </a:lnTo>
                <a:lnTo>
                  <a:pt x="0" y="60364"/>
                </a:lnTo>
                <a:lnTo>
                  <a:pt x="952" y="63608"/>
                </a:lnTo>
                <a:lnTo>
                  <a:pt x="2540" y="66723"/>
                </a:lnTo>
                <a:lnTo>
                  <a:pt x="4551" y="69752"/>
                </a:lnTo>
                <a:lnTo>
                  <a:pt x="5891" y="72724"/>
                </a:lnTo>
                <a:lnTo>
                  <a:pt x="6785" y="75657"/>
                </a:lnTo>
                <a:lnTo>
                  <a:pt x="7381" y="78566"/>
                </a:lnTo>
                <a:lnTo>
                  <a:pt x="7778" y="82409"/>
                </a:lnTo>
                <a:lnTo>
                  <a:pt x="8043" y="86877"/>
                </a:lnTo>
                <a:lnTo>
                  <a:pt x="8219" y="91760"/>
                </a:lnTo>
                <a:lnTo>
                  <a:pt x="9289" y="95016"/>
                </a:lnTo>
                <a:lnTo>
                  <a:pt x="10955" y="97186"/>
                </a:lnTo>
                <a:lnTo>
                  <a:pt x="15346" y="100550"/>
                </a:lnTo>
                <a:lnTo>
                  <a:pt x="17851" y="102781"/>
                </a:lnTo>
                <a:lnTo>
                  <a:pt x="20473" y="105220"/>
                </a:lnTo>
                <a:lnTo>
                  <a:pt x="22221" y="107800"/>
                </a:lnTo>
                <a:lnTo>
                  <a:pt x="23386" y="110471"/>
                </a:lnTo>
                <a:lnTo>
                  <a:pt x="24164" y="113205"/>
                </a:lnTo>
                <a:lnTo>
                  <a:pt x="25634" y="115980"/>
                </a:lnTo>
                <a:lnTo>
                  <a:pt x="27567" y="118782"/>
                </a:lnTo>
                <a:lnTo>
                  <a:pt x="32962" y="125573"/>
                </a:lnTo>
                <a:lnTo>
                  <a:pt x="34356" y="126130"/>
                </a:lnTo>
                <a:lnTo>
                  <a:pt x="40900" y="127025"/>
                </a:lnTo>
                <a:lnTo>
                  <a:pt x="47025" y="127201"/>
                </a:lnTo>
                <a:lnTo>
                  <a:pt x="50128" y="127232"/>
                </a:lnTo>
                <a:lnTo>
                  <a:pt x="53394" y="124699"/>
                </a:lnTo>
                <a:lnTo>
                  <a:pt x="55598" y="122690"/>
                </a:lnTo>
                <a:lnTo>
                  <a:pt x="60588" y="117918"/>
                </a:lnTo>
                <a:lnTo>
                  <a:pt x="71552" y="107093"/>
                </a:lnTo>
                <a:lnTo>
                  <a:pt x="74371" y="103333"/>
                </a:lnTo>
                <a:lnTo>
                  <a:pt x="77203" y="98921"/>
                </a:lnTo>
                <a:lnTo>
                  <a:pt x="80044" y="94075"/>
                </a:lnTo>
                <a:lnTo>
                  <a:pt x="82890" y="89891"/>
                </a:lnTo>
                <a:lnTo>
                  <a:pt x="85740" y="86150"/>
                </a:lnTo>
                <a:lnTo>
                  <a:pt x="88592" y="82703"/>
                </a:lnTo>
                <a:lnTo>
                  <a:pt x="91446" y="78500"/>
                </a:lnTo>
                <a:lnTo>
                  <a:pt x="94302" y="73793"/>
                </a:lnTo>
                <a:lnTo>
                  <a:pt x="97157" y="68751"/>
                </a:lnTo>
                <a:lnTo>
                  <a:pt x="99061" y="64436"/>
                </a:lnTo>
                <a:lnTo>
                  <a:pt x="100331" y="60607"/>
                </a:lnTo>
                <a:lnTo>
                  <a:pt x="101177" y="57102"/>
                </a:lnTo>
                <a:lnTo>
                  <a:pt x="102694" y="52860"/>
                </a:lnTo>
                <a:lnTo>
                  <a:pt x="104657" y="48128"/>
                </a:lnTo>
                <a:lnTo>
                  <a:pt x="106919" y="43067"/>
                </a:lnTo>
                <a:lnTo>
                  <a:pt x="108427" y="38742"/>
                </a:lnTo>
                <a:lnTo>
                  <a:pt x="109432" y="34905"/>
                </a:lnTo>
                <a:lnTo>
                  <a:pt x="110102" y="31395"/>
                </a:lnTo>
                <a:lnTo>
                  <a:pt x="110549" y="28102"/>
                </a:lnTo>
                <a:lnTo>
                  <a:pt x="110846" y="24955"/>
                </a:lnTo>
                <a:lnTo>
                  <a:pt x="111045" y="21904"/>
                </a:lnTo>
                <a:lnTo>
                  <a:pt x="111266" y="15974"/>
                </a:lnTo>
                <a:lnTo>
                  <a:pt x="111419" y="7429"/>
                </a:lnTo>
                <a:lnTo>
                  <a:pt x="111439" y="0"/>
                </a:lnTo>
                <a:lnTo>
                  <a:pt x="111442" y="19133"/>
                </a:lnTo>
                <a:lnTo>
                  <a:pt x="112395" y="21833"/>
                </a:lnTo>
                <a:lnTo>
                  <a:pt x="113982" y="24585"/>
                </a:lnTo>
                <a:lnTo>
                  <a:pt x="115993" y="27373"/>
                </a:lnTo>
                <a:lnTo>
                  <a:pt x="117334" y="31136"/>
                </a:lnTo>
                <a:lnTo>
                  <a:pt x="118227" y="35549"/>
                </a:lnTo>
                <a:lnTo>
                  <a:pt x="118823" y="40397"/>
                </a:lnTo>
                <a:lnTo>
                  <a:pt x="120173" y="45534"/>
                </a:lnTo>
                <a:lnTo>
                  <a:pt x="122025" y="50863"/>
                </a:lnTo>
                <a:lnTo>
                  <a:pt x="124212" y="56321"/>
                </a:lnTo>
                <a:lnTo>
                  <a:pt x="126623" y="60912"/>
                </a:lnTo>
                <a:lnTo>
                  <a:pt x="129183" y="64925"/>
                </a:lnTo>
                <a:lnTo>
                  <a:pt x="131842" y="68553"/>
                </a:lnTo>
                <a:lnTo>
                  <a:pt x="133614" y="72877"/>
                </a:lnTo>
                <a:lnTo>
                  <a:pt x="134796" y="77665"/>
                </a:lnTo>
                <a:lnTo>
                  <a:pt x="135584" y="82761"/>
                </a:lnTo>
                <a:lnTo>
                  <a:pt x="137061" y="87112"/>
                </a:lnTo>
                <a:lnTo>
                  <a:pt x="138999" y="90964"/>
                </a:lnTo>
                <a:lnTo>
                  <a:pt x="141244" y="94485"/>
                </a:lnTo>
                <a:lnTo>
                  <a:pt x="142740" y="97785"/>
                </a:lnTo>
                <a:lnTo>
                  <a:pt x="143737" y="100937"/>
                </a:lnTo>
                <a:lnTo>
                  <a:pt x="144402" y="103991"/>
                </a:lnTo>
                <a:lnTo>
                  <a:pt x="145798" y="106980"/>
                </a:lnTo>
                <a:lnTo>
                  <a:pt x="147681" y="109925"/>
                </a:lnTo>
                <a:lnTo>
                  <a:pt x="149889" y="112841"/>
                </a:lnTo>
                <a:lnTo>
                  <a:pt x="152313" y="114785"/>
                </a:lnTo>
                <a:lnTo>
                  <a:pt x="154882" y="116080"/>
                </a:lnTo>
                <a:lnTo>
                  <a:pt x="157547" y="116944"/>
                </a:lnTo>
                <a:lnTo>
                  <a:pt x="159324" y="118473"/>
                </a:lnTo>
                <a:lnTo>
                  <a:pt x="160508" y="120444"/>
                </a:lnTo>
                <a:lnTo>
                  <a:pt x="161298" y="122711"/>
                </a:lnTo>
                <a:lnTo>
                  <a:pt x="162777" y="124222"/>
                </a:lnTo>
                <a:lnTo>
                  <a:pt x="164715" y="125230"/>
                </a:lnTo>
                <a:lnTo>
                  <a:pt x="169409" y="126349"/>
                </a:lnTo>
                <a:lnTo>
                  <a:pt x="174670" y="126847"/>
                </a:lnTo>
                <a:lnTo>
                  <a:pt x="176454" y="126027"/>
                </a:lnTo>
                <a:lnTo>
                  <a:pt x="177643" y="124528"/>
                </a:lnTo>
                <a:lnTo>
                  <a:pt x="178436" y="122576"/>
                </a:lnTo>
                <a:lnTo>
                  <a:pt x="179917" y="121274"/>
                </a:lnTo>
                <a:lnTo>
                  <a:pt x="181858" y="120407"/>
                </a:lnTo>
                <a:lnTo>
                  <a:pt x="184103" y="119829"/>
                </a:lnTo>
                <a:lnTo>
                  <a:pt x="189138" y="116646"/>
                </a:lnTo>
                <a:lnTo>
                  <a:pt x="191814" y="114464"/>
                </a:lnTo>
                <a:lnTo>
                  <a:pt x="194551" y="112057"/>
                </a:lnTo>
                <a:lnTo>
                  <a:pt x="197328" y="109499"/>
                </a:lnTo>
                <a:lnTo>
                  <a:pt x="200132" y="106842"/>
                </a:lnTo>
                <a:lnTo>
                  <a:pt x="202001" y="104118"/>
                </a:lnTo>
                <a:lnTo>
                  <a:pt x="203247" y="101349"/>
                </a:lnTo>
                <a:lnTo>
                  <a:pt x="204078" y="98551"/>
                </a:lnTo>
                <a:lnTo>
                  <a:pt x="205584" y="95733"/>
                </a:lnTo>
                <a:lnTo>
                  <a:pt x="207541" y="92902"/>
                </a:lnTo>
                <a:lnTo>
                  <a:pt x="209798" y="90062"/>
                </a:lnTo>
                <a:lnTo>
                  <a:pt x="212255" y="88169"/>
                </a:lnTo>
                <a:lnTo>
                  <a:pt x="214846" y="86906"/>
                </a:lnTo>
                <a:lnTo>
                  <a:pt x="222885" y="843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92"/>
          <p:cNvSpPr/>
          <p:nvPr/>
        </p:nvSpPr>
        <p:spPr>
          <a:xfrm>
            <a:off x="5012831" y="2383155"/>
            <a:ext cx="124951" cy="239993"/>
          </a:xfrm>
          <a:custGeom>
            <a:avLst/>
            <a:gdLst/>
            <a:ahLst/>
            <a:cxnLst/>
            <a:rect l="0" t="0" r="0" b="0"/>
            <a:pathLst>
              <a:path w="124951" h="239993">
                <a:moveTo>
                  <a:pt x="4939" y="0"/>
                </a:moveTo>
                <a:lnTo>
                  <a:pt x="388" y="0"/>
                </a:lnTo>
                <a:lnTo>
                  <a:pt x="0" y="952"/>
                </a:lnTo>
                <a:lnTo>
                  <a:pt x="693" y="2540"/>
                </a:lnTo>
                <a:lnTo>
                  <a:pt x="4100" y="7380"/>
                </a:lnTo>
                <a:lnTo>
                  <a:pt x="4566" y="10582"/>
                </a:lnTo>
                <a:lnTo>
                  <a:pt x="4690" y="12770"/>
                </a:lnTo>
                <a:lnTo>
                  <a:pt x="5725" y="15181"/>
                </a:lnTo>
                <a:lnTo>
                  <a:pt x="9416" y="20399"/>
                </a:lnTo>
                <a:lnTo>
                  <a:pt x="11691" y="25894"/>
                </a:lnTo>
                <a:lnTo>
                  <a:pt x="12297" y="28692"/>
                </a:lnTo>
                <a:lnTo>
                  <a:pt x="15512" y="34342"/>
                </a:lnTo>
                <a:lnTo>
                  <a:pt x="17703" y="37182"/>
                </a:lnTo>
                <a:lnTo>
                  <a:pt x="19163" y="40980"/>
                </a:lnTo>
                <a:lnTo>
                  <a:pt x="20136" y="45417"/>
                </a:lnTo>
                <a:lnTo>
                  <a:pt x="20785" y="50281"/>
                </a:lnTo>
                <a:lnTo>
                  <a:pt x="22170" y="55428"/>
                </a:lnTo>
                <a:lnTo>
                  <a:pt x="24047" y="60764"/>
                </a:lnTo>
                <a:lnTo>
                  <a:pt x="26250" y="66227"/>
                </a:lnTo>
                <a:lnTo>
                  <a:pt x="27719" y="71774"/>
                </a:lnTo>
                <a:lnTo>
                  <a:pt x="28698" y="77376"/>
                </a:lnTo>
                <a:lnTo>
                  <a:pt x="29351" y="83017"/>
                </a:lnTo>
                <a:lnTo>
                  <a:pt x="30738" y="88682"/>
                </a:lnTo>
                <a:lnTo>
                  <a:pt x="32616" y="94363"/>
                </a:lnTo>
                <a:lnTo>
                  <a:pt x="34820" y="100056"/>
                </a:lnTo>
                <a:lnTo>
                  <a:pt x="36289" y="104804"/>
                </a:lnTo>
                <a:lnTo>
                  <a:pt x="37270" y="108922"/>
                </a:lnTo>
                <a:lnTo>
                  <a:pt x="37922" y="112619"/>
                </a:lnTo>
                <a:lnTo>
                  <a:pt x="39310" y="116990"/>
                </a:lnTo>
                <a:lnTo>
                  <a:pt x="41188" y="121808"/>
                </a:lnTo>
                <a:lnTo>
                  <a:pt x="43392" y="126925"/>
                </a:lnTo>
                <a:lnTo>
                  <a:pt x="48382" y="137691"/>
                </a:lnTo>
                <a:lnTo>
                  <a:pt x="51045" y="143229"/>
                </a:lnTo>
                <a:lnTo>
                  <a:pt x="52821" y="148826"/>
                </a:lnTo>
                <a:lnTo>
                  <a:pt x="54005" y="154462"/>
                </a:lnTo>
                <a:lnTo>
                  <a:pt x="54795" y="160125"/>
                </a:lnTo>
                <a:lnTo>
                  <a:pt x="56273" y="164852"/>
                </a:lnTo>
                <a:lnTo>
                  <a:pt x="58212" y="168956"/>
                </a:lnTo>
                <a:lnTo>
                  <a:pt x="60457" y="172645"/>
                </a:lnTo>
                <a:lnTo>
                  <a:pt x="61953" y="177009"/>
                </a:lnTo>
                <a:lnTo>
                  <a:pt x="62951" y="181823"/>
                </a:lnTo>
                <a:lnTo>
                  <a:pt x="63616" y="186938"/>
                </a:lnTo>
                <a:lnTo>
                  <a:pt x="65012" y="191300"/>
                </a:lnTo>
                <a:lnTo>
                  <a:pt x="66895" y="195161"/>
                </a:lnTo>
                <a:lnTo>
                  <a:pt x="70575" y="201990"/>
                </a:lnTo>
                <a:lnTo>
                  <a:pt x="72210" y="208201"/>
                </a:lnTo>
                <a:lnTo>
                  <a:pt x="72646" y="212143"/>
                </a:lnTo>
                <a:lnTo>
                  <a:pt x="72937" y="216676"/>
                </a:lnTo>
                <a:lnTo>
                  <a:pt x="73404" y="228537"/>
                </a:lnTo>
                <a:lnTo>
                  <a:pt x="73517" y="239744"/>
                </a:lnTo>
                <a:lnTo>
                  <a:pt x="73517" y="239902"/>
                </a:lnTo>
                <a:lnTo>
                  <a:pt x="70978" y="239973"/>
                </a:lnTo>
                <a:lnTo>
                  <a:pt x="68968" y="239992"/>
                </a:lnTo>
                <a:lnTo>
                  <a:pt x="67627" y="239052"/>
                </a:lnTo>
                <a:lnTo>
                  <a:pt x="66733" y="237473"/>
                </a:lnTo>
                <a:lnTo>
                  <a:pt x="65740" y="233178"/>
                </a:lnTo>
                <a:lnTo>
                  <a:pt x="65299" y="228095"/>
                </a:lnTo>
                <a:lnTo>
                  <a:pt x="64229" y="225405"/>
                </a:lnTo>
                <a:lnTo>
                  <a:pt x="60500" y="219878"/>
                </a:lnTo>
                <a:lnTo>
                  <a:pt x="58172" y="217070"/>
                </a:lnTo>
                <a:lnTo>
                  <a:pt x="55668" y="214246"/>
                </a:lnTo>
                <a:lnTo>
                  <a:pt x="53045" y="211410"/>
                </a:lnTo>
                <a:lnTo>
                  <a:pt x="51297" y="207615"/>
                </a:lnTo>
                <a:lnTo>
                  <a:pt x="50132" y="203180"/>
                </a:lnTo>
                <a:lnTo>
                  <a:pt x="49355" y="198318"/>
                </a:lnTo>
                <a:lnTo>
                  <a:pt x="47885" y="194125"/>
                </a:lnTo>
                <a:lnTo>
                  <a:pt x="45952" y="190376"/>
                </a:lnTo>
                <a:lnTo>
                  <a:pt x="43711" y="186925"/>
                </a:lnTo>
                <a:lnTo>
                  <a:pt x="41264" y="182719"/>
                </a:lnTo>
                <a:lnTo>
                  <a:pt x="38681" y="178010"/>
                </a:lnTo>
                <a:lnTo>
                  <a:pt x="36006" y="172966"/>
                </a:lnTo>
                <a:lnTo>
                  <a:pt x="34222" y="167698"/>
                </a:lnTo>
                <a:lnTo>
                  <a:pt x="33033" y="162281"/>
                </a:lnTo>
                <a:lnTo>
                  <a:pt x="32241" y="156764"/>
                </a:lnTo>
                <a:lnTo>
                  <a:pt x="31713" y="151182"/>
                </a:lnTo>
                <a:lnTo>
                  <a:pt x="31361" y="145555"/>
                </a:lnTo>
                <a:lnTo>
                  <a:pt x="31126" y="139899"/>
                </a:lnTo>
                <a:lnTo>
                  <a:pt x="30017" y="134223"/>
                </a:lnTo>
                <a:lnTo>
                  <a:pt x="28325" y="128535"/>
                </a:lnTo>
                <a:lnTo>
                  <a:pt x="26245" y="122837"/>
                </a:lnTo>
                <a:lnTo>
                  <a:pt x="24858" y="117134"/>
                </a:lnTo>
                <a:lnTo>
                  <a:pt x="23933" y="111427"/>
                </a:lnTo>
                <a:lnTo>
                  <a:pt x="23316" y="105717"/>
                </a:lnTo>
                <a:lnTo>
                  <a:pt x="22905" y="100005"/>
                </a:lnTo>
                <a:lnTo>
                  <a:pt x="22631" y="94292"/>
                </a:lnTo>
                <a:lnTo>
                  <a:pt x="22449" y="88579"/>
                </a:lnTo>
                <a:lnTo>
                  <a:pt x="23280" y="82865"/>
                </a:lnTo>
                <a:lnTo>
                  <a:pt x="24786" y="77151"/>
                </a:lnTo>
                <a:lnTo>
                  <a:pt x="26742" y="71436"/>
                </a:lnTo>
                <a:lnTo>
                  <a:pt x="28047" y="66674"/>
                </a:lnTo>
                <a:lnTo>
                  <a:pt x="28917" y="62547"/>
                </a:lnTo>
                <a:lnTo>
                  <a:pt x="29496" y="58843"/>
                </a:lnTo>
                <a:lnTo>
                  <a:pt x="30835" y="54468"/>
                </a:lnTo>
                <a:lnTo>
                  <a:pt x="32681" y="49647"/>
                </a:lnTo>
                <a:lnTo>
                  <a:pt x="34863" y="44528"/>
                </a:lnTo>
                <a:lnTo>
                  <a:pt x="37271" y="40162"/>
                </a:lnTo>
                <a:lnTo>
                  <a:pt x="39829" y="36300"/>
                </a:lnTo>
                <a:lnTo>
                  <a:pt x="42486" y="32772"/>
                </a:lnTo>
                <a:lnTo>
                  <a:pt x="45210" y="29468"/>
                </a:lnTo>
                <a:lnTo>
                  <a:pt x="47979" y="26313"/>
                </a:lnTo>
                <a:lnTo>
                  <a:pt x="50777" y="23257"/>
                </a:lnTo>
                <a:lnTo>
                  <a:pt x="56426" y="17321"/>
                </a:lnTo>
                <a:lnTo>
                  <a:pt x="59266" y="14405"/>
                </a:lnTo>
                <a:lnTo>
                  <a:pt x="62112" y="12460"/>
                </a:lnTo>
                <a:lnTo>
                  <a:pt x="64962" y="11164"/>
                </a:lnTo>
                <a:lnTo>
                  <a:pt x="67814" y="10300"/>
                </a:lnTo>
                <a:lnTo>
                  <a:pt x="70668" y="9724"/>
                </a:lnTo>
                <a:lnTo>
                  <a:pt x="73523" y="9340"/>
                </a:lnTo>
                <a:lnTo>
                  <a:pt x="76379" y="9084"/>
                </a:lnTo>
                <a:lnTo>
                  <a:pt x="79236" y="8913"/>
                </a:lnTo>
                <a:lnTo>
                  <a:pt x="84949" y="8724"/>
                </a:lnTo>
                <a:lnTo>
                  <a:pt x="87807" y="9626"/>
                </a:lnTo>
                <a:lnTo>
                  <a:pt x="90664" y="11180"/>
                </a:lnTo>
                <a:lnTo>
                  <a:pt x="93521" y="13168"/>
                </a:lnTo>
                <a:lnTo>
                  <a:pt x="96379" y="15446"/>
                </a:lnTo>
                <a:lnTo>
                  <a:pt x="99236" y="17917"/>
                </a:lnTo>
                <a:lnTo>
                  <a:pt x="102094" y="20517"/>
                </a:lnTo>
                <a:lnTo>
                  <a:pt x="107809" y="25946"/>
                </a:lnTo>
                <a:lnTo>
                  <a:pt x="119238" y="37192"/>
                </a:lnTo>
                <a:lnTo>
                  <a:pt x="121144" y="40035"/>
                </a:lnTo>
                <a:lnTo>
                  <a:pt x="123260" y="45733"/>
                </a:lnTo>
                <a:lnTo>
                  <a:pt x="124201" y="51440"/>
                </a:lnTo>
                <a:lnTo>
                  <a:pt x="124619" y="58105"/>
                </a:lnTo>
                <a:lnTo>
                  <a:pt x="124855" y="71614"/>
                </a:lnTo>
                <a:lnTo>
                  <a:pt x="124950" y="97050"/>
                </a:lnTo>
                <a:lnTo>
                  <a:pt x="123999" y="99942"/>
                </a:lnTo>
                <a:lnTo>
                  <a:pt x="120401" y="105696"/>
                </a:lnTo>
                <a:lnTo>
                  <a:pt x="117572" y="109739"/>
                </a:lnTo>
                <a:lnTo>
                  <a:pt x="114371" y="113225"/>
                </a:lnTo>
                <a:lnTo>
                  <a:pt x="112183" y="115488"/>
                </a:lnTo>
                <a:lnTo>
                  <a:pt x="109772" y="116997"/>
                </a:lnTo>
                <a:lnTo>
                  <a:pt x="107213" y="118003"/>
                </a:lnTo>
                <a:lnTo>
                  <a:pt x="104554" y="118674"/>
                </a:lnTo>
                <a:lnTo>
                  <a:pt x="101828" y="119121"/>
                </a:lnTo>
                <a:lnTo>
                  <a:pt x="99060" y="119419"/>
                </a:lnTo>
                <a:lnTo>
                  <a:pt x="96261" y="119617"/>
                </a:lnTo>
                <a:lnTo>
                  <a:pt x="93443" y="119750"/>
                </a:lnTo>
                <a:lnTo>
                  <a:pt x="83774" y="119980"/>
                </a:lnTo>
                <a:lnTo>
                  <a:pt x="66256" y="120014"/>
                </a:lnTo>
                <a:lnTo>
                  <a:pt x="65819" y="119062"/>
                </a:lnTo>
                <a:lnTo>
                  <a:pt x="65334" y="115464"/>
                </a:lnTo>
                <a:lnTo>
                  <a:pt x="64252" y="114123"/>
                </a:lnTo>
                <a:lnTo>
                  <a:pt x="62578" y="113229"/>
                </a:lnTo>
                <a:lnTo>
                  <a:pt x="56373" y="111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93"/>
          <p:cNvSpPr/>
          <p:nvPr/>
        </p:nvSpPr>
        <p:spPr>
          <a:xfrm>
            <a:off x="5240654" y="2263254"/>
            <a:ext cx="248486" cy="222771"/>
          </a:xfrm>
          <a:custGeom>
            <a:avLst/>
            <a:gdLst/>
            <a:ahLst/>
            <a:cxnLst/>
            <a:rect l="0" t="0" r="0" b="0"/>
            <a:pathLst>
              <a:path w="248486" h="222771">
                <a:moveTo>
                  <a:pt x="0" y="51321"/>
                </a:moveTo>
                <a:lnTo>
                  <a:pt x="0" y="38302"/>
                </a:lnTo>
                <a:lnTo>
                  <a:pt x="953" y="35974"/>
                </a:lnTo>
                <a:lnTo>
                  <a:pt x="5892" y="29099"/>
                </a:lnTo>
                <a:lnTo>
                  <a:pt x="10584" y="23754"/>
                </a:lnTo>
                <a:lnTo>
                  <a:pt x="12771" y="21513"/>
                </a:lnTo>
                <a:lnTo>
                  <a:pt x="16134" y="20019"/>
                </a:lnTo>
                <a:lnTo>
                  <a:pt x="20281" y="19023"/>
                </a:lnTo>
                <a:lnTo>
                  <a:pt x="24951" y="18359"/>
                </a:lnTo>
                <a:lnTo>
                  <a:pt x="32679" y="15081"/>
                </a:lnTo>
                <a:lnTo>
                  <a:pt x="36074" y="12873"/>
                </a:lnTo>
                <a:lnTo>
                  <a:pt x="40242" y="11401"/>
                </a:lnTo>
                <a:lnTo>
                  <a:pt x="44926" y="10420"/>
                </a:lnTo>
                <a:lnTo>
                  <a:pt x="49953" y="9766"/>
                </a:lnTo>
                <a:lnTo>
                  <a:pt x="55210" y="8378"/>
                </a:lnTo>
                <a:lnTo>
                  <a:pt x="60619" y="6499"/>
                </a:lnTo>
                <a:lnTo>
                  <a:pt x="66130" y="4295"/>
                </a:lnTo>
                <a:lnTo>
                  <a:pt x="70757" y="2825"/>
                </a:lnTo>
                <a:lnTo>
                  <a:pt x="78438" y="1192"/>
                </a:lnTo>
                <a:lnTo>
                  <a:pt x="85027" y="466"/>
                </a:lnTo>
                <a:lnTo>
                  <a:pt x="92082" y="144"/>
                </a:lnTo>
                <a:lnTo>
                  <a:pt x="101568" y="0"/>
                </a:lnTo>
                <a:lnTo>
                  <a:pt x="105813" y="914"/>
                </a:lnTo>
                <a:lnTo>
                  <a:pt x="113068" y="4470"/>
                </a:lnTo>
                <a:lnTo>
                  <a:pt x="119468" y="9226"/>
                </a:lnTo>
                <a:lnTo>
                  <a:pt x="122508" y="11827"/>
                </a:lnTo>
                <a:lnTo>
                  <a:pt x="124535" y="14514"/>
                </a:lnTo>
                <a:lnTo>
                  <a:pt x="126786" y="20040"/>
                </a:lnTo>
                <a:lnTo>
                  <a:pt x="130327" y="25671"/>
                </a:lnTo>
                <a:lnTo>
                  <a:pt x="135076" y="31348"/>
                </a:lnTo>
                <a:lnTo>
                  <a:pt x="140362" y="37047"/>
                </a:lnTo>
                <a:lnTo>
                  <a:pt x="142152" y="40852"/>
                </a:lnTo>
                <a:lnTo>
                  <a:pt x="143346" y="45294"/>
                </a:lnTo>
                <a:lnTo>
                  <a:pt x="144141" y="50160"/>
                </a:lnTo>
                <a:lnTo>
                  <a:pt x="143720" y="55310"/>
                </a:lnTo>
                <a:lnTo>
                  <a:pt x="142486" y="60647"/>
                </a:lnTo>
                <a:lnTo>
                  <a:pt x="140710" y="66111"/>
                </a:lnTo>
                <a:lnTo>
                  <a:pt x="139528" y="70706"/>
                </a:lnTo>
                <a:lnTo>
                  <a:pt x="138738" y="74721"/>
                </a:lnTo>
                <a:lnTo>
                  <a:pt x="138213" y="78351"/>
                </a:lnTo>
                <a:lnTo>
                  <a:pt x="136910" y="82676"/>
                </a:lnTo>
                <a:lnTo>
                  <a:pt x="135088" y="87464"/>
                </a:lnTo>
                <a:lnTo>
                  <a:pt x="132921" y="92561"/>
                </a:lnTo>
                <a:lnTo>
                  <a:pt x="127974" y="103305"/>
                </a:lnTo>
                <a:lnTo>
                  <a:pt x="125321" y="108837"/>
                </a:lnTo>
                <a:lnTo>
                  <a:pt x="122600" y="113477"/>
                </a:lnTo>
                <a:lnTo>
                  <a:pt x="119834" y="117523"/>
                </a:lnTo>
                <a:lnTo>
                  <a:pt x="117037" y="121173"/>
                </a:lnTo>
                <a:lnTo>
                  <a:pt x="114220" y="125512"/>
                </a:lnTo>
                <a:lnTo>
                  <a:pt x="111389" y="130309"/>
                </a:lnTo>
                <a:lnTo>
                  <a:pt x="108550" y="135412"/>
                </a:lnTo>
                <a:lnTo>
                  <a:pt x="105704" y="139766"/>
                </a:lnTo>
                <a:lnTo>
                  <a:pt x="102855" y="143622"/>
                </a:lnTo>
                <a:lnTo>
                  <a:pt x="97148" y="150446"/>
                </a:lnTo>
                <a:lnTo>
                  <a:pt x="91437" y="156654"/>
                </a:lnTo>
                <a:lnTo>
                  <a:pt x="88581" y="160595"/>
                </a:lnTo>
                <a:lnTo>
                  <a:pt x="85724" y="165128"/>
                </a:lnTo>
                <a:lnTo>
                  <a:pt x="82867" y="170054"/>
                </a:lnTo>
                <a:lnTo>
                  <a:pt x="80010" y="173339"/>
                </a:lnTo>
                <a:lnTo>
                  <a:pt x="77152" y="175529"/>
                </a:lnTo>
                <a:lnTo>
                  <a:pt x="71438" y="178914"/>
                </a:lnTo>
                <a:lnTo>
                  <a:pt x="65723" y="183594"/>
                </a:lnTo>
                <a:lnTo>
                  <a:pt x="63818" y="186175"/>
                </a:lnTo>
                <a:lnTo>
                  <a:pt x="61701" y="191583"/>
                </a:lnTo>
                <a:lnTo>
                  <a:pt x="58221" y="197162"/>
                </a:lnTo>
                <a:lnTo>
                  <a:pt x="51833" y="205130"/>
                </a:lnTo>
                <a:lnTo>
                  <a:pt x="51514" y="211419"/>
                </a:lnTo>
                <a:lnTo>
                  <a:pt x="51440" y="216575"/>
                </a:lnTo>
                <a:lnTo>
                  <a:pt x="51439" y="218641"/>
                </a:lnTo>
                <a:lnTo>
                  <a:pt x="52390" y="220017"/>
                </a:lnTo>
                <a:lnTo>
                  <a:pt x="53977" y="220935"/>
                </a:lnTo>
                <a:lnTo>
                  <a:pt x="58817" y="222408"/>
                </a:lnTo>
                <a:lnTo>
                  <a:pt x="64206" y="222663"/>
                </a:lnTo>
                <a:lnTo>
                  <a:pt x="84679" y="222761"/>
                </a:lnTo>
                <a:lnTo>
                  <a:pt x="117317" y="222770"/>
                </a:lnTo>
                <a:lnTo>
                  <a:pt x="122979" y="221817"/>
                </a:lnTo>
                <a:lnTo>
                  <a:pt x="128658" y="220230"/>
                </a:lnTo>
                <a:lnTo>
                  <a:pt x="134350" y="218220"/>
                </a:lnTo>
                <a:lnTo>
                  <a:pt x="140049" y="216879"/>
                </a:lnTo>
                <a:lnTo>
                  <a:pt x="145754" y="215985"/>
                </a:lnTo>
                <a:lnTo>
                  <a:pt x="151462" y="215390"/>
                </a:lnTo>
                <a:lnTo>
                  <a:pt x="157172" y="214040"/>
                </a:lnTo>
                <a:lnTo>
                  <a:pt x="162884" y="212188"/>
                </a:lnTo>
                <a:lnTo>
                  <a:pt x="168597" y="210000"/>
                </a:lnTo>
                <a:lnTo>
                  <a:pt x="174311" y="208542"/>
                </a:lnTo>
                <a:lnTo>
                  <a:pt x="180025" y="207570"/>
                </a:lnTo>
                <a:lnTo>
                  <a:pt x="185739" y="206922"/>
                </a:lnTo>
                <a:lnTo>
                  <a:pt x="191454" y="205537"/>
                </a:lnTo>
                <a:lnTo>
                  <a:pt x="197169" y="203662"/>
                </a:lnTo>
                <a:lnTo>
                  <a:pt x="202883" y="201459"/>
                </a:lnTo>
                <a:lnTo>
                  <a:pt x="207646" y="199990"/>
                </a:lnTo>
                <a:lnTo>
                  <a:pt x="211773" y="199011"/>
                </a:lnTo>
                <a:lnTo>
                  <a:pt x="218899" y="197923"/>
                </a:lnTo>
                <a:lnTo>
                  <a:pt x="225242" y="197440"/>
                </a:lnTo>
                <a:lnTo>
                  <a:pt x="231235" y="197225"/>
                </a:lnTo>
                <a:lnTo>
                  <a:pt x="239825" y="197076"/>
                </a:lnTo>
                <a:lnTo>
                  <a:pt x="248485" y="197053"/>
                </a:lnTo>
                <a:lnTo>
                  <a:pt x="231458" y="1970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94"/>
          <p:cNvSpPr/>
          <p:nvPr/>
        </p:nvSpPr>
        <p:spPr>
          <a:xfrm>
            <a:off x="6072187" y="2249628"/>
            <a:ext cx="274321" cy="244970"/>
          </a:xfrm>
          <a:custGeom>
            <a:avLst/>
            <a:gdLst/>
            <a:ahLst/>
            <a:cxnLst/>
            <a:rect l="0" t="0" r="0" b="0"/>
            <a:pathLst>
              <a:path w="274321" h="244970">
                <a:moveTo>
                  <a:pt x="0" y="4939"/>
                </a:moveTo>
                <a:lnTo>
                  <a:pt x="0" y="0"/>
                </a:lnTo>
                <a:lnTo>
                  <a:pt x="0" y="4917"/>
                </a:lnTo>
                <a:lnTo>
                  <a:pt x="97155" y="102094"/>
                </a:lnTo>
                <a:lnTo>
                  <a:pt x="100013" y="105904"/>
                </a:lnTo>
                <a:lnTo>
                  <a:pt x="102870" y="110349"/>
                </a:lnTo>
                <a:lnTo>
                  <a:pt x="105727" y="115217"/>
                </a:lnTo>
                <a:lnTo>
                  <a:pt x="109538" y="119415"/>
                </a:lnTo>
                <a:lnTo>
                  <a:pt x="113983" y="123167"/>
                </a:lnTo>
                <a:lnTo>
                  <a:pt x="118851" y="126620"/>
                </a:lnTo>
                <a:lnTo>
                  <a:pt x="126800" y="132997"/>
                </a:lnTo>
                <a:lnTo>
                  <a:pt x="130253" y="136031"/>
                </a:lnTo>
                <a:lnTo>
                  <a:pt x="133509" y="139959"/>
                </a:lnTo>
                <a:lnTo>
                  <a:pt x="136630" y="144482"/>
                </a:lnTo>
                <a:lnTo>
                  <a:pt x="139664" y="149403"/>
                </a:lnTo>
                <a:lnTo>
                  <a:pt x="143592" y="153636"/>
                </a:lnTo>
                <a:lnTo>
                  <a:pt x="148116" y="157410"/>
                </a:lnTo>
                <a:lnTo>
                  <a:pt x="153036" y="160879"/>
                </a:lnTo>
                <a:lnTo>
                  <a:pt x="161044" y="167273"/>
                </a:lnTo>
                <a:lnTo>
                  <a:pt x="167777" y="173290"/>
                </a:lnTo>
                <a:lnTo>
                  <a:pt x="173945" y="179139"/>
                </a:lnTo>
                <a:lnTo>
                  <a:pt x="182402" y="184914"/>
                </a:lnTo>
                <a:lnTo>
                  <a:pt x="187323" y="187787"/>
                </a:lnTo>
                <a:lnTo>
                  <a:pt x="195333" y="193520"/>
                </a:lnTo>
                <a:lnTo>
                  <a:pt x="202067" y="199243"/>
                </a:lnTo>
                <a:lnTo>
                  <a:pt x="208235" y="204961"/>
                </a:lnTo>
                <a:lnTo>
                  <a:pt x="217063" y="213536"/>
                </a:lnTo>
                <a:lnTo>
                  <a:pt x="225711" y="222109"/>
                </a:lnTo>
                <a:lnTo>
                  <a:pt x="228579" y="224014"/>
                </a:lnTo>
                <a:lnTo>
                  <a:pt x="234306" y="226131"/>
                </a:lnTo>
                <a:lnTo>
                  <a:pt x="240026" y="229611"/>
                </a:lnTo>
                <a:lnTo>
                  <a:pt x="242885" y="231873"/>
                </a:lnTo>
                <a:lnTo>
                  <a:pt x="245743" y="233381"/>
                </a:lnTo>
                <a:lnTo>
                  <a:pt x="251459" y="235056"/>
                </a:lnTo>
                <a:lnTo>
                  <a:pt x="257175" y="235801"/>
                </a:lnTo>
                <a:lnTo>
                  <a:pt x="260032" y="235999"/>
                </a:lnTo>
                <a:lnTo>
                  <a:pt x="261938" y="237084"/>
                </a:lnTo>
                <a:lnTo>
                  <a:pt x="263207" y="238760"/>
                </a:lnTo>
                <a:lnTo>
                  <a:pt x="265246" y="243743"/>
                </a:lnTo>
                <a:lnTo>
                  <a:pt x="266366" y="244151"/>
                </a:lnTo>
                <a:lnTo>
                  <a:pt x="274320" y="2449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95"/>
          <p:cNvSpPr/>
          <p:nvPr/>
        </p:nvSpPr>
        <p:spPr>
          <a:xfrm>
            <a:off x="6123622" y="2280285"/>
            <a:ext cx="111444" cy="205623"/>
          </a:xfrm>
          <a:custGeom>
            <a:avLst/>
            <a:gdLst/>
            <a:ahLst/>
            <a:cxnLst/>
            <a:rect l="0" t="0" r="0" b="0"/>
            <a:pathLst>
              <a:path w="111444" h="205623">
                <a:moveTo>
                  <a:pt x="111443" y="0"/>
                </a:moveTo>
                <a:lnTo>
                  <a:pt x="103223" y="0"/>
                </a:lnTo>
                <a:lnTo>
                  <a:pt x="102975" y="4551"/>
                </a:lnTo>
                <a:lnTo>
                  <a:pt x="102901" y="11931"/>
                </a:lnTo>
                <a:lnTo>
                  <a:pt x="101938" y="14622"/>
                </a:lnTo>
                <a:lnTo>
                  <a:pt x="100344" y="17368"/>
                </a:lnTo>
                <a:lnTo>
                  <a:pt x="98328" y="20151"/>
                </a:lnTo>
                <a:lnTo>
                  <a:pt x="96032" y="22959"/>
                </a:lnTo>
                <a:lnTo>
                  <a:pt x="93549" y="25783"/>
                </a:lnTo>
                <a:lnTo>
                  <a:pt x="90941" y="28619"/>
                </a:lnTo>
                <a:lnTo>
                  <a:pt x="88250" y="32414"/>
                </a:lnTo>
                <a:lnTo>
                  <a:pt x="85503" y="36849"/>
                </a:lnTo>
                <a:lnTo>
                  <a:pt x="82720" y="41711"/>
                </a:lnTo>
                <a:lnTo>
                  <a:pt x="77087" y="52193"/>
                </a:lnTo>
                <a:lnTo>
                  <a:pt x="74251" y="57655"/>
                </a:lnTo>
                <a:lnTo>
                  <a:pt x="72361" y="63201"/>
                </a:lnTo>
                <a:lnTo>
                  <a:pt x="71101" y="68804"/>
                </a:lnTo>
                <a:lnTo>
                  <a:pt x="70261" y="74444"/>
                </a:lnTo>
                <a:lnTo>
                  <a:pt x="67795" y="80109"/>
                </a:lnTo>
                <a:lnTo>
                  <a:pt x="64247" y="85791"/>
                </a:lnTo>
                <a:lnTo>
                  <a:pt x="59976" y="91484"/>
                </a:lnTo>
                <a:lnTo>
                  <a:pt x="56177" y="96232"/>
                </a:lnTo>
                <a:lnTo>
                  <a:pt x="52691" y="100349"/>
                </a:lnTo>
                <a:lnTo>
                  <a:pt x="49415" y="104047"/>
                </a:lnTo>
                <a:lnTo>
                  <a:pt x="46278" y="109370"/>
                </a:lnTo>
                <a:lnTo>
                  <a:pt x="43235" y="115775"/>
                </a:lnTo>
                <a:lnTo>
                  <a:pt x="40253" y="122903"/>
                </a:lnTo>
                <a:lnTo>
                  <a:pt x="37313" y="128608"/>
                </a:lnTo>
                <a:lnTo>
                  <a:pt x="34400" y="133363"/>
                </a:lnTo>
                <a:lnTo>
                  <a:pt x="31506" y="137486"/>
                </a:lnTo>
                <a:lnTo>
                  <a:pt x="28624" y="142140"/>
                </a:lnTo>
                <a:lnTo>
                  <a:pt x="25751" y="147147"/>
                </a:lnTo>
                <a:lnTo>
                  <a:pt x="22882" y="152391"/>
                </a:lnTo>
                <a:lnTo>
                  <a:pt x="20970" y="156839"/>
                </a:lnTo>
                <a:lnTo>
                  <a:pt x="19695" y="160756"/>
                </a:lnTo>
                <a:lnTo>
                  <a:pt x="18845" y="164321"/>
                </a:lnTo>
                <a:lnTo>
                  <a:pt x="17326" y="167650"/>
                </a:lnTo>
                <a:lnTo>
                  <a:pt x="15361" y="170821"/>
                </a:lnTo>
                <a:lnTo>
                  <a:pt x="13098" y="173888"/>
                </a:lnTo>
                <a:lnTo>
                  <a:pt x="10584" y="179836"/>
                </a:lnTo>
                <a:lnTo>
                  <a:pt x="9914" y="182755"/>
                </a:lnTo>
                <a:lnTo>
                  <a:pt x="6629" y="188539"/>
                </a:lnTo>
                <a:lnTo>
                  <a:pt x="1309" y="195463"/>
                </a:lnTo>
                <a:lnTo>
                  <a:pt x="582" y="198950"/>
                </a:lnTo>
                <a:lnTo>
                  <a:pt x="10" y="205622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96"/>
          <p:cNvSpPr/>
          <p:nvPr/>
        </p:nvSpPr>
        <p:spPr>
          <a:xfrm>
            <a:off x="6355079" y="2177802"/>
            <a:ext cx="231459" cy="196771"/>
          </a:xfrm>
          <a:custGeom>
            <a:avLst/>
            <a:gdLst/>
            <a:ahLst/>
            <a:cxnLst/>
            <a:rect l="0" t="0" r="0" b="0"/>
            <a:pathLst>
              <a:path w="231459" h="196771">
                <a:moveTo>
                  <a:pt x="0" y="42475"/>
                </a:moveTo>
                <a:lnTo>
                  <a:pt x="0" y="35094"/>
                </a:lnTo>
                <a:lnTo>
                  <a:pt x="953" y="34697"/>
                </a:lnTo>
                <a:lnTo>
                  <a:pt x="4552" y="34256"/>
                </a:lnTo>
                <a:lnTo>
                  <a:pt x="6844" y="33185"/>
                </a:lnTo>
                <a:lnTo>
                  <a:pt x="11932" y="29456"/>
                </a:lnTo>
                <a:lnTo>
                  <a:pt x="17368" y="24624"/>
                </a:lnTo>
                <a:lnTo>
                  <a:pt x="20152" y="22002"/>
                </a:lnTo>
                <a:lnTo>
                  <a:pt x="22959" y="20254"/>
                </a:lnTo>
                <a:lnTo>
                  <a:pt x="28620" y="18312"/>
                </a:lnTo>
                <a:lnTo>
                  <a:pt x="32415" y="16841"/>
                </a:lnTo>
                <a:lnTo>
                  <a:pt x="36850" y="14908"/>
                </a:lnTo>
                <a:lnTo>
                  <a:pt x="41712" y="12667"/>
                </a:lnTo>
                <a:lnTo>
                  <a:pt x="45905" y="11173"/>
                </a:lnTo>
                <a:lnTo>
                  <a:pt x="53106" y="9513"/>
                </a:lnTo>
                <a:lnTo>
                  <a:pt x="57311" y="8118"/>
                </a:lnTo>
                <a:lnTo>
                  <a:pt x="62020" y="6235"/>
                </a:lnTo>
                <a:lnTo>
                  <a:pt x="67065" y="4028"/>
                </a:lnTo>
                <a:lnTo>
                  <a:pt x="72332" y="2556"/>
                </a:lnTo>
                <a:lnTo>
                  <a:pt x="77750" y="1575"/>
                </a:lnTo>
                <a:lnTo>
                  <a:pt x="83265" y="921"/>
                </a:lnTo>
                <a:lnTo>
                  <a:pt x="87895" y="485"/>
                </a:lnTo>
                <a:lnTo>
                  <a:pt x="91935" y="194"/>
                </a:lnTo>
                <a:lnTo>
                  <a:pt x="95580" y="0"/>
                </a:lnTo>
                <a:lnTo>
                  <a:pt x="99915" y="823"/>
                </a:lnTo>
                <a:lnTo>
                  <a:pt x="104711" y="2325"/>
                </a:lnTo>
                <a:lnTo>
                  <a:pt x="109812" y="4278"/>
                </a:lnTo>
                <a:lnTo>
                  <a:pt x="115118" y="5581"/>
                </a:lnTo>
                <a:lnTo>
                  <a:pt x="120561" y="6449"/>
                </a:lnTo>
                <a:lnTo>
                  <a:pt x="126094" y="7027"/>
                </a:lnTo>
                <a:lnTo>
                  <a:pt x="130735" y="8366"/>
                </a:lnTo>
                <a:lnTo>
                  <a:pt x="134782" y="10211"/>
                </a:lnTo>
                <a:lnTo>
                  <a:pt x="138432" y="12393"/>
                </a:lnTo>
                <a:lnTo>
                  <a:pt x="142771" y="14800"/>
                </a:lnTo>
                <a:lnTo>
                  <a:pt x="152671" y="20015"/>
                </a:lnTo>
                <a:lnTo>
                  <a:pt x="156073" y="22739"/>
                </a:lnTo>
                <a:lnTo>
                  <a:pt x="158342" y="25508"/>
                </a:lnTo>
                <a:lnTo>
                  <a:pt x="161815" y="31124"/>
                </a:lnTo>
                <a:lnTo>
                  <a:pt x="166533" y="36795"/>
                </a:lnTo>
                <a:lnTo>
                  <a:pt x="168172" y="39641"/>
                </a:lnTo>
                <a:lnTo>
                  <a:pt x="169994" y="45343"/>
                </a:lnTo>
                <a:lnTo>
                  <a:pt x="170480" y="49150"/>
                </a:lnTo>
                <a:lnTo>
                  <a:pt x="170804" y="53592"/>
                </a:lnTo>
                <a:lnTo>
                  <a:pt x="171019" y="58459"/>
                </a:lnTo>
                <a:lnTo>
                  <a:pt x="171259" y="68947"/>
                </a:lnTo>
                <a:lnTo>
                  <a:pt x="171413" y="91202"/>
                </a:lnTo>
                <a:lnTo>
                  <a:pt x="170473" y="96867"/>
                </a:lnTo>
                <a:lnTo>
                  <a:pt x="168894" y="102549"/>
                </a:lnTo>
                <a:lnTo>
                  <a:pt x="166888" y="108242"/>
                </a:lnTo>
                <a:lnTo>
                  <a:pt x="164599" y="112989"/>
                </a:lnTo>
                <a:lnTo>
                  <a:pt x="162120" y="117107"/>
                </a:lnTo>
                <a:lnTo>
                  <a:pt x="159515" y="120805"/>
                </a:lnTo>
                <a:lnTo>
                  <a:pt x="156826" y="125175"/>
                </a:lnTo>
                <a:lnTo>
                  <a:pt x="154081" y="129993"/>
                </a:lnTo>
                <a:lnTo>
                  <a:pt x="148491" y="140427"/>
                </a:lnTo>
                <a:lnTo>
                  <a:pt x="142831" y="151414"/>
                </a:lnTo>
                <a:lnTo>
                  <a:pt x="139988" y="156059"/>
                </a:lnTo>
                <a:lnTo>
                  <a:pt x="137141" y="160108"/>
                </a:lnTo>
                <a:lnTo>
                  <a:pt x="134290" y="163759"/>
                </a:lnTo>
                <a:lnTo>
                  <a:pt x="131437" y="167146"/>
                </a:lnTo>
                <a:lnTo>
                  <a:pt x="128582" y="170357"/>
                </a:lnTo>
                <a:lnTo>
                  <a:pt x="122871" y="176464"/>
                </a:lnTo>
                <a:lnTo>
                  <a:pt x="117157" y="182353"/>
                </a:lnTo>
                <a:lnTo>
                  <a:pt x="114300" y="184304"/>
                </a:lnTo>
                <a:lnTo>
                  <a:pt x="108585" y="186473"/>
                </a:lnTo>
                <a:lnTo>
                  <a:pt x="102871" y="189977"/>
                </a:lnTo>
                <a:lnTo>
                  <a:pt x="100013" y="192245"/>
                </a:lnTo>
                <a:lnTo>
                  <a:pt x="97155" y="193756"/>
                </a:lnTo>
                <a:lnTo>
                  <a:pt x="91441" y="195436"/>
                </a:lnTo>
                <a:lnTo>
                  <a:pt x="85725" y="196183"/>
                </a:lnTo>
                <a:lnTo>
                  <a:pt x="80010" y="196515"/>
                </a:lnTo>
                <a:lnTo>
                  <a:pt x="70274" y="196745"/>
                </a:lnTo>
                <a:lnTo>
                  <a:pt x="64531" y="196770"/>
                </a:lnTo>
                <a:lnTo>
                  <a:pt x="62071" y="195821"/>
                </a:lnTo>
                <a:lnTo>
                  <a:pt x="55010" y="190887"/>
                </a:lnTo>
                <a:lnTo>
                  <a:pt x="53025" y="189398"/>
                </a:lnTo>
                <a:lnTo>
                  <a:pt x="52495" y="188049"/>
                </a:lnTo>
                <a:lnTo>
                  <a:pt x="51907" y="184010"/>
                </a:lnTo>
                <a:lnTo>
                  <a:pt x="51645" y="179039"/>
                </a:lnTo>
                <a:lnTo>
                  <a:pt x="51529" y="173655"/>
                </a:lnTo>
                <a:lnTo>
                  <a:pt x="51477" y="168087"/>
                </a:lnTo>
                <a:lnTo>
                  <a:pt x="52415" y="166222"/>
                </a:lnTo>
                <a:lnTo>
                  <a:pt x="53994" y="164978"/>
                </a:lnTo>
                <a:lnTo>
                  <a:pt x="55999" y="164149"/>
                </a:lnTo>
                <a:lnTo>
                  <a:pt x="60766" y="160687"/>
                </a:lnTo>
                <a:lnTo>
                  <a:pt x="67012" y="155974"/>
                </a:lnTo>
                <a:lnTo>
                  <a:pt x="71345" y="153383"/>
                </a:lnTo>
                <a:lnTo>
                  <a:pt x="76138" y="150704"/>
                </a:lnTo>
                <a:lnTo>
                  <a:pt x="80287" y="148918"/>
                </a:lnTo>
                <a:lnTo>
                  <a:pt x="87436" y="146933"/>
                </a:lnTo>
                <a:lnTo>
                  <a:pt x="93788" y="143511"/>
                </a:lnTo>
                <a:lnTo>
                  <a:pt x="96816" y="141265"/>
                </a:lnTo>
                <a:lnTo>
                  <a:pt x="100739" y="139767"/>
                </a:lnTo>
                <a:lnTo>
                  <a:pt x="105260" y="138769"/>
                </a:lnTo>
                <a:lnTo>
                  <a:pt x="110178" y="138104"/>
                </a:lnTo>
                <a:lnTo>
                  <a:pt x="115362" y="137660"/>
                </a:lnTo>
                <a:lnTo>
                  <a:pt x="120723" y="137364"/>
                </a:lnTo>
                <a:lnTo>
                  <a:pt x="126203" y="137167"/>
                </a:lnTo>
                <a:lnTo>
                  <a:pt x="131760" y="137988"/>
                </a:lnTo>
                <a:lnTo>
                  <a:pt x="137370" y="139488"/>
                </a:lnTo>
                <a:lnTo>
                  <a:pt x="143015" y="141440"/>
                </a:lnTo>
                <a:lnTo>
                  <a:pt x="147731" y="142742"/>
                </a:lnTo>
                <a:lnTo>
                  <a:pt x="151827" y="143610"/>
                </a:lnTo>
                <a:lnTo>
                  <a:pt x="155511" y="144188"/>
                </a:lnTo>
                <a:lnTo>
                  <a:pt x="159872" y="144574"/>
                </a:lnTo>
                <a:lnTo>
                  <a:pt x="164684" y="144831"/>
                </a:lnTo>
                <a:lnTo>
                  <a:pt x="169797" y="145002"/>
                </a:lnTo>
                <a:lnTo>
                  <a:pt x="174158" y="146069"/>
                </a:lnTo>
                <a:lnTo>
                  <a:pt x="178018" y="147733"/>
                </a:lnTo>
                <a:lnTo>
                  <a:pt x="184847" y="152121"/>
                </a:lnTo>
                <a:lnTo>
                  <a:pt x="191057" y="157247"/>
                </a:lnTo>
                <a:lnTo>
                  <a:pt x="196992" y="162700"/>
                </a:lnTo>
                <a:lnTo>
                  <a:pt x="205689" y="171124"/>
                </a:lnTo>
                <a:lnTo>
                  <a:pt x="208563" y="173962"/>
                </a:lnTo>
                <a:lnTo>
                  <a:pt x="211433" y="175853"/>
                </a:lnTo>
                <a:lnTo>
                  <a:pt x="217160" y="177954"/>
                </a:lnTo>
                <a:lnTo>
                  <a:pt x="222881" y="178888"/>
                </a:lnTo>
                <a:lnTo>
                  <a:pt x="231458" y="1796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97"/>
          <p:cNvSpPr/>
          <p:nvPr/>
        </p:nvSpPr>
        <p:spPr>
          <a:xfrm>
            <a:off x="6757987" y="2348864"/>
            <a:ext cx="265748" cy="17147"/>
          </a:xfrm>
          <a:custGeom>
            <a:avLst/>
            <a:gdLst/>
            <a:ahLst/>
            <a:cxnLst/>
            <a:rect l="0" t="0" r="0" b="0"/>
            <a:pathLst>
              <a:path w="265748" h="17147">
                <a:moveTo>
                  <a:pt x="0" y="17146"/>
                </a:moveTo>
                <a:lnTo>
                  <a:pt x="91559" y="17146"/>
                </a:lnTo>
                <a:lnTo>
                  <a:pt x="98186" y="16193"/>
                </a:lnTo>
                <a:lnTo>
                  <a:pt x="105463" y="14606"/>
                </a:lnTo>
                <a:lnTo>
                  <a:pt x="113171" y="12595"/>
                </a:lnTo>
                <a:lnTo>
                  <a:pt x="120215" y="11254"/>
                </a:lnTo>
                <a:lnTo>
                  <a:pt x="126816" y="10360"/>
                </a:lnTo>
                <a:lnTo>
                  <a:pt x="133121" y="9765"/>
                </a:lnTo>
                <a:lnTo>
                  <a:pt x="139230" y="9368"/>
                </a:lnTo>
                <a:lnTo>
                  <a:pt x="145207" y="9103"/>
                </a:lnTo>
                <a:lnTo>
                  <a:pt x="151098" y="8926"/>
                </a:lnTo>
                <a:lnTo>
                  <a:pt x="157882" y="7856"/>
                </a:lnTo>
                <a:lnTo>
                  <a:pt x="165262" y="6190"/>
                </a:lnTo>
                <a:lnTo>
                  <a:pt x="173040" y="4127"/>
                </a:lnTo>
                <a:lnTo>
                  <a:pt x="180130" y="2751"/>
                </a:lnTo>
                <a:lnTo>
                  <a:pt x="186761" y="1834"/>
                </a:lnTo>
                <a:lnTo>
                  <a:pt x="193088" y="1223"/>
                </a:lnTo>
                <a:lnTo>
                  <a:pt x="199210" y="816"/>
                </a:lnTo>
                <a:lnTo>
                  <a:pt x="205197" y="544"/>
                </a:lnTo>
                <a:lnTo>
                  <a:pt x="216929" y="242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98"/>
          <p:cNvSpPr/>
          <p:nvPr/>
        </p:nvSpPr>
        <p:spPr>
          <a:xfrm>
            <a:off x="6792277" y="2263139"/>
            <a:ext cx="51436" cy="265749"/>
          </a:xfrm>
          <a:custGeom>
            <a:avLst/>
            <a:gdLst/>
            <a:ahLst/>
            <a:cxnLst/>
            <a:rect l="0" t="0" r="0" b="0"/>
            <a:pathLst>
              <a:path w="51436" h="265749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2"/>
                </a:lnTo>
                <a:lnTo>
                  <a:pt x="9290" y="6845"/>
                </a:lnTo>
                <a:lnTo>
                  <a:pt x="10956" y="9326"/>
                </a:lnTo>
                <a:lnTo>
                  <a:pt x="13019" y="11932"/>
                </a:lnTo>
                <a:lnTo>
                  <a:pt x="15347" y="15575"/>
                </a:lnTo>
                <a:lnTo>
                  <a:pt x="17851" y="19909"/>
                </a:lnTo>
                <a:lnTo>
                  <a:pt x="23174" y="29804"/>
                </a:lnTo>
                <a:lnTo>
                  <a:pt x="28715" y="40551"/>
                </a:lnTo>
                <a:lnTo>
                  <a:pt x="30573" y="46084"/>
                </a:lnTo>
                <a:lnTo>
                  <a:pt x="31812" y="51678"/>
                </a:lnTo>
                <a:lnTo>
                  <a:pt x="32638" y="57312"/>
                </a:lnTo>
                <a:lnTo>
                  <a:pt x="33189" y="62973"/>
                </a:lnTo>
                <a:lnTo>
                  <a:pt x="33556" y="68652"/>
                </a:lnTo>
                <a:lnTo>
                  <a:pt x="33800" y="74344"/>
                </a:lnTo>
                <a:lnTo>
                  <a:pt x="34072" y="85747"/>
                </a:lnTo>
                <a:lnTo>
                  <a:pt x="34290" y="251343"/>
                </a:lnTo>
                <a:lnTo>
                  <a:pt x="35243" y="253287"/>
                </a:lnTo>
                <a:lnTo>
                  <a:pt x="36830" y="254583"/>
                </a:lnTo>
                <a:lnTo>
                  <a:pt x="38841" y="255447"/>
                </a:lnTo>
                <a:lnTo>
                  <a:pt x="40181" y="256976"/>
                </a:lnTo>
                <a:lnTo>
                  <a:pt x="41075" y="258947"/>
                </a:lnTo>
                <a:lnTo>
                  <a:pt x="42509" y="264405"/>
                </a:lnTo>
                <a:lnTo>
                  <a:pt x="43580" y="264853"/>
                </a:lnTo>
                <a:lnTo>
                  <a:pt x="45245" y="265151"/>
                </a:lnTo>
                <a:lnTo>
                  <a:pt x="51435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99"/>
          <p:cNvSpPr/>
          <p:nvPr/>
        </p:nvSpPr>
        <p:spPr>
          <a:xfrm>
            <a:off x="7109459" y="2271712"/>
            <a:ext cx="265749" cy="214314"/>
          </a:xfrm>
          <a:custGeom>
            <a:avLst/>
            <a:gdLst/>
            <a:ahLst/>
            <a:cxnLst/>
            <a:rect l="0" t="0" r="0" b="0"/>
            <a:pathLst>
              <a:path w="265749" h="214314">
                <a:moveTo>
                  <a:pt x="0" y="0"/>
                </a:moveTo>
                <a:lnTo>
                  <a:pt x="11932" y="0"/>
                </a:lnTo>
                <a:lnTo>
                  <a:pt x="13670" y="953"/>
                </a:lnTo>
                <a:lnTo>
                  <a:pt x="14829" y="2540"/>
                </a:lnTo>
                <a:lnTo>
                  <a:pt x="15601" y="4551"/>
                </a:lnTo>
                <a:lnTo>
                  <a:pt x="17068" y="5892"/>
                </a:lnTo>
                <a:lnTo>
                  <a:pt x="18999" y="6785"/>
                </a:lnTo>
                <a:lnTo>
                  <a:pt x="21239" y="7381"/>
                </a:lnTo>
                <a:lnTo>
                  <a:pt x="26268" y="10583"/>
                </a:lnTo>
                <a:lnTo>
                  <a:pt x="31677" y="15181"/>
                </a:lnTo>
                <a:lnTo>
                  <a:pt x="37257" y="20400"/>
                </a:lnTo>
                <a:lnTo>
                  <a:pt x="51450" y="34342"/>
                </a:lnTo>
                <a:lnTo>
                  <a:pt x="57157" y="40981"/>
                </a:lnTo>
                <a:lnTo>
                  <a:pt x="60012" y="45418"/>
                </a:lnTo>
                <a:lnTo>
                  <a:pt x="62869" y="50281"/>
                </a:lnTo>
                <a:lnTo>
                  <a:pt x="65725" y="54476"/>
                </a:lnTo>
                <a:lnTo>
                  <a:pt x="68582" y="58225"/>
                </a:lnTo>
                <a:lnTo>
                  <a:pt x="71439" y="61676"/>
                </a:lnTo>
                <a:lnTo>
                  <a:pt x="75249" y="65883"/>
                </a:lnTo>
                <a:lnTo>
                  <a:pt x="84562" y="75636"/>
                </a:lnTo>
                <a:lnTo>
                  <a:pt x="95964" y="87287"/>
                </a:lnTo>
                <a:lnTo>
                  <a:pt x="100171" y="90576"/>
                </a:lnTo>
                <a:lnTo>
                  <a:pt x="104882" y="93722"/>
                </a:lnTo>
                <a:lnTo>
                  <a:pt x="109926" y="96771"/>
                </a:lnTo>
                <a:lnTo>
                  <a:pt x="114241" y="100709"/>
                </a:lnTo>
                <a:lnTo>
                  <a:pt x="118071" y="105240"/>
                </a:lnTo>
                <a:lnTo>
                  <a:pt x="121577" y="110165"/>
                </a:lnTo>
                <a:lnTo>
                  <a:pt x="125819" y="114401"/>
                </a:lnTo>
                <a:lnTo>
                  <a:pt x="130552" y="118177"/>
                </a:lnTo>
                <a:lnTo>
                  <a:pt x="135612" y="121647"/>
                </a:lnTo>
                <a:lnTo>
                  <a:pt x="140890" y="125866"/>
                </a:lnTo>
                <a:lnTo>
                  <a:pt x="146315" y="130583"/>
                </a:lnTo>
                <a:lnTo>
                  <a:pt x="156470" y="139952"/>
                </a:lnTo>
                <a:lnTo>
                  <a:pt x="164157" y="147291"/>
                </a:lnTo>
                <a:lnTo>
                  <a:pt x="168493" y="150582"/>
                </a:lnTo>
                <a:lnTo>
                  <a:pt x="173289" y="153728"/>
                </a:lnTo>
                <a:lnTo>
                  <a:pt x="178392" y="156777"/>
                </a:lnTo>
                <a:lnTo>
                  <a:pt x="186601" y="162707"/>
                </a:lnTo>
                <a:lnTo>
                  <a:pt x="193424" y="168517"/>
                </a:lnTo>
                <a:lnTo>
                  <a:pt x="199632" y="174274"/>
                </a:lnTo>
                <a:lnTo>
                  <a:pt x="203573" y="177142"/>
                </a:lnTo>
                <a:lnTo>
                  <a:pt x="208105" y="180008"/>
                </a:lnTo>
                <a:lnTo>
                  <a:pt x="213033" y="182870"/>
                </a:lnTo>
                <a:lnTo>
                  <a:pt x="221047" y="188591"/>
                </a:lnTo>
                <a:lnTo>
                  <a:pt x="224517" y="191450"/>
                </a:lnTo>
                <a:lnTo>
                  <a:pt x="230913" y="194626"/>
                </a:lnTo>
                <a:lnTo>
                  <a:pt x="233952" y="195473"/>
                </a:lnTo>
                <a:lnTo>
                  <a:pt x="239869" y="198955"/>
                </a:lnTo>
                <a:lnTo>
                  <a:pt x="242780" y="201217"/>
                </a:lnTo>
                <a:lnTo>
                  <a:pt x="248556" y="203730"/>
                </a:lnTo>
                <a:lnTo>
                  <a:pt x="255473" y="205343"/>
                </a:lnTo>
                <a:lnTo>
                  <a:pt x="262731" y="211553"/>
                </a:lnTo>
                <a:lnTo>
                  <a:pt x="265748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00"/>
          <p:cNvSpPr/>
          <p:nvPr/>
        </p:nvSpPr>
        <p:spPr>
          <a:xfrm>
            <a:off x="7186612" y="2288857"/>
            <a:ext cx="171451" cy="205741"/>
          </a:xfrm>
          <a:custGeom>
            <a:avLst/>
            <a:gdLst/>
            <a:ahLst/>
            <a:cxnLst/>
            <a:rect l="0" t="0" r="0" b="0"/>
            <a:pathLst>
              <a:path w="171451" h="205741">
                <a:moveTo>
                  <a:pt x="171450" y="0"/>
                </a:moveTo>
                <a:lnTo>
                  <a:pt x="166899" y="0"/>
                </a:lnTo>
                <a:lnTo>
                  <a:pt x="165559" y="953"/>
                </a:lnTo>
                <a:lnTo>
                  <a:pt x="164665" y="2540"/>
                </a:lnTo>
                <a:lnTo>
                  <a:pt x="163672" y="6844"/>
                </a:lnTo>
                <a:lnTo>
                  <a:pt x="163231" y="11932"/>
                </a:lnTo>
                <a:lnTo>
                  <a:pt x="162161" y="14622"/>
                </a:lnTo>
                <a:lnTo>
                  <a:pt x="156104" y="23912"/>
                </a:lnTo>
                <a:lnTo>
                  <a:pt x="153599" y="28324"/>
                </a:lnTo>
                <a:lnTo>
                  <a:pt x="150977" y="33170"/>
                </a:lnTo>
                <a:lnTo>
                  <a:pt x="147324" y="39258"/>
                </a:lnTo>
                <a:lnTo>
                  <a:pt x="138185" y="53643"/>
                </a:lnTo>
                <a:lnTo>
                  <a:pt x="134033" y="60527"/>
                </a:lnTo>
                <a:lnTo>
                  <a:pt x="130313" y="67021"/>
                </a:lnTo>
                <a:lnTo>
                  <a:pt x="126881" y="73256"/>
                </a:lnTo>
                <a:lnTo>
                  <a:pt x="121734" y="79317"/>
                </a:lnTo>
                <a:lnTo>
                  <a:pt x="115446" y="85263"/>
                </a:lnTo>
                <a:lnTo>
                  <a:pt x="108396" y="91132"/>
                </a:lnTo>
                <a:lnTo>
                  <a:pt x="102744" y="97902"/>
                </a:lnTo>
                <a:lnTo>
                  <a:pt x="98024" y="105273"/>
                </a:lnTo>
                <a:lnTo>
                  <a:pt x="93924" y="113045"/>
                </a:lnTo>
                <a:lnTo>
                  <a:pt x="89286" y="120131"/>
                </a:lnTo>
                <a:lnTo>
                  <a:pt x="84289" y="126760"/>
                </a:lnTo>
                <a:lnTo>
                  <a:pt x="79053" y="133084"/>
                </a:lnTo>
                <a:lnTo>
                  <a:pt x="73657" y="139205"/>
                </a:lnTo>
                <a:lnTo>
                  <a:pt x="62581" y="151086"/>
                </a:lnTo>
                <a:lnTo>
                  <a:pt x="50187" y="163935"/>
                </a:lnTo>
                <a:lnTo>
                  <a:pt x="14683" y="199625"/>
                </a:lnTo>
                <a:lnTo>
                  <a:pt x="11694" y="201664"/>
                </a:lnTo>
                <a:lnTo>
                  <a:pt x="8748" y="203022"/>
                </a:lnTo>
                <a:lnTo>
                  <a:pt x="30" y="205731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01"/>
          <p:cNvSpPr/>
          <p:nvPr/>
        </p:nvSpPr>
        <p:spPr>
          <a:xfrm>
            <a:off x="7478077" y="2348864"/>
            <a:ext cx="231458" cy="8574"/>
          </a:xfrm>
          <a:custGeom>
            <a:avLst/>
            <a:gdLst/>
            <a:ahLst/>
            <a:cxnLst/>
            <a:rect l="0" t="0" r="0" b="0"/>
            <a:pathLst>
              <a:path w="231458" h="8574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1"/>
                </a:lnTo>
                <a:lnTo>
                  <a:pt x="7381" y="4552"/>
                </a:lnTo>
                <a:lnTo>
                  <a:pt x="8731" y="5892"/>
                </a:lnTo>
                <a:lnTo>
                  <a:pt x="10583" y="6786"/>
                </a:lnTo>
                <a:lnTo>
                  <a:pt x="12771" y="7381"/>
                </a:lnTo>
                <a:lnTo>
                  <a:pt x="15181" y="7779"/>
                </a:lnTo>
                <a:lnTo>
                  <a:pt x="17741" y="8044"/>
                </a:lnTo>
                <a:lnTo>
                  <a:pt x="20400" y="8220"/>
                </a:lnTo>
                <a:lnTo>
                  <a:pt x="28434" y="8416"/>
                </a:lnTo>
                <a:lnTo>
                  <a:pt x="231457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02"/>
          <p:cNvSpPr/>
          <p:nvPr/>
        </p:nvSpPr>
        <p:spPr>
          <a:xfrm>
            <a:off x="7555230" y="2263139"/>
            <a:ext cx="68580" cy="240032"/>
          </a:xfrm>
          <a:custGeom>
            <a:avLst/>
            <a:gdLst/>
            <a:ahLst/>
            <a:cxnLst/>
            <a:rect l="0" t="0" r="0" b="0"/>
            <a:pathLst>
              <a:path w="68580" h="240032">
                <a:moveTo>
                  <a:pt x="0" y="0"/>
                </a:moveTo>
                <a:lnTo>
                  <a:pt x="0" y="13019"/>
                </a:lnTo>
                <a:lnTo>
                  <a:pt x="952" y="16300"/>
                </a:lnTo>
                <a:lnTo>
                  <a:pt x="2540" y="20392"/>
                </a:lnTo>
                <a:lnTo>
                  <a:pt x="4551" y="25025"/>
                </a:lnTo>
                <a:lnTo>
                  <a:pt x="5891" y="29066"/>
                </a:lnTo>
                <a:lnTo>
                  <a:pt x="7381" y="36096"/>
                </a:lnTo>
                <a:lnTo>
                  <a:pt x="7778" y="40257"/>
                </a:lnTo>
                <a:lnTo>
                  <a:pt x="8043" y="44936"/>
                </a:lnTo>
                <a:lnTo>
                  <a:pt x="8219" y="49960"/>
                </a:lnTo>
                <a:lnTo>
                  <a:pt x="9289" y="54262"/>
                </a:lnTo>
                <a:lnTo>
                  <a:pt x="10955" y="58082"/>
                </a:lnTo>
                <a:lnTo>
                  <a:pt x="13018" y="61582"/>
                </a:lnTo>
                <a:lnTo>
                  <a:pt x="14394" y="65820"/>
                </a:lnTo>
                <a:lnTo>
                  <a:pt x="15311" y="70550"/>
                </a:lnTo>
                <a:lnTo>
                  <a:pt x="15922" y="75608"/>
                </a:lnTo>
                <a:lnTo>
                  <a:pt x="16330" y="80886"/>
                </a:lnTo>
                <a:lnTo>
                  <a:pt x="16601" y="86309"/>
                </a:lnTo>
                <a:lnTo>
                  <a:pt x="16783" y="91830"/>
                </a:lnTo>
                <a:lnTo>
                  <a:pt x="17855" y="97415"/>
                </a:lnTo>
                <a:lnTo>
                  <a:pt x="19523" y="103043"/>
                </a:lnTo>
                <a:lnTo>
                  <a:pt x="21588" y="108701"/>
                </a:lnTo>
                <a:lnTo>
                  <a:pt x="23917" y="114377"/>
                </a:lnTo>
                <a:lnTo>
                  <a:pt x="26422" y="120067"/>
                </a:lnTo>
                <a:lnTo>
                  <a:pt x="31746" y="131468"/>
                </a:lnTo>
                <a:lnTo>
                  <a:pt x="37287" y="142886"/>
                </a:lnTo>
                <a:lnTo>
                  <a:pt x="39145" y="147645"/>
                </a:lnTo>
                <a:lnTo>
                  <a:pt x="40384" y="151770"/>
                </a:lnTo>
                <a:lnTo>
                  <a:pt x="41210" y="155473"/>
                </a:lnTo>
                <a:lnTo>
                  <a:pt x="42713" y="159846"/>
                </a:lnTo>
                <a:lnTo>
                  <a:pt x="44668" y="164667"/>
                </a:lnTo>
                <a:lnTo>
                  <a:pt x="46923" y="169786"/>
                </a:lnTo>
                <a:lnTo>
                  <a:pt x="48427" y="174151"/>
                </a:lnTo>
                <a:lnTo>
                  <a:pt x="50098" y="181541"/>
                </a:lnTo>
                <a:lnTo>
                  <a:pt x="51496" y="185797"/>
                </a:lnTo>
                <a:lnTo>
                  <a:pt x="53381" y="190540"/>
                </a:lnTo>
                <a:lnTo>
                  <a:pt x="55589" y="195607"/>
                </a:lnTo>
                <a:lnTo>
                  <a:pt x="57061" y="199937"/>
                </a:lnTo>
                <a:lnTo>
                  <a:pt x="58698" y="207289"/>
                </a:lnTo>
                <a:lnTo>
                  <a:pt x="59425" y="213731"/>
                </a:lnTo>
                <a:lnTo>
                  <a:pt x="59749" y="219769"/>
                </a:lnTo>
                <a:lnTo>
                  <a:pt x="59973" y="229731"/>
                </a:lnTo>
                <a:lnTo>
                  <a:pt x="60007" y="239913"/>
                </a:lnTo>
                <a:lnTo>
                  <a:pt x="60960" y="239952"/>
                </a:lnTo>
                <a:lnTo>
                  <a:pt x="68579" y="24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03"/>
          <p:cNvSpPr/>
          <p:nvPr/>
        </p:nvSpPr>
        <p:spPr>
          <a:xfrm>
            <a:off x="7872412" y="2168851"/>
            <a:ext cx="205741" cy="291444"/>
          </a:xfrm>
          <a:custGeom>
            <a:avLst/>
            <a:gdLst/>
            <a:ahLst/>
            <a:cxnLst/>
            <a:rect l="0" t="0" r="0" b="0"/>
            <a:pathLst>
              <a:path w="205741" h="291444">
                <a:moveTo>
                  <a:pt x="205740" y="25709"/>
                </a:moveTo>
                <a:lnTo>
                  <a:pt x="197521" y="17489"/>
                </a:lnTo>
                <a:lnTo>
                  <a:pt x="192721" y="17241"/>
                </a:lnTo>
                <a:lnTo>
                  <a:pt x="178174" y="17140"/>
                </a:lnTo>
                <a:lnTo>
                  <a:pt x="58726" y="17136"/>
                </a:lnTo>
                <a:lnTo>
                  <a:pt x="55343" y="16184"/>
                </a:lnTo>
                <a:lnTo>
                  <a:pt x="49045" y="12585"/>
                </a:lnTo>
                <a:lnTo>
                  <a:pt x="43069" y="10351"/>
                </a:lnTo>
                <a:lnTo>
                  <a:pt x="37240" y="9358"/>
                </a:lnTo>
                <a:lnTo>
                  <a:pt x="31474" y="8917"/>
                </a:lnTo>
                <a:lnTo>
                  <a:pt x="28603" y="7846"/>
                </a:lnTo>
                <a:lnTo>
                  <a:pt x="22872" y="4117"/>
                </a:lnTo>
                <a:lnTo>
                  <a:pt x="17150" y="1825"/>
                </a:lnTo>
                <a:lnTo>
                  <a:pt x="8721" y="23"/>
                </a:lnTo>
                <a:lnTo>
                  <a:pt x="4066" y="0"/>
                </a:lnTo>
                <a:lnTo>
                  <a:pt x="2711" y="950"/>
                </a:lnTo>
                <a:lnTo>
                  <a:pt x="1807" y="2535"/>
                </a:lnTo>
                <a:lnTo>
                  <a:pt x="357" y="7373"/>
                </a:lnTo>
                <a:lnTo>
                  <a:pt x="71" y="15172"/>
                </a:lnTo>
                <a:lnTo>
                  <a:pt x="0" y="62857"/>
                </a:lnTo>
                <a:lnTo>
                  <a:pt x="2539" y="71112"/>
                </a:lnTo>
                <a:lnTo>
                  <a:pt x="5892" y="80178"/>
                </a:lnTo>
                <a:lnTo>
                  <a:pt x="7382" y="87382"/>
                </a:lnTo>
                <a:lnTo>
                  <a:pt x="8043" y="93759"/>
                </a:lnTo>
                <a:lnTo>
                  <a:pt x="8416" y="102704"/>
                </a:lnTo>
                <a:lnTo>
                  <a:pt x="8541" y="114260"/>
                </a:lnTo>
                <a:lnTo>
                  <a:pt x="8572" y="145326"/>
                </a:lnTo>
                <a:lnTo>
                  <a:pt x="14464" y="151537"/>
                </a:lnTo>
                <a:lnTo>
                  <a:pt x="15954" y="153070"/>
                </a:lnTo>
                <a:lnTo>
                  <a:pt x="16351" y="152526"/>
                </a:lnTo>
                <a:lnTo>
                  <a:pt x="17135" y="145819"/>
                </a:lnTo>
                <a:lnTo>
                  <a:pt x="26469" y="136411"/>
                </a:lnTo>
                <a:lnTo>
                  <a:pt x="29077" y="133800"/>
                </a:lnTo>
                <a:lnTo>
                  <a:pt x="32719" y="132060"/>
                </a:lnTo>
                <a:lnTo>
                  <a:pt x="37053" y="130899"/>
                </a:lnTo>
                <a:lnTo>
                  <a:pt x="41846" y="130126"/>
                </a:lnTo>
                <a:lnTo>
                  <a:pt x="45996" y="128657"/>
                </a:lnTo>
                <a:lnTo>
                  <a:pt x="49713" y="126726"/>
                </a:lnTo>
                <a:lnTo>
                  <a:pt x="53145" y="124486"/>
                </a:lnTo>
                <a:lnTo>
                  <a:pt x="57337" y="122993"/>
                </a:lnTo>
                <a:lnTo>
                  <a:pt x="62037" y="121997"/>
                </a:lnTo>
                <a:lnTo>
                  <a:pt x="67075" y="121334"/>
                </a:lnTo>
                <a:lnTo>
                  <a:pt x="72340" y="119939"/>
                </a:lnTo>
                <a:lnTo>
                  <a:pt x="77754" y="118056"/>
                </a:lnTo>
                <a:lnTo>
                  <a:pt x="83269" y="115849"/>
                </a:lnTo>
                <a:lnTo>
                  <a:pt x="88850" y="114377"/>
                </a:lnTo>
                <a:lnTo>
                  <a:pt x="94476" y="113396"/>
                </a:lnTo>
                <a:lnTo>
                  <a:pt x="100131" y="112742"/>
                </a:lnTo>
                <a:lnTo>
                  <a:pt x="105807" y="112306"/>
                </a:lnTo>
                <a:lnTo>
                  <a:pt x="111496" y="112015"/>
                </a:lnTo>
                <a:lnTo>
                  <a:pt x="126064" y="111606"/>
                </a:lnTo>
                <a:lnTo>
                  <a:pt x="129762" y="111548"/>
                </a:lnTo>
                <a:lnTo>
                  <a:pt x="134133" y="112463"/>
                </a:lnTo>
                <a:lnTo>
                  <a:pt x="138953" y="114024"/>
                </a:lnTo>
                <a:lnTo>
                  <a:pt x="144070" y="116018"/>
                </a:lnTo>
                <a:lnTo>
                  <a:pt x="149387" y="117348"/>
                </a:lnTo>
                <a:lnTo>
                  <a:pt x="154836" y="118234"/>
                </a:lnTo>
                <a:lnTo>
                  <a:pt x="160375" y="118825"/>
                </a:lnTo>
                <a:lnTo>
                  <a:pt x="165970" y="120171"/>
                </a:lnTo>
                <a:lnTo>
                  <a:pt x="171608" y="122021"/>
                </a:lnTo>
                <a:lnTo>
                  <a:pt x="177271" y="124207"/>
                </a:lnTo>
                <a:lnTo>
                  <a:pt x="181997" y="126617"/>
                </a:lnTo>
                <a:lnTo>
                  <a:pt x="186101" y="129175"/>
                </a:lnTo>
                <a:lnTo>
                  <a:pt x="189790" y="131834"/>
                </a:lnTo>
                <a:lnTo>
                  <a:pt x="193201" y="135511"/>
                </a:lnTo>
                <a:lnTo>
                  <a:pt x="196429" y="139868"/>
                </a:lnTo>
                <a:lnTo>
                  <a:pt x="201602" y="148836"/>
                </a:lnTo>
                <a:lnTo>
                  <a:pt x="203901" y="155997"/>
                </a:lnTo>
                <a:lnTo>
                  <a:pt x="204922" y="162354"/>
                </a:lnTo>
                <a:lnTo>
                  <a:pt x="205377" y="169308"/>
                </a:lnTo>
                <a:lnTo>
                  <a:pt x="205579" y="178748"/>
                </a:lnTo>
                <a:lnTo>
                  <a:pt x="205692" y="190222"/>
                </a:lnTo>
                <a:lnTo>
                  <a:pt x="203179" y="199156"/>
                </a:lnTo>
                <a:lnTo>
                  <a:pt x="201175" y="204205"/>
                </a:lnTo>
                <a:lnTo>
                  <a:pt x="198887" y="209476"/>
                </a:lnTo>
                <a:lnTo>
                  <a:pt x="193804" y="220413"/>
                </a:lnTo>
                <a:lnTo>
                  <a:pt x="190163" y="225044"/>
                </a:lnTo>
                <a:lnTo>
                  <a:pt x="185831" y="229084"/>
                </a:lnTo>
                <a:lnTo>
                  <a:pt x="181038" y="232730"/>
                </a:lnTo>
                <a:lnTo>
                  <a:pt x="175936" y="237065"/>
                </a:lnTo>
                <a:lnTo>
                  <a:pt x="170631" y="241860"/>
                </a:lnTo>
                <a:lnTo>
                  <a:pt x="165189" y="246962"/>
                </a:lnTo>
                <a:lnTo>
                  <a:pt x="159655" y="251316"/>
                </a:lnTo>
                <a:lnTo>
                  <a:pt x="154062" y="255171"/>
                </a:lnTo>
                <a:lnTo>
                  <a:pt x="148428" y="258694"/>
                </a:lnTo>
                <a:lnTo>
                  <a:pt x="142767" y="261994"/>
                </a:lnTo>
                <a:lnTo>
                  <a:pt x="137088" y="265148"/>
                </a:lnTo>
                <a:lnTo>
                  <a:pt x="125699" y="271191"/>
                </a:lnTo>
                <a:lnTo>
                  <a:pt x="97151" y="285707"/>
                </a:lnTo>
                <a:lnTo>
                  <a:pt x="92390" y="287623"/>
                </a:lnTo>
                <a:lnTo>
                  <a:pt x="88264" y="288901"/>
                </a:lnTo>
                <a:lnTo>
                  <a:pt x="84560" y="289752"/>
                </a:lnTo>
                <a:lnTo>
                  <a:pt x="80186" y="290320"/>
                </a:lnTo>
                <a:lnTo>
                  <a:pt x="75365" y="290699"/>
                </a:lnTo>
                <a:lnTo>
                  <a:pt x="70246" y="290951"/>
                </a:lnTo>
                <a:lnTo>
                  <a:pt x="59478" y="291232"/>
                </a:lnTo>
                <a:lnTo>
                  <a:pt x="34734" y="291443"/>
                </a:lnTo>
                <a:lnTo>
                  <a:pt x="30776" y="290495"/>
                </a:lnTo>
                <a:lnTo>
                  <a:pt x="27184" y="288910"/>
                </a:lnTo>
                <a:lnTo>
                  <a:pt x="23838" y="286901"/>
                </a:lnTo>
                <a:lnTo>
                  <a:pt x="17580" y="284669"/>
                </a:lnTo>
                <a:lnTo>
                  <a:pt x="10351" y="283236"/>
                </a:lnTo>
                <a:lnTo>
                  <a:pt x="9758" y="282166"/>
                </a:lnTo>
                <a:lnTo>
                  <a:pt x="9100" y="278437"/>
                </a:lnTo>
                <a:lnTo>
                  <a:pt x="7972" y="277062"/>
                </a:lnTo>
                <a:lnTo>
                  <a:pt x="6267" y="276145"/>
                </a:lnTo>
                <a:lnTo>
                  <a:pt x="0" y="2743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04"/>
          <p:cNvSpPr/>
          <p:nvPr/>
        </p:nvSpPr>
        <p:spPr>
          <a:xfrm>
            <a:off x="4949192" y="2821662"/>
            <a:ext cx="342782" cy="200721"/>
          </a:xfrm>
          <a:custGeom>
            <a:avLst/>
            <a:gdLst/>
            <a:ahLst/>
            <a:cxnLst/>
            <a:rect l="0" t="0" r="0" b="0"/>
            <a:pathLst>
              <a:path w="342782" h="200721">
                <a:moveTo>
                  <a:pt x="128585" y="144423"/>
                </a:moveTo>
                <a:lnTo>
                  <a:pt x="128585" y="135881"/>
                </a:lnTo>
                <a:lnTo>
                  <a:pt x="124035" y="135859"/>
                </a:lnTo>
                <a:lnTo>
                  <a:pt x="122694" y="134904"/>
                </a:lnTo>
                <a:lnTo>
                  <a:pt x="121800" y="133314"/>
                </a:lnTo>
                <a:lnTo>
                  <a:pt x="120117" y="127631"/>
                </a:lnTo>
                <a:lnTo>
                  <a:pt x="114142" y="121456"/>
                </a:lnTo>
                <a:lnTo>
                  <a:pt x="112641" y="119928"/>
                </a:lnTo>
                <a:lnTo>
                  <a:pt x="109434" y="119248"/>
                </a:lnTo>
                <a:lnTo>
                  <a:pt x="107245" y="119067"/>
                </a:lnTo>
                <a:lnTo>
                  <a:pt x="104833" y="117994"/>
                </a:lnTo>
                <a:lnTo>
                  <a:pt x="96889" y="112885"/>
                </a:lnTo>
                <a:lnTo>
                  <a:pt x="91320" y="111356"/>
                </a:lnTo>
                <a:lnTo>
                  <a:pt x="82830" y="110495"/>
                </a:lnTo>
                <a:lnTo>
                  <a:pt x="79984" y="109422"/>
                </a:lnTo>
                <a:lnTo>
                  <a:pt x="74282" y="105689"/>
                </a:lnTo>
                <a:lnTo>
                  <a:pt x="66033" y="103395"/>
                </a:lnTo>
                <a:lnTo>
                  <a:pt x="54316" y="101923"/>
                </a:lnTo>
                <a:lnTo>
                  <a:pt x="45158" y="101632"/>
                </a:lnTo>
                <a:lnTo>
                  <a:pt x="31356" y="101570"/>
                </a:lnTo>
                <a:lnTo>
                  <a:pt x="29476" y="102519"/>
                </a:lnTo>
                <a:lnTo>
                  <a:pt x="28222" y="104104"/>
                </a:lnTo>
                <a:lnTo>
                  <a:pt x="27387" y="106114"/>
                </a:lnTo>
                <a:lnTo>
                  <a:pt x="25877" y="107453"/>
                </a:lnTo>
                <a:lnTo>
                  <a:pt x="23918" y="108346"/>
                </a:lnTo>
                <a:lnTo>
                  <a:pt x="21660" y="108942"/>
                </a:lnTo>
                <a:lnTo>
                  <a:pt x="16610" y="112143"/>
                </a:lnTo>
                <a:lnTo>
                  <a:pt x="10158" y="117409"/>
                </a:lnTo>
                <a:lnTo>
                  <a:pt x="9629" y="118793"/>
                </a:lnTo>
                <a:lnTo>
                  <a:pt x="9041" y="122872"/>
                </a:lnTo>
                <a:lnTo>
                  <a:pt x="7931" y="125293"/>
                </a:lnTo>
                <a:lnTo>
                  <a:pt x="4159" y="130523"/>
                </a:lnTo>
                <a:lnTo>
                  <a:pt x="2772" y="133251"/>
                </a:lnTo>
                <a:lnTo>
                  <a:pt x="1231" y="138822"/>
                </a:lnTo>
                <a:lnTo>
                  <a:pt x="241" y="144269"/>
                </a:lnTo>
                <a:lnTo>
                  <a:pt x="106" y="148482"/>
                </a:lnTo>
                <a:lnTo>
                  <a:pt x="0" y="168478"/>
                </a:lnTo>
                <a:lnTo>
                  <a:pt x="2539" y="171942"/>
                </a:lnTo>
                <a:lnTo>
                  <a:pt x="7379" y="177375"/>
                </a:lnTo>
                <a:lnTo>
                  <a:pt x="15846" y="185976"/>
                </a:lnTo>
                <a:lnTo>
                  <a:pt x="24409" y="194551"/>
                </a:lnTo>
                <a:lnTo>
                  <a:pt x="25797" y="194987"/>
                </a:lnTo>
                <a:lnTo>
                  <a:pt x="29879" y="195470"/>
                </a:lnTo>
                <a:lnTo>
                  <a:pt x="37409" y="198226"/>
                </a:lnTo>
                <a:lnTo>
                  <a:pt x="42083" y="200294"/>
                </a:lnTo>
                <a:lnTo>
                  <a:pt x="45199" y="200720"/>
                </a:lnTo>
                <a:lnTo>
                  <a:pt x="47277" y="200052"/>
                </a:lnTo>
                <a:lnTo>
                  <a:pt x="48663" y="198654"/>
                </a:lnTo>
                <a:lnTo>
                  <a:pt x="50538" y="197722"/>
                </a:lnTo>
                <a:lnTo>
                  <a:pt x="55163" y="196686"/>
                </a:lnTo>
                <a:lnTo>
                  <a:pt x="63121" y="196103"/>
                </a:lnTo>
                <a:lnTo>
                  <a:pt x="65892" y="195069"/>
                </a:lnTo>
                <a:lnTo>
                  <a:pt x="71512" y="191380"/>
                </a:lnTo>
                <a:lnTo>
                  <a:pt x="77184" y="186565"/>
                </a:lnTo>
                <a:lnTo>
                  <a:pt x="82880" y="181250"/>
                </a:lnTo>
                <a:lnTo>
                  <a:pt x="88586" y="175713"/>
                </a:lnTo>
                <a:lnTo>
                  <a:pt x="90489" y="172903"/>
                </a:lnTo>
                <a:lnTo>
                  <a:pt x="92603" y="167240"/>
                </a:lnTo>
                <a:lnTo>
                  <a:pt x="94120" y="163444"/>
                </a:lnTo>
                <a:lnTo>
                  <a:pt x="96083" y="159009"/>
                </a:lnTo>
                <a:lnTo>
                  <a:pt x="98345" y="154147"/>
                </a:lnTo>
                <a:lnTo>
                  <a:pt x="99852" y="149953"/>
                </a:lnTo>
                <a:lnTo>
                  <a:pt x="100857" y="146204"/>
                </a:lnTo>
                <a:lnTo>
                  <a:pt x="101528" y="142753"/>
                </a:lnTo>
                <a:lnTo>
                  <a:pt x="102927" y="138547"/>
                </a:lnTo>
                <a:lnTo>
                  <a:pt x="104812" y="133838"/>
                </a:lnTo>
                <a:lnTo>
                  <a:pt x="107021" y="128794"/>
                </a:lnTo>
                <a:lnTo>
                  <a:pt x="112016" y="118109"/>
                </a:lnTo>
                <a:lnTo>
                  <a:pt x="114682" y="112593"/>
                </a:lnTo>
                <a:lnTo>
                  <a:pt x="116459" y="107010"/>
                </a:lnTo>
                <a:lnTo>
                  <a:pt x="117643" y="101383"/>
                </a:lnTo>
                <a:lnTo>
                  <a:pt x="118433" y="95727"/>
                </a:lnTo>
                <a:lnTo>
                  <a:pt x="119912" y="91004"/>
                </a:lnTo>
                <a:lnTo>
                  <a:pt x="121851" y="86903"/>
                </a:lnTo>
                <a:lnTo>
                  <a:pt x="124095" y="83216"/>
                </a:lnTo>
                <a:lnTo>
                  <a:pt x="125592" y="78853"/>
                </a:lnTo>
                <a:lnTo>
                  <a:pt x="126590" y="74040"/>
                </a:lnTo>
                <a:lnTo>
                  <a:pt x="127255" y="68926"/>
                </a:lnTo>
                <a:lnTo>
                  <a:pt x="127698" y="64564"/>
                </a:lnTo>
                <a:lnTo>
                  <a:pt x="127994" y="60703"/>
                </a:lnTo>
                <a:lnTo>
                  <a:pt x="128191" y="57177"/>
                </a:lnTo>
                <a:lnTo>
                  <a:pt x="128410" y="48179"/>
                </a:lnTo>
                <a:lnTo>
                  <a:pt x="128550" y="31432"/>
                </a:lnTo>
                <a:lnTo>
                  <a:pt x="127610" y="28138"/>
                </a:lnTo>
                <a:lnTo>
                  <a:pt x="124024" y="21938"/>
                </a:lnTo>
                <a:lnTo>
                  <a:pt x="121201" y="17643"/>
                </a:lnTo>
                <a:lnTo>
                  <a:pt x="120541" y="14099"/>
                </a:lnTo>
                <a:lnTo>
                  <a:pt x="120117" y="8613"/>
                </a:lnTo>
                <a:lnTo>
                  <a:pt x="120043" y="3112"/>
                </a:lnTo>
                <a:lnTo>
                  <a:pt x="120022" y="0"/>
                </a:lnTo>
                <a:lnTo>
                  <a:pt x="120012" y="57537"/>
                </a:lnTo>
                <a:lnTo>
                  <a:pt x="120965" y="61734"/>
                </a:lnTo>
                <a:lnTo>
                  <a:pt x="122553" y="65484"/>
                </a:lnTo>
                <a:lnTo>
                  <a:pt x="124563" y="68937"/>
                </a:lnTo>
                <a:lnTo>
                  <a:pt x="125904" y="73144"/>
                </a:lnTo>
                <a:lnTo>
                  <a:pt x="126798" y="77853"/>
                </a:lnTo>
                <a:lnTo>
                  <a:pt x="127394" y="82898"/>
                </a:lnTo>
                <a:lnTo>
                  <a:pt x="128743" y="87214"/>
                </a:lnTo>
                <a:lnTo>
                  <a:pt x="130596" y="91043"/>
                </a:lnTo>
                <a:lnTo>
                  <a:pt x="132783" y="94549"/>
                </a:lnTo>
                <a:lnTo>
                  <a:pt x="134241" y="98791"/>
                </a:lnTo>
                <a:lnTo>
                  <a:pt x="135213" y="103524"/>
                </a:lnTo>
                <a:lnTo>
                  <a:pt x="135861" y="108584"/>
                </a:lnTo>
                <a:lnTo>
                  <a:pt x="137246" y="112911"/>
                </a:lnTo>
                <a:lnTo>
                  <a:pt x="139122" y="116747"/>
                </a:lnTo>
                <a:lnTo>
                  <a:pt x="141324" y="120257"/>
                </a:lnTo>
                <a:lnTo>
                  <a:pt x="142793" y="124502"/>
                </a:lnTo>
                <a:lnTo>
                  <a:pt x="143772" y="129238"/>
                </a:lnTo>
                <a:lnTo>
                  <a:pt x="144424" y="134299"/>
                </a:lnTo>
                <a:lnTo>
                  <a:pt x="145812" y="138626"/>
                </a:lnTo>
                <a:lnTo>
                  <a:pt x="147690" y="142463"/>
                </a:lnTo>
                <a:lnTo>
                  <a:pt x="149894" y="145974"/>
                </a:lnTo>
                <a:lnTo>
                  <a:pt x="151364" y="149267"/>
                </a:lnTo>
                <a:lnTo>
                  <a:pt x="152996" y="155466"/>
                </a:lnTo>
                <a:lnTo>
                  <a:pt x="154384" y="159405"/>
                </a:lnTo>
                <a:lnTo>
                  <a:pt x="156262" y="163936"/>
                </a:lnTo>
                <a:lnTo>
                  <a:pt x="158466" y="168861"/>
                </a:lnTo>
                <a:lnTo>
                  <a:pt x="160888" y="172145"/>
                </a:lnTo>
                <a:lnTo>
                  <a:pt x="163456" y="174334"/>
                </a:lnTo>
                <a:lnTo>
                  <a:pt x="168848" y="177719"/>
                </a:lnTo>
                <a:lnTo>
                  <a:pt x="174420" y="182399"/>
                </a:lnTo>
                <a:lnTo>
                  <a:pt x="176286" y="184980"/>
                </a:lnTo>
                <a:lnTo>
                  <a:pt x="178361" y="190388"/>
                </a:lnTo>
                <a:lnTo>
                  <a:pt x="180819" y="192211"/>
                </a:lnTo>
                <a:lnTo>
                  <a:pt x="191475" y="194777"/>
                </a:lnTo>
                <a:lnTo>
                  <a:pt x="198581" y="195644"/>
                </a:lnTo>
                <a:lnTo>
                  <a:pt x="208875" y="195816"/>
                </a:lnTo>
                <a:lnTo>
                  <a:pt x="221214" y="195854"/>
                </a:lnTo>
                <a:lnTo>
                  <a:pt x="224681" y="193316"/>
                </a:lnTo>
                <a:lnTo>
                  <a:pt x="229396" y="189013"/>
                </a:lnTo>
                <a:lnTo>
                  <a:pt x="234668" y="183926"/>
                </a:lnTo>
                <a:lnTo>
                  <a:pt x="237407" y="180283"/>
                </a:lnTo>
                <a:lnTo>
                  <a:pt x="240185" y="175949"/>
                </a:lnTo>
                <a:lnTo>
                  <a:pt x="242991" y="171156"/>
                </a:lnTo>
                <a:lnTo>
                  <a:pt x="245813" y="167007"/>
                </a:lnTo>
                <a:lnTo>
                  <a:pt x="248647" y="163289"/>
                </a:lnTo>
                <a:lnTo>
                  <a:pt x="251489" y="159858"/>
                </a:lnTo>
                <a:lnTo>
                  <a:pt x="254336" y="155665"/>
                </a:lnTo>
                <a:lnTo>
                  <a:pt x="257187" y="150965"/>
                </a:lnTo>
                <a:lnTo>
                  <a:pt x="260039" y="145927"/>
                </a:lnTo>
                <a:lnTo>
                  <a:pt x="262894" y="141616"/>
                </a:lnTo>
                <a:lnTo>
                  <a:pt x="265749" y="137789"/>
                </a:lnTo>
                <a:lnTo>
                  <a:pt x="268605" y="134285"/>
                </a:lnTo>
                <a:lnTo>
                  <a:pt x="270509" y="130044"/>
                </a:lnTo>
                <a:lnTo>
                  <a:pt x="271779" y="125312"/>
                </a:lnTo>
                <a:lnTo>
                  <a:pt x="272625" y="120252"/>
                </a:lnTo>
                <a:lnTo>
                  <a:pt x="274142" y="115926"/>
                </a:lnTo>
                <a:lnTo>
                  <a:pt x="276105" y="112090"/>
                </a:lnTo>
                <a:lnTo>
                  <a:pt x="278367" y="108580"/>
                </a:lnTo>
                <a:lnTo>
                  <a:pt x="279875" y="105288"/>
                </a:lnTo>
                <a:lnTo>
                  <a:pt x="281550" y="99089"/>
                </a:lnTo>
                <a:lnTo>
                  <a:pt x="282294" y="93159"/>
                </a:lnTo>
                <a:lnTo>
                  <a:pt x="282625" y="87349"/>
                </a:lnTo>
                <a:lnTo>
                  <a:pt x="282772" y="81591"/>
                </a:lnTo>
                <a:lnTo>
                  <a:pt x="281859" y="79675"/>
                </a:lnTo>
                <a:lnTo>
                  <a:pt x="280298" y="78398"/>
                </a:lnTo>
                <a:lnTo>
                  <a:pt x="275499" y="76347"/>
                </a:lnTo>
                <a:lnTo>
                  <a:pt x="266129" y="75856"/>
                </a:lnTo>
                <a:lnTo>
                  <a:pt x="265859" y="80397"/>
                </a:lnTo>
                <a:lnTo>
                  <a:pt x="264869" y="82689"/>
                </a:lnTo>
                <a:lnTo>
                  <a:pt x="261228" y="87775"/>
                </a:lnTo>
                <a:lnTo>
                  <a:pt x="259876" y="90465"/>
                </a:lnTo>
                <a:lnTo>
                  <a:pt x="258375" y="95994"/>
                </a:lnTo>
                <a:lnTo>
                  <a:pt x="255167" y="101626"/>
                </a:lnTo>
                <a:lnTo>
                  <a:pt x="252978" y="104462"/>
                </a:lnTo>
                <a:lnTo>
                  <a:pt x="250546" y="110152"/>
                </a:lnTo>
                <a:lnTo>
                  <a:pt x="249465" y="115856"/>
                </a:lnTo>
                <a:lnTo>
                  <a:pt x="248984" y="121567"/>
                </a:lnTo>
                <a:lnTo>
                  <a:pt x="249809" y="124423"/>
                </a:lnTo>
                <a:lnTo>
                  <a:pt x="253265" y="130136"/>
                </a:lnTo>
                <a:lnTo>
                  <a:pt x="255436" y="135851"/>
                </a:lnTo>
                <a:lnTo>
                  <a:pt x="256401" y="141565"/>
                </a:lnTo>
                <a:lnTo>
                  <a:pt x="256830" y="147280"/>
                </a:lnTo>
                <a:lnTo>
                  <a:pt x="257897" y="150138"/>
                </a:lnTo>
                <a:lnTo>
                  <a:pt x="261622" y="155853"/>
                </a:lnTo>
                <a:lnTo>
                  <a:pt x="263913" y="161568"/>
                </a:lnTo>
                <a:lnTo>
                  <a:pt x="264523" y="164425"/>
                </a:lnTo>
                <a:lnTo>
                  <a:pt x="265883" y="166330"/>
                </a:lnTo>
                <a:lnTo>
                  <a:pt x="267742" y="167600"/>
                </a:lnTo>
                <a:lnTo>
                  <a:pt x="269934" y="168447"/>
                </a:lnTo>
                <a:lnTo>
                  <a:pt x="277569" y="174189"/>
                </a:lnTo>
                <a:lnTo>
                  <a:pt x="280295" y="175697"/>
                </a:lnTo>
                <a:lnTo>
                  <a:pt x="288683" y="178772"/>
                </a:lnTo>
                <a:lnTo>
                  <a:pt x="297201" y="184339"/>
                </a:lnTo>
                <a:lnTo>
                  <a:pt x="302903" y="185976"/>
                </a:lnTo>
                <a:lnTo>
                  <a:pt x="313372" y="187027"/>
                </a:lnTo>
                <a:lnTo>
                  <a:pt x="315488" y="187170"/>
                </a:lnTo>
                <a:lnTo>
                  <a:pt x="318968" y="184694"/>
                </a:lnTo>
                <a:lnTo>
                  <a:pt x="321229" y="182700"/>
                </a:lnTo>
                <a:lnTo>
                  <a:pt x="323690" y="181371"/>
                </a:lnTo>
                <a:lnTo>
                  <a:pt x="328963" y="179894"/>
                </a:lnTo>
                <a:lnTo>
                  <a:pt x="330750" y="178548"/>
                </a:lnTo>
                <a:lnTo>
                  <a:pt x="331942" y="176698"/>
                </a:lnTo>
                <a:lnTo>
                  <a:pt x="332737" y="174512"/>
                </a:lnTo>
                <a:lnTo>
                  <a:pt x="334218" y="173055"/>
                </a:lnTo>
                <a:lnTo>
                  <a:pt x="336159" y="172083"/>
                </a:lnTo>
                <a:lnTo>
                  <a:pt x="338405" y="171436"/>
                </a:lnTo>
                <a:lnTo>
                  <a:pt x="339902" y="170051"/>
                </a:lnTo>
                <a:lnTo>
                  <a:pt x="340901" y="168176"/>
                </a:lnTo>
                <a:lnTo>
                  <a:pt x="342010" y="163552"/>
                </a:lnTo>
                <a:lnTo>
                  <a:pt x="342503" y="158322"/>
                </a:lnTo>
                <a:lnTo>
                  <a:pt x="342722" y="152823"/>
                </a:lnTo>
                <a:lnTo>
                  <a:pt x="342781" y="150023"/>
                </a:lnTo>
                <a:lnTo>
                  <a:pt x="341867" y="148156"/>
                </a:lnTo>
                <a:lnTo>
                  <a:pt x="340306" y="146912"/>
                </a:lnTo>
                <a:lnTo>
                  <a:pt x="338312" y="146082"/>
                </a:lnTo>
                <a:lnTo>
                  <a:pt x="336983" y="144576"/>
                </a:lnTo>
                <a:lnTo>
                  <a:pt x="336097" y="142620"/>
                </a:lnTo>
                <a:lnTo>
                  <a:pt x="335112" y="137907"/>
                </a:lnTo>
                <a:lnTo>
                  <a:pt x="334675" y="132637"/>
                </a:lnTo>
                <a:lnTo>
                  <a:pt x="333606" y="129898"/>
                </a:lnTo>
                <a:lnTo>
                  <a:pt x="329878" y="124314"/>
                </a:lnTo>
                <a:lnTo>
                  <a:pt x="325046" y="118658"/>
                </a:lnTo>
                <a:lnTo>
                  <a:pt x="322424" y="115816"/>
                </a:lnTo>
                <a:lnTo>
                  <a:pt x="320676" y="112969"/>
                </a:lnTo>
                <a:lnTo>
                  <a:pt x="318734" y="107266"/>
                </a:lnTo>
                <a:lnTo>
                  <a:pt x="317263" y="105364"/>
                </a:lnTo>
                <a:lnTo>
                  <a:pt x="315330" y="104096"/>
                </a:lnTo>
                <a:lnTo>
                  <a:pt x="309001" y="101708"/>
                </a:lnTo>
                <a:lnTo>
                  <a:pt x="308724" y="97053"/>
                </a:lnTo>
                <a:lnTo>
                  <a:pt x="307733" y="95698"/>
                </a:lnTo>
                <a:lnTo>
                  <a:pt x="306120" y="94795"/>
                </a:lnTo>
                <a:lnTo>
                  <a:pt x="301237" y="93344"/>
                </a:lnTo>
                <a:lnTo>
                  <a:pt x="300836" y="94178"/>
                </a:lnTo>
                <a:lnTo>
                  <a:pt x="300194" y="99820"/>
                </a:lnTo>
                <a:lnTo>
                  <a:pt x="300035" y="1015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05"/>
          <p:cNvSpPr/>
          <p:nvPr/>
        </p:nvSpPr>
        <p:spPr>
          <a:xfrm>
            <a:off x="5343525" y="2906077"/>
            <a:ext cx="264408" cy="128553"/>
          </a:xfrm>
          <a:custGeom>
            <a:avLst/>
            <a:gdLst/>
            <a:ahLst/>
            <a:cxnLst/>
            <a:rect l="0" t="0" r="0" b="0"/>
            <a:pathLst>
              <a:path w="264408" h="128553">
                <a:moveTo>
                  <a:pt x="0" y="8573"/>
                </a:moveTo>
                <a:lnTo>
                  <a:pt x="11931" y="8573"/>
                </a:lnTo>
                <a:lnTo>
                  <a:pt x="13669" y="9525"/>
                </a:lnTo>
                <a:lnTo>
                  <a:pt x="14828" y="11112"/>
                </a:lnTo>
                <a:lnTo>
                  <a:pt x="16687" y="15953"/>
                </a:lnTo>
                <a:lnTo>
                  <a:pt x="19481" y="19156"/>
                </a:lnTo>
                <a:lnTo>
                  <a:pt x="21560" y="21343"/>
                </a:lnTo>
                <a:lnTo>
                  <a:pt x="22945" y="23754"/>
                </a:lnTo>
                <a:lnTo>
                  <a:pt x="23869" y="26313"/>
                </a:lnTo>
                <a:lnTo>
                  <a:pt x="24485" y="28972"/>
                </a:lnTo>
                <a:lnTo>
                  <a:pt x="24896" y="31697"/>
                </a:lnTo>
                <a:lnTo>
                  <a:pt x="25170" y="34467"/>
                </a:lnTo>
                <a:lnTo>
                  <a:pt x="25352" y="37265"/>
                </a:lnTo>
                <a:lnTo>
                  <a:pt x="26427" y="40083"/>
                </a:lnTo>
                <a:lnTo>
                  <a:pt x="28095" y="42915"/>
                </a:lnTo>
                <a:lnTo>
                  <a:pt x="30160" y="45755"/>
                </a:lnTo>
                <a:lnTo>
                  <a:pt x="31536" y="48601"/>
                </a:lnTo>
                <a:lnTo>
                  <a:pt x="32454" y="51451"/>
                </a:lnTo>
                <a:lnTo>
                  <a:pt x="33066" y="54303"/>
                </a:lnTo>
                <a:lnTo>
                  <a:pt x="33474" y="57157"/>
                </a:lnTo>
                <a:lnTo>
                  <a:pt x="33746" y="60012"/>
                </a:lnTo>
                <a:lnTo>
                  <a:pt x="33927" y="62868"/>
                </a:lnTo>
                <a:lnTo>
                  <a:pt x="35000" y="65725"/>
                </a:lnTo>
                <a:lnTo>
                  <a:pt x="36669" y="68581"/>
                </a:lnTo>
                <a:lnTo>
                  <a:pt x="38733" y="71438"/>
                </a:lnTo>
                <a:lnTo>
                  <a:pt x="40109" y="74296"/>
                </a:lnTo>
                <a:lnTo>
                  <a:pt x="41027" y="77153"/>
                </a:lnTo>
                <a:lnTo>
                  <a:pt x="41639" y="80010"/>
                </a:lnTo>
                <a:lnTo>
                  <a:pt x="42046" y="82868"/>
                </a:lnTo>
                <a:lnTo>
                  <a:pt x="42318" y="85725"/>
                </a:lnTo>
                <a:lnTo>
                  <a:pt x="42499" y="88583"/>
                </a:lnTo>
                <a:lnTo>
                  <a:pt x="42701" y="96837"/>
                </a:lnTo>
                <a:lnTo>
                  <a:pt x="42755" y="101706"/>
                </a:lnTo>
                <a:lnTo>
                  <a:pt x="43743" y="105904"/>
                </a:lnTo>
                <a:lnTo>
                  <a:pt x="45354" y="109655"/>
                </a:lnTo>
                <a:lnTo>
                  <a:pt x="47381" y="113109"/>
                </a:lnTo>
                <a:lnTo>
                  <a:pt x="49685" y="115411"/>
                </a:lnTo>
                <a:lnTo>
                  <a:pt x="52173" y="116946"/>
                </a:lnTo>
                <a:lnTo>
                  <a:pt x="54784" y="117969"/>
                </a:lnTo>
                <a:lnTo>
                  <a:pt x="60226" y="121646"/>
                </a:lnTo>
                <a:lnTo>
                  <a:pt x="66929" y="127216"/>
                </a:lnTo>
                <a:lnTo>
                  <a:pt x="70386" y="127978"/>
                </a:lnTo>
                <a:lnTo>
                  <a:pt x="77214" y="128507"/>
                </a:lnTo>
                <a:lnTo>
                  <a:pt x="81307" y="128552"/>
                </a:lnTo>
                <a:lnTo>
                  <a:pt x="82779" y="127611"/>
                </a:lnTo>
                <a:lnTo>
                  <a:pt x="83761" y="126032"/>
                </a:lnTo>
                <a:lnTo>
                  <a:pt x="84415" y="124026"/>
                </a:lnTo>
                <a:lnTo>
                  <a:pt x="85805" y="121737"/>
                </a:lnTo>
                <a:lnTo>
                  <a:pt x="87683" y="119258"/>
                </a:lnTo>
                <a:lnTo>
                  <a:pt x="89887" y="116653"/>
                </a:lnTo>
                <a:lnTo>
                  <a:pt x="92310" y="113963"/>
                </a:lnTo>
                <a:lnTo>
                  <a:pt x="97542" y="108436"/>
                </a:lnTo>
                <a:lnTo>
                  <a:pt x="105842" y="99968"/>
                </a:lnTo>
                <a:lnTo>
                  <a:pt x="107708" y="96173"/>
                </a:lnTo>
                <a:lnTo>
                  <a:pt x="108953" y="91738"/>
                </a:lnTo>
                <a:lnTo>
                  <a:pt x="109783" y="86876"/>
                </a:lnTo>
                <a:lnTo>
                  <a:pt x="111288" y="81730"/>
                </a:lnTo>
                <a:lnTo>
                  <a:pt x="113245" y="76394"/>
                </a:lnTo>
                <a:lnTo>
                  <a:pt x="115501" y="70932"/>
                </a:lnTo>
                <a:lnTo>
                  <a:pt x="117006" y="65386"/>
                </a:lnTo>
                <a:lnTo>
                  <a:pt x="118009" y="59783"/>
                </a:lnTo>
                <a:lnTo>
                  <a:pt x="118677" y="54143"/>
                </a:lnTo>
                <a:lnTo>
                  <a:pt x="120076" y="49430"/>
                </a:lnTo>
                <a:lnTo>
                  <a:pt x="121960" y="45336"/>
                </a:lnTo>
                <a:lnTo>
                  <a:pt x="124169" y="41654"/>
                </a:lnTo>
                <a:lnTo>
                  <a:pt x="125642" y="38247"/>
                </a:lnTo>
                <a:lnTo>
                  <a:pt x="126624" y="35023"/>
                </a:lnTo>
                <a:lnTo>
                  <a:pt x="127278" y="31921"/>
                </a:lnTo>
                <a:lnTo>
                  <a:pt x="127714" y="28901"/>
                </a:lnTo>
                <a:lnTo>
                  <a:pt x="128005" y="25935"/>
                </a:lnTo>
                <a:lnTo>
                  <a:pt x="128472" y="18881"/>
                </a:lnTo>
                <a:lnTo>
                  <a:pt x="128536" y="15377"/>
                </a:lnTo>
                <a:lnTo>
                  <a:pt x="128584" y="8971"/>
                </a:lnTo>
                <a:lnTo>
                  <a:pt x="131126" y="11290"/>
                </a:lnTo>
                <a:lnTo>
                  <a:pt x="133137" y="13242"/>
                </a:lnTo>
                <a:lnTo>
                  <a:pt x="133526" y="14542"/>
                </a:lnTo>
                <a:lnTo>
                  <a:pt x="132832" y="15410"/>
                </a:lnTo>
                <a:lnTo>
                  <a:pt x="131417" y="15989"/>
                </a:lnTo>
                <a:lnTo>
                  <a:pt x="130474" y="17326"/>
                </a:lnTo>
                <a:lnTo>
                  <a:pt x="129845" y="19171"/>
                </a:lnTo>
                <a:lnTo>
                  <a:pt x="129425" y="21353"/>
                </a:lnTo>
                <a:lnTo>
                  <a:pt x="129146" y="23761"/>
                </a:lnTo>
                <a:lnTo>
                  <a:pt x="128959" y="26318"/>
                </a:lnTo>
                <a:lnTo>
                  <a:pt x="128835" y="28975"/>
                </a:lnTo>
                <a:lnTo>
                  <a:pt x="128697" y="34468"/>
                </a:lnTo>
                <a:lnTo>
                  <a:pt x="128661" y="37266"/>
                </a:lnTo>
                <a:lnTo>
                  <a:pt x="129588" y="40084"/>
                </a:lnTo>
                <a:lnTo>
                  <a:pt x="131160" y="42915"/>
                </a:lnTo>
                <a:lnTo>
                  <a:pt x="133160" y="45755"/>
                </a:lnTo>
                <a:lnTo>
                  <a:pt x="134493" y="49554"/>
                </a:lnTo>
                <a:lnTo>
                  <a:pt x="135382" y="53991"/>
                </a:lnTo>
                <a:lnTo>
                  <a:pt x="135975" y="58854"/>
                </a:lnTo>
                <a:lnTo>
                  <a:pt x="136369" y="63048"/>
                </a:lnTo>
                <a:lnTo>
                  <a:pt x="136633" y="66797"/>
                </a:lnTo>
                <a:lnTo>
                  <a:pt x="136809" y="70249"/>
                </a:lnTo>
                <a:lnTo>
                  <a:pt x="137878" y="73503"/>
                </a:lnTo>
                <a:lnTo>
                  <a:pt x="139544" y="76624"/>
                </a:lnTo>
                <a:lnTo>
                  <a:pt x="141606" y="79658"/>
                </a:lnTo>
                <a:lnTo>
                  <a:pt x="143934" y="82633"/>
                </a:lnTo>
                <a:lnTo>
                  <a:pt x="146438" y="85569"/>
                </a:lnTo>
                <a:lnTo>
                  <a:pt x="149061" y="88478"/>
                </a:lnTo>
                <a:lnTo>
                  <a:pt x="154514" y="94251"/>
                </a:lnTo>
                <a:lnTo>
                  <a:pt x="157302" y="97124"/>
                </a:lnTo>
                <a:lnTo>
                  <a:pt x="160113" y="99039"/>
                </a:lnTo>
                <a:lnTo>
                  <a:pt x="165776" y="101167"/>
                </a:lnTo>
                <a:lnTo>
                  <a:pt x="171468" y="104653"/>
                </a:lnTo>
                <a:lnTo>
                  <a:pt x="174319" y="106916"/>
                </a:lnTo>
                <a:lnTo>
                  <a:pt x="177173" y="108425"/>
                </a:lnTo>
                <a:lnTo>
                  <a:pt x="182884" y="110102"/>
                </a:lnTo>
                <a:lnTo>
                  <a:pt x="188596" y="110847"/>
                </a:lnTo>
                <a:lnTo>
                  <a:pt x="194310" y="111178"/>
                </a:lnTo>
                <a:lnTo>
                  <a:pt x="200025" y="111325"/>
                </a:lnTo>
                <a:lnTo>
                  <a:pt x="208597" y="111408"/>
                </a:lnTo>
                <a:lnTo>
                  <a:pt x="211455" y="110467"/>
                </a:lnTo>
                <a:lnTo>
                  <a:pt x="217169" y="106881"/>
                </a:lnTo>
                <a:lnTo>
                  <a:pt x="222884" y="104653"/>
                </a:lnTo>
                <a:lnTo>
                  <a:pt x="225742" y="104059"/>
                </a:lnTo>
                <a:lnTo>
                  <a:pt x="231457" y="100858"/>
                </a:lnTo>
                <a:lnTo>
                  <a:pt x="234314" y="98671"/>
                </a:lnTo>
                <a:lnTo>
                  <a:pt x="237172" y="96261"/>
                </a:lnTo>
                <a:lnTo>
                  <a:pt x="240029" y="93702"/>
                </a:lnTo>
                <a:lnTo>
                  <a:pt x="242887" y="91043"/>
                </a:lnTo>
                <a:lnTo>
                  <a:pt x="245745" y="87365"/>
                </a:lnTo>
                <a:lnTo>
                  <a:pt x="248602" y="83008"/>
                </a:lnTo>
                <a:lnTo>
                  <a:pt x="251459" y="78199"/>
                </a:lnTo>
                <a:lnTo>
                  <a:pt x="253364" y="74040"/>
                </a:lnTo>
                <a:lnTo>
                  <a:pt x="254635" y="70315"/>
                </a:lnTo>
                <a:lnTo>
                  <a:pt x="255481" y="66879"/>
                </a:lnTo>
                <a:lnTo>
                  <a:pt x="256998" y="62684"/>
                </a:lnTo>
                <a:lnTo>
                  <a:pt x="258962" y="57982"/>
                </a:lnTo>
                <a:lnTo>
                  <a:pt x="261224" y="52942"/>
                </a:lnTo>
                <a:lnTo>
                  <a:pt x="262732" y="48630"/>
                </a:lnTo>
                <a:lnTo>
                  <a:pt x="263737" y="44802"/>
                </a:lnTo>
                <a:lnTo>
                  <a:pt x="264407" y="41298"/>
                </a:lnTo>
                <a:lnTo>
                  <a:pt x="263901" y="37057"/>
                </a:lnTo>
                <a:lnTo>
                  <a:pt x="262611" y="32325"/>
                </a:lnTo>
                <a:lnTo>
                  <a:pt x="258249" y="20143"/>
                </a:lnTo>
                <a:lnTo>
                  <a:pt x="257891" y="18191"/>
                </a:lnTo>
                <a:lnTo>
                  <a:pt x="257652" y="15938"/>
                </a:lnTo>
                <a:lnTo>
                  <a:pt x="257493" y="13483"/>
                </a:lnTo>
                <a:lnTo>
                  <a:pt x="256434" y="11846"/>
                </a:lnTo>
                <a:lnTo>
                  <a:pt x="254776" y="10755"/>
                </a:lnTo>
                <a:lnTo>
                  <a:pt x="252718" y="10027"/>
                </a:lnTo>
                <a:lnTo>
                  <a:pt x="247891" y="6679"/>
                </a:lnTo>
                <a:lnTo>
                  <a:pt x="241582" y="1319"/>
                </a:lnTo>
                <a:lnTo>
                  <a:pt x="238180" y="586"/>
                </a:lnTo>
                <a:lnTo>
                  <a:pt x="230909" y="174"/>
                </a:lnTo>
                <a:lnTo>
                  <a:pt x="222989" y="23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06"/>
          <p:cNvSpPr/>
          <p:nvPr/>
        </p:nvSpPr>
        <p:spPr>
          <a:xfrm>
            <a:off x="5677852" y="2884328"/>
            <a:ext cx="154306" cy="141765"/>
          </a:xfrm>
          <a:custGeom>
            <a:avLst/>
            <a:gdLst/>
            <a:ahLst/>
            <a:cxnLst/>
            <a:rect l="0" t="0" r="0" b="0"/>
            <a:pathLst>
              <a:path w="154306" h="141765">
                <a:moveTo>
                  <a:pt x="0" y="21749"/>
                </a:moveTo>
                <a:lnTo>
                  <a:pt x="7381" y="29130"/>
                </a:lnTo>
                <a:lnTo>
                  <a:pt x="8043" y="32332"/>
                </a:lnTo>
                <a:lnTo>
                  <a:pt x="8219" y="34519"/>
                </a:lnTo>
                <a:lnTo>
                  <a:pt x="9290" y="36930"/>
                </a:lnTo>
                <a:lnTo>
                  <a:pt x="10956" y="39490"/>
                </a:lnTo>
                <a:lnTo>
                  <a:pt x="13019" y="42149"/>
                </a:lnTo>
                <a:lnTo>
                  <a:pt x="14394" y="44874"/>
                </a:lnTo>
                <a:lnTo>
                  <a:pt x="15311" y="47643"/>
                </a:lnTo>
                <a:lnTo>
                  <a:pt x="15923" y="50442"/>
                </a:lnTo>
                <a:lnTo>
                  <a:pt x="16330" y="53260"/>
                </a:lnTo>
                <a:lnTo>
                  <a:pt x="16602" y="56091"/>
                </a:lnTo>
                <a:lnTo>
                  <a:pt x="16783" y="58931"/>
                </a:lnTo>
                <a:lnTo>
                  <a:pt x="17856" y="61777"/>
                </a:lnTo>
                <a:lnTo>
                  <a:pt x="19524" y="64627"/>
                </a:lnTo>
                <a:lnTo>
                  <a:pt x="21589" y="67479"/>
                </a:lnTo>
                <a:lnTo>
                  <a:pt x="22965" y="71286"/>
                </a:lnTo>
                <a:lnTo>
                  <a:pt x="23882" y="75729"/>
                </a:lnTo>
                <a:lnTo>
                  <a:pt x="24494" y="80596"/>
                </a:lnTo>
                <a:lnTo>
                  <a:pt x="24902" y="84793"/>
                </a:lnTo>
                <a:lnTo>
                  <a:pt x="25174" y="88543"/>
                </a:lnTo>
                <a:lnTo>
                  <a:pt x="25355" y="91996"/>
                </a:lnTo>
                <a:lnTo>
                  <a:pt x="26428" y="95250"/>
                </a:lnTo>
                <a:lnTo>
                  <a:pt x="28097" y="98372"/>
                </a:lnTo>
                <a:lnTo>
                  <a:pt x="30161" y="101407"/>
                </a:lnTo>
                <a:lnTo>
                  <a:pt x="31537" y="104382"/>
                </a:lnTo>
                <a:lnTo>
                  <a:pt x="32455" y="107317"/>
                </a:lnTo>
                <a:lnTo>
                  <a:pt x="33067" y="110227"/>
                </a:lnTo>
                <a:lnTo>
                  <a:pt x="34427" y="113119"/>
                </a:lnTo>
                <a:lnTo>
                  <a:pt x="36286" y="116000"/>
                </a:lnTo>
                <a:lnTo>
                  <a:pt x="41564" y="122916"/>
                </a:lnTo>
                <a:lnTo>
                  <a:pt x="42286" y="126402"/>
                </a:lnTo>
                <a:lnTo>
                  <a:pt x="42478" y="128665"/>
                </a:lnTo>
                <a:lnTo>
                  <a:pt x="43558" y="130174"/>
                </a:lnTo>
                <a:lnTo>
                  <a:pt x="45232" y="131180"/>
                </a:lnTo>
                <a:lnTo>
                  <a:pt x="51327" y="133157"/>
                </a:lnTo>
                <a:lnTo>
                  <a:pt x="51387" y="130636"/>
                </a:lnTo>
                <a:lnTo>
                  <a:pt x="51426" y="125808"/>
                </a:lnTo>
                <a:lnTo>
                  <a:pt x="48891" y="122607"/>
                </a:lnTo>
                <a:lnTo>
                  <a:pt x="46881" y="120420"/>
                </a:lnTo>
                <a:lnTo>
                  <a:pt x="45542" y="118010"/>
                </a:lnTo>
                <a:lnTo>
                  <a:pt x="44649" y="115451"/>
                </a:lnTo>
                <a:lnTo>
                  <a:pt x="44053" y="112792"/>
                </a:lnTo>
                <a:lnTo>
                  <a:pt x="43657" y="109114"/>
                </a:lnTo>
                <a:lnTo>
                  <a:pt x="43392" y="104757"/>
                </a:lnTo>
                <a:lnTo>
                  <a:pt x="43098" y="95789"/>
                </a:lnTo>
                <a:lnTo>
                  <a:pt x="42967" y="88628"/>
                </a:lnTo>
                <a:lnTo>
                  <a:pt x="43885" y="84433"/>
                </a:lnTo>
                <a:lnTo>
                  <a:pt x="45449" y="79731"/>
                </a:lnTo>
                <a:lnTo>
                  <a:pt x="47445" y="74691"/>
                </a:lnTo>
                <a:lnTo>
                  <a:pt x="48774" y="69426"/>
                </a:lnTo>
                <a:lnTo>
                  <a:pt x="49661" y="64011"/>
                </a:lnTo>
                <a:lnTo>
                  <a:pt x="50253" y="58496"/>
                </a:lnTo>
                <a:lnTo>
                  <a:pt x="50647" y="53867"/>
                </a:lnTo>
                <a:lnTo>
                  <a:pt x="50910" y="49829"/>
                </a:lnTo>
                <a:lnTo>
                  <a:pt x="51084" y="46184"/>
                </a:lnTo>
                <a:lnTo>
                  <a:pt x="52154" y="42802"/>
                </a:lnTo>
                <a:lnTo>
                  <a:pt x="53819" y="39594"/>
                </a:lnTo>
                <a:lnTo>
                  <a:pt x="55882" y="36503"/>
                </a:lnTo>
                <a:lnTo>
                  <a:pt x="58210" y="33490"/>
                </a:lnTo>
                <a:lnTo>
                  <a:pt x="60714" y="30529"/>
                </a:lnTo>
                <a:lnTo>
                  <a:pt x="63336" y="27602"/>
                </a:lnTo>
                <a:lnTo>
                  <a:pt x="68789" y="21811"/>
                </a:lnTo>
                <a:lnTo>
                  <a:pt x="80051" y="10331"/>
                </a:lnTo>
                <a:lnTo>
                  <a:pt x="82895" y="8422"/>
                </a:lnTo>
                <a:lnTo>
                  <a:pt x="85743" y="7149"/>
                </a:lnTo>
                <a:lnTo>
                  <a:pt x="88595" y="6301"/>
                </a:lnTo>
                <a:lnTo>
                  <a:pt x="92401" y="4783"/>
                </a:lnTo>
                <a:lnTo>
                  <a:pt x="96843" y="2818"/>
                </a:lnTo>
                <a:lnTo>
                  <a:pt x="101709" y="556"/>
                </a:lnTo>
                <a:lnTo>
                  <a:pt x="105906" y="0"/>
                </a:lnTo>
                <a:lnTo>
                  <a:pt x="109657" y="583"/>
                </a:lnTo>
                <a:lnTo>
                  <a:pt x="113110" y="1923"/>
                </a:lnTo>
                <a:lnTo>
                  <a:pt x="116364" y="2817"/>
                </a:lnTo>
                <a:lnTo>
                  <a:pt x="119486" y="3412"/>
                </a:lnTo>
                <a:lnTo>
                  <a:pt x="122520" y="3810"/>
                </a:lnTo>
                <a:lnTo>
                  <a:pt x="125495" y="5027"/>
                </a:lnTo>
                <a:lnTo>
                  <a:pt x="128431" y="6791"/>
                </a:lnTo>
                <a:lnTo>
                  <a:pt x="131341" y="8920"/>
                </a:lnTo>
                <a:lnTo>
                  <a:pt x="134233" y="11291"/>
                </a:lnTo>
                <a:lnTo>
                  <a:pt x="137113" y="13825"/>
                </a:lnTo>
                <a:lnTo>
                  <a:pt x="139987" y="16466"/>
                </a:lnTo>
                <a:lnTo>
                  <a:pt x="141902" y="19180"/>
                </a:lnTo>
                <a:lnTo>
                  <a:pt x="143179" y="21941"/>
                </a:lnTo>
                <a:lnTo>
                  <a:pt x="144030" y="24735"/>
                </a:lnTo>
                <a:lnTo>
                  <a:pt x="145550" y="27550"/>
                </a:lnTo>
                <a:lnTo>
                  <a:pt x="147516" y="30379"/>
                </a:lnTo>
                <a:lnTo>
                  <a:pt x="149779" y="33217"/>
                </a:lnTo>
                <a:lnTo>
                  <a:pt x="151287" y="37014"/>
                </a:lnTo>
                <a:lnTo>
                  <a:pt x="152293" y="41451"/>
                </a:lnTo>
                <a:lnTo>
                  <a:pt x="152964" y="46314"/>
                </a:lnTo>
                <a:lnTo>
                  <a:pt x="153411" y="51460"/>
                </a:lnTo>
                <a:lnTo>
                  <a:pt x="153709" y="56797"/>
                </a:lnTo>
                <a:lnTo>
                  <a:pt x="154040" y="66853"/>
                </a:lnTo>
                <a:lnTo>
                  <a:pt x="154226" y="78823"/>
                </a:lnTo>
                <a:lnTo>
                  <a:pt x="154305" y="1417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07"/>
          <p:cNvSpPr/>
          <p:nvPr/>
        </p:nvSpPr>
        <p:spPr>
          <a:xfrm>
            <a:off x="6012179" y="2743234"/>
            <a:ext cx="195933" cy="291431"/>
          </a:xfrm>
          <a:custGeom>
            <a:avLst/>
            <a:gdLst/>
            <a:ahLst/>
            <a:cxnLst/>
            <a:rect l="0" t="0" r="0" b="0"/>
            <a:pathLst>
              <a:path w="195933" h="291431">
                <a:moveTo>
                  <a:pt x="0" y="34255"/>
                </a:moveTo>
                <a:lnTo>
                  <a:pt x="0" y="25692"/>
                </a:lnTo>
                <a:lnTo>
                  <a:pt x="0" y="30237"/>
                </a:lnTo>
                <a:lnTo>
                  <a:pt x="953" y="31576"/>
                </a:lnTo>
                <a:lnTo>
                  <a:pt x="2541" y="32469"/>
                </a:lnTo>
                <a:lnTo>
                  <a:pt x="7382" y="33903"/>
                </a:lnTo>
                <a:lnTo>
                  <a:pt x="12771" y="34151"/>
                </a:lnTo>
                <a:lnTo>
                  <a:pt x="15182" y="33233"/>
                </a:lnTo>
                <a:lnTo>
                  <a:pt x="20400" y="29674"/>
                </a:lnTo>
                <a:lnTo>
                  <a:pt x="24078" y="28344"/>
                </a:lnTo>
                <a:lnTo>
                  <a:pt x="28435" y="27457"/>
                </a:lnTo>
                <a:lnTo>
                  <a:pt x="33244" y="26866"/>
                </a:lnTo>
                <a:lnTo>
                  <a:pt x="37403" y="26471"/>
                </a:lnTo>
                <a:lnTo>
                  <a:pt x="41128" y="26209"/>
                </a:lnTo>
                <a:lnTo>
                  <a:pt x="44564" y="26033"/>
                </a:lnTo>
                <a:lnTo>
                  <a:pt x="48759" y="24964"/>
                </a:lnTo>
                <a:lnTo>
                  <a:pt x="53462" y="23299"/>
                </a:lnTo>
                <a:lnTo>
                  <a:pt x="58501" y="21236"/>
                </a:lnTo>
                <a:lnTo>
                  <a:pt x="63766" y="19861"/>
                </a:lnTo>
                <a:lnTo>
                  <a:pt x="69181" y="18944"/>
                </a:lnTo>
                <a:lnTo>
                  <a:pt x="74696" y="18333"/>
                </a:lnTo>
                <a:lnTo>
                  <a:pt x="80277" y="16973"/>
                </a:lnTo>
                <a:lnTo>
                  <a:pt x="85903" y="15114"/>
                </a:lnTo>
                <a:lnTo>
                  <a:pt x="91560" y="12922"/>
                </a:lnTo>
                <a:lnTo>
                  <a:pt x="97235" y="11461"/>
                </a:lnTo>
                <a:lnTo>
                  <a:pt x="102923" y="10487"/>
                </a:lnTo>
                <a:lnTo>
                  <a:pt x="108621" y="9837"/>
                </a:lnTo>
                <a:lnTo>
                  <a:pt x="114324" y="8451"/>
                </a:lnTo>
                <a:lnTo>
                  <a:pt x="120031" y="6575"/>
                </a:lnTo>
                <a:lnTo>
                  <a:pt x="125741" y="4372"/>
                </a:lnTo>
                <a:lnTo>
                  <a:pt x="131452" y="2903"/>
                </a:lnTo>
                <a:lnTo>
                  <a:pt x="137165" y="1924"/>
                </a:lnTo>
                <a:lnTo>
                  <a:pt x="142879" y="1271"/>
                </a:lnTo>
                <a:lnTo>
                  <a:pt x="147640" y="836"/>
                </a:lnTo>
                <a:lnTo>
                  <a:pt x="151767" y="546"/>
                </a:lnTo>
                <a:lnTo>
                  <a:pt x="155471" y="352"/>
                </a:lnTo>
                <a:lnTo>
                  <a:pt x="162126" y="137"/>
                </a:lnTo>
                <a:lnTo>
                  <a:pt x="174160" y="0"/>
                </a:lnTo>
                <a:lnTo>
                  <a:pt x="177067" y="941"/>
                </a:lnTo>
                <a:lnTo>
                  <a:pt x="182837" y="4526"/>
                </a:lnTo>
                <a:lnTo>
                  <a:pt x="184756" y="6816"/>
                </a:lnTo>
                <a:lnTo>
                  <a:pt x="186036" y="9295"/>
                </a:lnTo>
                <a:lnTo>
                  <a:pt x="188090" y="15567"/>
                </a:lnTo>
                <a:lnTo>
                  <a:pt x="192996" y="21204"/>
                </a:lnTo>
                <a:lnTo>
                  <a:pt x="194387" y="24602"/>
                </a:lnTo>
                <a:lnTo>
                  <a:pt x="195932" y="33458"/>
                </a:lnTo>
                <a:lnTo>
                  <a:pt x="195392" y="37534"/>
                </a:lnTo>
                <a:lnTo>
                  <a:pt x="194079" y="41203"/>
                </a:lnTo>
                <a:lnTo>
                  <a:pt x="192251" y="44603"/>
                </a:lnTo>
                <a:lnTo>
                  <a:pt x="190220" y="53459"/>
                </a:lnTo>
                <a:lnTo>
                  <a:pt x="189679" y="58488"/>
                </a:lnTo>
                <a:lnTo>
                  <a:pt x="188365" y="62793"/>
                </a:lnTo>
                <a:lnTo>
                  <a:pt x="184366" y="70116"/>
                </a:lnTo>
                <a:lnTo>
                  <a:pt x="179414" y="79086"/>
                </a:lnTo>
                <a:lnTo>
                  <a:pt x="176759" y="84145"/>
                </a:lnTo>
                <a:lnTo>
                  <a:pt x="174990" y="89423"/>
                </a:lnTo>
                <a:lnTo>
                  <a:pt x="173810" y="94846"/>
                </a:lnTo>
                <a:lnTo>
                  <a:pt x="173023" y="100367"/>
                </a:lnTo>
                <a:lnTo>
                  <a:pt x="170594" y="105952"/>
                </a:lnTo>
                <a:lnTo>
                  <a:pt x="167070" y="111581"/>
                </a:lnTo>
                <a:lnTo>
                  <a:pt x="162815" y="117238"/>
                </a:lnTo>
                <a:lnTo>
                  <a:pt x="159026" y="123867"/>
                </a:lnTo>
                <a:lnTo>
                  <a:pt x="155548" y="131144"/>
                </a:lnTo>
                <a:lnTo>
                  <a:pt x="152276" y="138853"/>
                </a:lnTo>
                <a:lnTo>
                  <a:pt x="150095" y="144945"/>
                </a:lnTo>
                <a:lnTo>
                  <a:pt x="148641" y="149958"/>
                </a:lnTo>
                <a:lnTo>
                  <a:pt x="146073" y="159021"/>
                </a:lnTo>
                <a:lnTo>
                  <a:pt x="144055" y="164105"/>
                </a:lnTo>
                <a:lnTo>
                  <a:pt x="141757" y="169400"/>
                </a:lnTo>
                <a:lnTo>
                  <a:pt x="140224" y="174834"/>
                </a:lnTo>
                <a:lnTo>
                  <a:pt x="139203" y="180362"/>
                </a:lnTo>
                <a:lnTo>
                  <a:pt x="138523" y="185952"/>
                </a:lnTo>
                <a:lnTo>
                  <a:pt x="137116" y="191584"/>
                </a:lnTo>
                <a:lnTo>
                  <a:pt x="135226" y="197244"/>
                </a:lnTo>
                <a:lnTo>
                  <a:pt x="133013" y="202922"/>
                </a:lnTo>
                <a:lnTo>
                  <a:pt x="130555" y="211771"/>
                </a:lnTo>
                <a:lnTo>
                  <a:pt x="129462" y="218879"/>
                </a:lnTo>
                <a:lnTo>
                  <a:pt x="128977" y="225213"/>
                </a:lnTo>
                <a:lnTo>
                  <a:pt x="126221" y="233743"/>
                </a:lnTo>
                <a:lnTo>
                  <a:pt x="124152" y="238685"/>
                </a:lnTo>
                <a:lnTo>
                  <a:pt x="121854" y="246716"/>
                </a:lnTo>
                <a:lnTo>
                  <a:pt x="120833" y="253460"/>
                </a:lnTo>
                <a:lnTo>
                  <a:pt x="120258" y="261659"/>
                </a:lnTo>
                <a:lnTo>
                  <a:pt x="120047" y="269730"/>
                </a:lnTo>
                <a:lnTo>
                  <a:pt x="120016" y="29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08"/>
          <p:cNvSpPr/>
          <p:nvPr/>
        </p:nvSpPr>
        <p:spPr>
          <a:xfrm>
            <a:off x="6020857" y="2871787"/>
            <a:ext cx="257071" cy="42864"/>
          </a:xfrm>
          <a:custGeom>
            <a:avLst/>
            <a:gdLst/>
            <a:ahLst/>
            <a:cxnLst/>
            <a:rect l="0" t="0" r="0" b="0"/>
            <a:pathLst>
              <a:path w="257071" h="42864">
                <a:moveTo>
                  <a:pt x="8468" y="42863"/>
                </a:moveTo>
                <a:lnTo>
                  <a:pt x="0" y="34395"/>
                </a:lnTo>
                <a:lnTo>
                  <a:pt x="7285" y="34299"/>
                </a:lnTo>
                <a:lnTo>
                  <a:pt x="40520" y="34290"/>
                </a:lnTo>
                <a:lnTo>
                  <a:pt x="46028" y="33338"/>
                </a:lnTo>
                <a:lnTo>
                  <a:pt x="51606" y="31750"/>
                </a:lnTo>
                <a:lnTo>
                  <a:pt x="57229" y="29739"/>
                </a:lnTo>
                <a:lnTo>
                  <a:pt x="63835" y="28399"/>
                </a:lnTo>
                <a:lnTo>
                  <a:pt x="71097" y="27505"/>
                </a:lnTo>
                <a:lnTo>
                  <a:pt x="78796" y="26909"/>
                </a:lnTo>
                <a:lnTo>
                  <a:pt x="86785" y="25559"/>
                </a:lnTo>
                <a:lnTo>
                  <a:pt x="94970" y="23707"/>
                </a:lnTo>
                <a:lnTo>
                  <a:pt x="103283" y="21520"/>
                </a:lnTo>
                <a:lnTo>
                  <a:pt x="111683" y="20062"/>
                </a:lnTo>
                <a:lnTo>
                  <a:pt x="120140" y="19089"/>
                </a:lnTo>
                <a:lnTo>
                  <a:pt x="128636" y="18441"/>
                </a:lnTo>
                <a:lnTo>
                  <a:pt x="137158" y="17057"/>
                </a:lnTo>
                <a:lnTo>
                  <a:pt x="145696" y="15181"/>
                </a:lnTo>
                <a:lnTo>
                  <a:pt x="154245" y="12978"/>
                </a:lnTo>
                <a:lnTo>
                  <a:pt x="162803" y="10557"/>
                </a:lnTo>
                <a:lnTo>
                  <a:pt x="179931" y="5327"/>
                </a:lnTo>
                <a:lnTo>
                  <a:pt x="187546" y="3552"/>
                </a:lnTo>
                <a:lnTo>
                  <a:pt x="194529" y="2368"/>
                </a:lnTo>
                <a:lnTo>
                  <a:pt x="201088" y="1578"/>
                </a:lnTo>
                <a:lnTo>
                  <a:pt x="207366" y="1052"/>
                </a:lnTo>
                <a:lnTo>
                  <a:pt x="213457" y="702"/>
                </a:lnTo>
                <a:lnTo>
                  <a:pt x="225304" y="312"/>
                </a:lnTo>
                <a:lnTo>
                  <a:pt x="249513" y="18"/>
                </a:lnTo>
                <a:lnTo>
                  <a:pt x="2570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09"/>
          <p:cNvSpPr/>
          <p:nvPr/>
        </p:nvSpPr>
        <p:spPr>
          <a:xfrm>
            <a:off x="6680834" y="2811780"/>
            <a:ext cx="222886" cy="214313"/>
          </a:xfrm>
          <a:custGeom>
            <a:avLst/>
            <a:gdLst/>
            <a:ahLst/>
            <a:cxnLst/>
            <a:rect l="0" t="0" r="0" b="0"/>
            <a:pathLst>
              <a:path w="222886" h="214313">
                <a:moveTo>
                  <a:pt x="0" y="0"/>
                </a:moveTo>
                <a:lnTo>
                  <a:pt x="28694" y="28692"/>
                </a:lnTo>
                <a:lnTo>
                  <a:pt x="31512" y="32463"/>
                </a:lnTo>
                <a:lnTo>
                  <a:pt x="34343" y="36882"/>
                </a:lnTo>
                <a:lnTo>
                  <a:pt x="37183" y="41733"/>
                </a:lnTo>
                <a:lnTo>
                  <a:pt x="40029" y="45919"/>
                </a:lnTo>
                <a:lnTo>
                  <a:pt x="42878" y="49663"/>
                </a:lnTo>
                <a:lnTo>
                  <a:pt x="45732" y="53111"/>
                </a:lnTo>
                <a:lnTo>
                  <a:pt x="49538" y="57315"/>
                </a:lnTo>
                <a:lnTo>
                  <a:pt x="58847" y="67065"/>
                </a:lnTo>
                <a:lnTo>
                  <a:pt x="63045" y="72333"/>
                </a:lnTo>
                <a:lnTo>
                  <a:pt x="66795" y="77749"/>
                </a:lnTo>
                <a:lnTo>
                  <a:pt x="70247" y="83265"/>
                </a:lnTo>
                <a:lnTo>
                  <a:pt x="74454" y="87895"/>
                </a:lnTo>
                <a:lnTo>
                  <a:pt x="79164" y="91934"/>
                </a:lnTo>
                <a:lnTo>
                  <a:pt x="84208" y="95579"/>
                </a:lnTo>
                <a:lnTo>
                  <a:pt x="89477" y="99914"/>
                </a:lnTo>
                <a:lnTo>
                  <a:pt x="94894" y="104710"/>
                </a:lnTo>
                <a:lnTo>
                  <a:pt x="100410" y="109811"/>
                </a:lnTo>
                <a:lnTo>
                  <a:pt x="105993" y="114165"/>
                </a:lnTo>
                <a:lnTo>
                  <a:pt x="111620" y="118020"/>
                </a:lnTo>
                <a:lnTo>
                  <a:pt x="117276" y="121542"/>
                </a:lnTo>
                <a:lnTo>
                  <a:pt x="122952" y="125795"/>
                </a:lnTo>
                <a:lnTo>
                  <a:pt x="128641" y="130536"/>
                </a:lnTo>
                <a:lnTo>
                  <a:pt x="139089" y="139931"/>
                </a:lnTo>
                <a:lnTo>
                  <a:pt x="146908" y="147281"/>
                </a:lnTo>
                <a:lnTo>
                  <a:pt x="156664" y="156774"/>
                </a:lnTo>
                <a:lnTo>
                  <a:pt x="159688" y="160714"/>
                </a:lnTo>
                <a:lnTo>
                  <a:pt x="162656" y="165245"/>
                </a:lnTo>
                <a:lnTo>
                  <a:pt x="165588" y="170171"/>
                </a:lnTo>
                <a:lnTo>
                  <a:pt x="168495" y="174407"/>
                </a:lnTo>
                <a:lnTo>
                  <a:pt x="171385" y="178184"/>
                </a:lnTo>
                <a:lnTo>
                  <a:pt x="174264" y="181654"/>
                </a:lnTo>
                <a:lnTo>
                  <a:pt x="178089" y="183967"/>
                </a:lnTo>
                <a:lnTo>
                  <a:pt x="182544" y="185510"/>
                </a:lnTo>
                <a:lnTo>
                  <a:pt x="187419" y="186538"/>
                </a:lnTo>
                <a:lnTo>
                  <a:pt x="191620" y="188176"/>
                </a:lnTo>
                <a:lnTo>
                  <a:pt x="195375" y="190221"/>
                </a:lnTo>
                <a:lnTo>
                  <a:pt x="198830" y="192536"/>
                </a:lnTo>
                <a:lnTo>
                  <a:pt x="201134" y="195032"/>
                </a:lnTo>
                <a:lnTo>
                  <a:pt x="202669" y="197649"/>
                </a:lnTo>
                <a:lnTo>
                  <a:pt x="203693" y="200346"/>
                </a:lnTo>
                <a:lnTo>
                  <a:pt x="205328" y="202144"/>
                </a:lnTo>
                <a:lnTo>
                  <a:pt x="207371" y="203342"/>
                </a:lnTo>
                <a:lnTo>
                  <a:pt x="209684" y="204141"/>
                </a:lnTo>
                <a:lnTo>
                  <a:pt x="211228" y="205627"/>
                </a:lnTo>
                <a:lnTo>
                  <a:pt x="212256" y="207569"/>
                </a:lnTo>
                <a:lnTo>
                  <a:pt x="212942" y="209817"/>
                </a:lnTo>
                <a:lnTo>
                  <a:pt x="214352" y="211315"/>
                </a:lnTo>
                <a:lnTo>
                  <a:pt x="216244" y="212314"/>
                </a:lnTo>
                <a:lnTo>
                  <a:pt x="222885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10"/>
          <p:cNvSpPr/>
          <p:nvPr/>
        </p:nvSpPr>
        <p:spPr>
          <a:xfrm>
            <a:off x="6715125" y="2811780"/>
            <a:ext cx="128588" cy="197025"/>
          </a:xfrm>
          <a:custGeom>
            <a:avLst/>
            <a:gdLst/>
            <a:ahLst/>
            <a:cxnLst/>
            <a:rect l="0" t="0" r="0" b="0"/>
            <a:pathLst>
              <a:path w="128588" h="197025">
                <a:moveTo>
                  <a:pt x="128587" y="0"/>
                </a:moveTo>
                <a:lnTo>
                  <a:pt x="120046" y="0"/>
                </a:lnTo>
                <a:lnTo>
                  <a:pt x="115473" y="4551"/>
                </a:lnTo>
                <a:lnTo>
                  <a:pt x="114129" y="6844"/>
                </a:lnTo>
                <a:lnTo>
                  <a:pt x="111286" y="15574"/>
                </a:lnTo>
                <a:lnTo>
                  <a:pt x="109433" y="19908"/>
                </a:lnTo>
                <a:lnTo>
                  <a:pt x="107245" y="24702"/>
                </a:lnTo>
                <a:lnTo>
                  <a:pt x="103882" y="29803"/>
                </a:lnTo>
                <a:lnTo>
                  <a:pt x="99734" y="35108"/>
                </a:lnTo>
                <a:lnTo>
                  <a:pt x="95064" y="40550"/>
                </a:lnTo>
                <a:lnTo>
                  <a:pt x="91951" y="46084"/>
                </a:lnTo>
                <a:lnTo>
                  <a:pt x="89875" y="51677"/>
                </a:lnTo>
                <a:lnTo>
                  <a:pt x="88492" y="57311"/>
                </a:lnTo>
                <a:lnTo>
                  <a:pt x="86617" y="63925"/>
                </a:lnTo>
                <a:lnTo>
                  <a:pt x="81994" y="78893"/>
                </a:lnTo>
                <a:lnTo>
                  <a:pt x="79427" y="85933"/>
                </a:lnTo>
                <a:lnTo>
                  <a:pt x="76764" y="92531"/>
                </a:lnTo>
                <a:lnTo>
                  <a:pt x="74036" y="98835"/>
                </a:lnTo>
                <a:lnTo>
                  <a:pt x="70312" y="104942"/>
                </a:lnTo>
                <a:lnTo>
                  <a:pt x="65925" y="110919"/>
                </a:lnTo>
                <a:lnTo>
                  <a:pt x="61094" y="116808"/>
                </a:lnTo>
                <a:lnTo>
                  <a:pt x="56922" y="122640"/>
                </a:lnTo>
                <a:lnTo>
                  <a:pt x="53188" y="128432"/>
                </a:lnTo>
                <a:lnTo>
                  <a:pt x="49746" y="134199"/>
                </a:lnTo>
                <a:lnTo>
                  <a:pt x="46499" y="139948"/>
                </a:lnTo>
                <a:lnTo>
                  <a:pt x="40351" y="151416"/>
                </a:lnTo>
                <a:lnTo>
                  <a:pt x="31535" y="168583"/>
                </a:lnTo>
                <a:lnTo>
                  <a:pt x="28643" y="172396"/>
                </a:lnTo>
                <a:lnTo>
                  <a:pt x="25762" y="174938"/>
                </a:lnTo>
                <a:lnTo>
                  <a:pt x="22890" y="176633"/>
                </a:lnTo>
                <a:lnTo>
                  <a:pt x="20022" y="178715"/>
                </a:lnTo>
                <a:lnTo>
                  <a:pt x="17158" y="181056"/>
                </a:lnTo>
                <a:lnTo>
                  <a:pt x="14296" y="183569"/>
                </a:lnTo>
                <a:lnTo>
                  <a:pt x="11435" y="186196"/>
                </a:lnTo>
                <a:lnTo>
                  <a:pt x="148" y="197024"/>
                </a:lnTo>
                <a:lnTo>
                  <a:pt x="29" y="191248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11"/>
          <p:cNvSpPr/>
          <p:nvPr/>
        </p:nvSpPr>
        <p:spPr>
          <a:xfrm>
            <a:off x="6895147" y="2727361"/>
            <a:ext cx="214313" cy="144071"/>
          </a:xfrm>
          <a:custGeom>
            <a:avLst/>
            <a:gdLst/>
            <a:ahLst/>
            <a:cxnLst/>
            <a:rect l="0" t="0" r="0" b="0"/>
            <a:pathLst>
              <a:path w="214313" h="144071">
                <a:moveTo>
                  <a:pt x="0" y="41556"/>
                </a:moveTo>
                <a:lnTo>
                  <a:pt x="0" y="37005"/>
                </a:lnTo>
                <a:lnTo>
                  <a:pt x="953" y="35665"/>
                </a:lnTo>
                <a:lnTo>
                  <a:pt x="2540" y="34771"/>
                </a:lnTo>
                <a:lnTo>
                  <a:pt x="4551" y="34175"/>
                </a:lnTo>
                <a:lnTo>
                  <a:pt x="5892" y="32825"/>
                </a:lnTo>
                <a:lnTo>
                  <a:pt x="6785" y="30973"/>
                </a:lnTo>
                <a:lnTo>
                  <a:pt x="7381" y="28786"/>
                </a:lnTo>
                <a:lnTo>
                  <a:pt x="8731" y="27328"/>
                </a:lnTo>
                <a:lnTo>
                  <a:pt x="10583" y="26355"/>
                </a:lnTo>
                <a:lnTo>
                  <a:pt x="12771" y="25707"/>
                </a:lnTo>
                <a:lnTo>
                  <a:pt x="17741" y="22447"/>
                </a:lnTo>
                <a:lnTo>
                  <a:pt x="20400" y="20244"/>
                </a:lnTo>
                <a:lnTo>
                  <a:pt x="23125" y="18776"/>
                </a:lnTo>
                <a:lnTo>
                  <a:pt x="28693" y="17144"/>
                </a:lnTo>
                <a:lnTo>
                  <a:pt x="34343" y="13879"/>
                </a:lnTo>
                <a:lnTo>
                  <a:pt x="37182" y="11675"/>
                </a:lnTo>
                <a:lnTo>
                  <a:pt x="40980" y="10205"/>
                </a:lnTo>
                <a:lnTo>
                  <a:pt x="45418" y="9226"/>
                </a:lnTo>
                <a:lnTo>
                  <a:pt x="50280" y="8572"/>
                </a:lnTo>
                <a:lnTo>
                  <a:pt x="54476" y="7184"/>
                </a:lnTo>
                <a:lnTo>
                  <a:pt x="58225" y="5307"/>
                </a:lnTo>
                <a:lnTo>
                  <a:pt x="61676" y="3102"/>
                </a:lnTo>
                <a:lnTo>
                  <a:pt x="68052" y="653"/>
                </a:lnTo>
                <a:lnTo>
                  <a:pt x="71085" y="0"/>
                </a:lnTo>
                <a:lnTo>
                  <a:pt x="74060" y="517"/>
                </a:lnTo>
                <a:lnTo>
                  <a:pt x="79906" y="3631"/>
                </a:lnTo>
                <a:lnTo>
                  <a:pt x="85679" y="5651"/>
                </a:lnTo>
                <a:lnTo>
                  <a:pt x="88552" y="6189"/>
                </a:lnTo>
                <a:lnTo>
                  <a:pt x="94284" y="9327"/>
                </a:lnTo>
                <a:lnTo>
                  <a:pt x="97146" y="11498"/>
                </a:lnTo>
                <a:lnTo>
                  <a:pt x="100006" y="13897"/>
                </a:lnTo>
                <a:lnTo>
                  <a:pt x="102866" y="16450"/>
                </a:lnTo>
                <a:lnTo>
                  <a:pt x="105725" y="19103"/>
                </a:lnTo>
                <a:lnTo>
                  <a:pt x="108584" y="20872"/>
                </a:lnTo>
                <a:lnTo>
                  <a:pt x="114299" y="22838"/>
                </a:lnTo>
                <a:lnTo>
                  <a:pt x="116205" y="24315"/>
                </a:lnTo>
                <a:lnTo>
                  <a:pt x="117475" y="26252"/>
                </a:lnTo>
                <a:lnTo>
                  <a:pt x="118321" y="28496"/>
                </a:lnTo>
                <a:lnTo>
                  <a:pt x="118886" y="31897"/>
                </a:lnTo>
                <a:lnTo>
                  <a:pt x="119262" y="36069"/>
                </a:lnTo>
                <a:lnTo>
                  <a:pt x="119513" y="40756"/>
                </a:lnTo>
                <a:lnTo>
                  <a:pt x="118728" y="44832"/>
                </a:lnTo>
                <a:lnTo>
                  <a:pt x="117252" y="48503"/>
                </a:lnTo>
                <a:lnTo>
                  <a:pt x="115316" y="51902"/>
                </a:lnTo>
                <a:lnTo>
                  <a:pt x="113072" y="55121"/>
                </a:lnTo>
                <a:lnTo>
                  <a:pt x="110624" y="58219"/>
                </a:lnTo>
                <a:lnTo>
                  <a:pt x="108040" y="61237"/>
                </a:lnTo>
                <a:lnTo>
                  <a:pt x="105364" y="65154"/>
                </a:lnTo>
                <a:lnTo>
                  <a:pt x="102628" y="69671"/>
                </a:lnTo>
                <a:lnTo>
                  <a:pt x="99850" y="74587"/>
                </a:lnTo>
                <a:lnTo>
                  <a:pt x="97047" y="78817"/>
                </a:lnTo>
                <a:lnTo>
                  <a:pt x="94226" y="82589"/>
                </a:lnTo>
                <a:lnTo>
                  <a:pt x="91393" y="86056"/>
                </a:lnTo>
                <a:lnTo>
                  <a:pt x="88551" y="89320"/>
                </a:lnTo>
                <a:lnTo>
                  <a:pt x="85704" y="92449"/>
                </a:lnTo>
                <a:lnTo>
                  <a:pt x="82854" y="95487"/>
                </a:lnTo>
                <a:lnTo>
                  <a:pt x="80953" y="98465"/>
                </a:lnTo>
                <a:lnTo>
                  <a:pt x="79686" y="101403"/>
                </a:lnTo>
                <a:lnTo>
                  <a:pt x="78842" y="104314"/>
                </a:lnTo>
                <a:lnTo>
                  <a:pt x="76374" y="107207"/>
                </a:lnTo>
                <a:lnTo>
                  <a:pt x="72823" y="110088"/>
                </a:lnTo>
                <a:lnTo>
                  <a:pt x="68551" y="112962"/>
                </a:lnTo>
                <a:lnTo>
                  <a:pt x="65704" y="115830"/>
                </a:lnTo>
                <a:lnTo>
                  <a:pt x="63805" y="118694"/>
                </a:lnTo>
                <a:lnTo>
                  <a:pt x="62539" y="121557"/>
                </a:lnTo>
                <a:lnTo>
                  <a:pt x="60743" y="123465"/>
                </a:lnTo>
                <a:lnTo>
                  <a:pt x="58592" y="124737"/>
                </a:lnTo>
                <a:lnTo>
                  <a:pt x="56206" y="125585"/>
                </a:lnTo>
                <a:lnTo>
                  <a:pt x="54616" y="127103"/>
                </a:lnTo>
                <a:lnTo>
                  <a:pt x="53556" y="129067"/>
                </a:lnTo>
                <a:lnTo>
                  <a:pt x="51559" y="135456"/>
                </a:lnTo>
                <a:lnTo>
                  <a:pt x="56023" y="135736"/>
                </a:lnTo>
                <a:lnTo>
                  <a:pt x="58303" y="136728"/>
                </a:lnTo>
                <a:lnTo>
                  <a:pt x="63378" y="140369"/>
                </a:lnTo>
                <a:lnTo>
                  <a:pt x="66064" y="141722"/>
                </a:lnTo>
                <a:lnTo>
                  <a:pt x="71589" y="143224"/>
                </a:lnTo>
                <a:lnTo>
                  <a:pt x="75505" y="144070"/>
                </a:lnTo>
                <a:lnTo>
                  <a:pt x="81500" y="141728"/>
                </a:lnTo>
                <a:lnTo>
                  <a:pt x="85766" y="139770"/>
                </a:lnTo>
                <a:lnTo>
                  <a:pt x="90514" y="138464"/>
                </a:lnTo>
                <a:lnTo>
                  <a:pt x="95585" y="137594"/>
                </a:lnTo>
                <a:lnTo>
                  <a:pt x="100871" y="137014"/>
                </a:lnTo>
                <a:lnTo>
                  <a:pt x="105348" y="136627"/>
                </a:lnTo>
                <a:lnTo>
                  <a:pt x="109284" y="136370"/>
                </a:lnTo>
                <a:lnTo>
                  <a:pt x="112861" y="136197"/>
                </a:lnTo>
                <a:lnTo>
                  <a:pt x="121916" y="136006"/>
                </a:lnTo>
                <a:lnTo>
                  <a:pt x="143250" y="135884"/>
                </a:lnTo>
                <a:lnTo>
                  <a:pt x="148840" y="134921"/>
                </a:lnTo>
                <a:lnTo>
                  <a:pt x="154472" y="133327"/>
                </a:lnTo>
                <a:lnTo>
                  <a:pt x="160131" y="131312"/>
                </a:lnTo>
                <a:lnTo>
                  <a:pt x="165809" y="129968"/>
                </a:lnTo>
                <a:lnTo>
                  <a:pt x="171499" y="129072"/>
                </a:lnTo>
                <a:lnTo>
                  <a:pt x="177198" y="128475"/>
                </a:lnTo>
                <a:lnTo>
                  <a:pt x="183855" y="129030"/>
                </a:lnTo>
                <a:lnTo>
                  <a:pt x="191150" y="130352"/>
                </a:lnTo>
                <a:lnTo>
                  <a:pt x="214312" y="1358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12"/>
          <p:cNvSpPr/>
          <p:nvPr/>
        </p:nvSpPr>
        <p:spPr>
          <a:xfrm>
            <a:off x="7186612" y="2888932"/>
            <a:ext cx="265748" cy="17146"/>
          </a:xfrm>
          <a:custGeom>
            <a:avLst/>
            <a:gdLst/>
            <a:ahLst/>
            <a:cxnLst/>
            <a:rect l="0" t="0" r="0" b="0"/>
            <a:pathLst>
              <a:path w="265748" h="17146">
                <a:moveTo>
                  <a:pt x="0" y="17145"/>
                </a:moveTo>
                <a:lnTo>
                  <a:pt x="82989" y="17145"/>
                </a:lnTo>
                <a:lnTo>
                  <a:pt x="88664" y="16193"/>
                </a:lnTo>
                <a:lnTo>
                  <a:pt x="94352" y="14605"/>
                </a:lnTo>
                <a:lnTo>
                  <a:pt x="100049" y="12594"/>
                </a:lnTo>
                <a:lnTo>
                  <a:pt x="105752" y="11253"/>
                </a:lnTo>
                <a:lnTo>
                  <a:pt x="111459" y="10360"/>
                </a:lnTo>
                <a:lnTo>
                  <a:pt x="117168" y="9764"/>
                </a:lnTo>
                <a:lnTo>
                  <a:pt x="123832" y="9367"/>
                </a:lnTo>
                <a:lnTo>
                  <a:pt x="138857" y="8926"/>
                </a:lnTo>
                <a:lnTo>
                  <a:pt x="176812" y="8604"/>
                </a:lnTo>
                <a:lnTo>
                  <a:pt x="183597" y="7641"/>
                </a:lnTo>
                <a:lnTo>
                  <a:pt x="190978" y="6046"/>
                </a:lnTo>
                <a:lnTo>
                  <a:pt x="198757" y="4031"/>
                </a:lnTo>
                <a:lnTo>
                  <a:pt x="205847" y="2687"/>
                </a:lnTo>
                <a:lnTo>
                  <a:pt x="212479" y="1792"/>
                </a:lnTo>
                <a:lnTo>
                  <a:pt x="218805" y="1194"/>
                </a:lnTo>
                <a:lnTo>
                  <a:pt x="223975" y="796"/>
                </a:lnTo>
                <a:lnTo>
                  <a:pt x="232259" y="354"/>
                </a:lnTo>
                <a:lnTo>
                  <a:pt x="239116" y="157"/>
                </a:lnTo>
                <a:lnTo>
                  <a:pt x="254198" y="21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13"/>
          <p:cNvSpPr/>
          <p:nvPr/>
        </p:nvSpPr>
        <p:spPr>
          <a:xfrm>
            <a:off x="7289513" y="2769270"/>
            <a:ext cx="42832" cy="231106"/>
          </a:xfrm>
          <a:custGeom>
            <a:avLst/>
            <a:gdLst/>
            <a:ahLst/>
            <a:cxnLst/>
            <a:rect l="0" t="0" r="0" b="0"/>
            <a:pathLst>
              <a:path w="42832" h="231106">
                <a:moveTo>
                  <a:pt x="8542" y="8219"/>
                </a:moveTo>
                <a:lnTo>
                  <a:pt x="323" y="0"/>
                </a:lnTo>
                <a:lnTo>
                  <a:pt x="0" y="7059"/>
                </a:lnTo>
                <a:lnTo>
                  <a:pt x="942" y="8399"/>
                </a:lnTo>
                <a:lnTo>
                  <a:pt x="2523" y="10244"/>
                </a:lnTo>
                <a:lnTo>
                  <a:pt x="4530" y="12427"/>
                </a:lnTo>
                <a:lnTo>
                  <a:pt x="5867" y="15787"/>
                </a:lnTo>
                <a:lnTo>
                  <a:pt x="6758" y="19932"/>
                </a:lnTo>
                <a:lnTo>
                  <a:pt x="7353" y="24600"/>
                </a:lnTo>
                <a:lnTo>
                  <a:pt x="7749" y="28665"/>
                </a:lnTo>
                <a:lnTo>
                  <a:pt x="8189" y="35721"/>
                </a:lnTo>
                <a:lnTo>
                  <a:pt x="9260" y="39889"/>
                </a:lnTo>
                <a:lnTo>
                  <a:pt x="10925" y="44573"/>
                </a:lnTo>
                <a:lnTo>
                  <a:pt x="12988" y="49600"/>
                </a:lnTo>
                <a:lnTo>
                  <a:pt x="14363" y="54857"/>
                </a:lnTo>
                <a:lnTo>
                  <a:pt x="15280" y="60266"/>
                </a:lnTo>
                <a:lnTo>
                  <a:pt x="15892" y="65777"/>
                </a:lnTo>
                <a:lnTo>
                  <a:pt x="16299" y="71356"/>
                </a:lnTo>
                <a:lnTo>
                  <a:pt x="16571" y="76981"/>
                </a:lnTo>
                <a:lnTo>
                  <a:pt x="16873" y="88310"/>
                </a:lnTo>
                <a:lnTo>
                  <a:pt x="17105" y="141334"/>
                </a:lnTo>
                <a:lnTo>
                  <a:pt x="18061" y="146492"/>
                </a:lnTo>
                <a:lnTo>
                  <a:pt x="19650" y="150884"/>
                </a:lnTo>
                <a:lnTo>
                  <a:pt x="21662" y="154764"/>
                </a:lnTo>
                <a:lnTo>
                  <a:pt x="23004" y="159256"/>
                </a:lnTo>
                <a:lnTo>
                  <a:pt x="23898" y="164155"/>
                </a:lnTo>
                <a:lnTo>
                  <a:pt x="24494" y="169327"/>
                </a:lnTo>
                <a:lnTo>
                  <a:pt x="24892" y="173727"/>
                </a:lnTo>
                <a:lnTo>
                  <a:pt x="25156" y="177613"/>
                </a:lnTo>
                <a:lnTo>
                  <a:pt x="25451" y="184470"/>
                </a:lnTo>
                <a:lnTo>
                  <a:pt x="25582" y="190693"/>
                </a:lnTo>
                <a:lnTo>
                  <a:pt x="26569" y="193686"/>
                </a:lnTo>
                <a:lnTo>
                  <a:pt x="28180" y="196634"/>
                </a:lnTo>
                <a:lnTo>
                  <a:pt x="30206" y="199552"/>
                </a:lnTo>
                <a:lnTo>
                  <a:pt x="31557" y="202449"/>
                </a:lnTo>
                <a:lnTo>
                  <a:pt x="32458" y="205334"/>
                </a:lnTo>
                <a:lnTo>
                  <a:pt x="33458" y="211078"/>
                </a:lnTo>
                <a:lnTo>
                  <a:pt x="33903" y="216806"/>
                </a:lnTo>
                <a:lnTo>
                  <a:pt x="34154" y="220836"/>
                </a:lnTo>
                <a:lnTo>
                  <a:pt x="35141" y="222354"/>
                </a:lnTo>
                <a:lnTo>
                  <a:pt x="36752" y="224318"/>
                </a:lnTo>
                <a:lnTo>
                  <a:pt x="42831" y="2311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14"/>
          <p:cNvSpPr/>
          <p:nvPr/>
        </p:nvSpPr>
        <p:spPr>
          <a:xfrm>
            <a:off x="7512367" y="2777489"/>
            <a:ext cx="257176" cy="188597"/>
          </a:xfrm>
          <a:custGeom>
            <a:avLst/>
            <a:gdLst/>
            <a:ahLst/>
            <a:cxnLst/>
            <a:rect l="0" t="0" r="0" b="0"/>
            <a:pathLst>
              <a:path w="257176" h="188597">
                <a:moveTo>
                  <a:pt x="0" y="0"/>
                </a:moveTo>
                <a:lnTo>
                  <a:pt x="7381" y="7381"/>
                </a:lnTo>
                <a:lnTo>
                  <a:pt x="10583" y="8044"/>
                </a:lnTo>
                <a:lnTo>
                  <a:pt x="17741" y="8416"/>
                </a:lnTo>
                <a:lnTo>
                  <a:pt x="20400" y="8468"/>
                </a:lnTo>
                <a:lnTo>
                  <a:pt x="22173" y="9456"/>
                </a:lnTo>
                <a:lnTo>
                  <a:pt x="23354" y="11066"/>
                </a:lnTo>
                <a:lnTo>
                  <a:pt x="24142" y="13093"/>
                </a:lnTo>
                <a:lnTo>
                  <a:pt x="30098" y="17884"/>
                </a:lnTo>
                <a:lnTo>
                  <a:pt x="34352" y="20496"/>
                </a:lnTo>
                <a:lnTo>
                  <a:pt x="41620" y="25937"/>
                </a:lnTo>
                <a:lnTo>
                  <a:pt x="48026" y="31530"/>
                </a:lnTo>
                <a:lnTo>
                  <a:pt x="54047" y="37191"/>
                </a:lnTo>
                <a:lnTo>
                  <a:pt x="57939" y="40034"/>
                </a:lnTo>
                <a:lnTo>
                  <a:pt x="62439" y="42882"/>
                </a:lnTo>
                <a:lnTo>
                  <a:pt x="67343" y="45734"/>
                </a:lnTo>
                <a:lnTo>
                  <a:pt x="72518" y="49539"/>
                </a:lnTo>
                <a:lnTo>
                  <a:pt x="77873" y="53981"/>
                </a:lnTo>
                <a:lnTo>
                  <a:pt x="87950" y="63045"/>
                </a:lnTo>
                <a:lnTo>
                  <a:pt x="95604" y="70248"/>
                </a:lnTo>
                <a:lnTo>
                  <a:pt x="99931" y="73502"/>
                </a:lnTo>
                <a:lnTo>
                  <a:pt x="104721" y="76624"/>
                </a:lnTo>
                <a:lnTo>
                  <a:pt x="109819" y="79658"/>
                </a:lnTo>
                <a:lnTo>
                  <a:pt x="115123" y="83585"/>
                </a:lnTo>
                <a:lnTo>
                  <a:pt x="120563" y="88109"/>
                </a:lnTo>
                <a:lnTo>
                  <a:pt x="130737" y="97262"/>
                </a:lnTo>
                <a:lnTo>
                  <a:pt x="138432" y="104506"/>
                </a:lnTo>
                <a:lnTo>
                  <a:pt x="142771" y="107771"/>
                </a:lnTo>
                <a:lnTo>
                  <a:pt x="147568" y="110900"/>
                </a:lnTo>
                <a:lnTo>
                  <a:pt x="152671" y="113938"/>
                </a:lnTo>
                <a:lnTo>
                  <a:pt x="157978" y="117869"/>
                </a:lnTo>
                <a:lnTo>
                  <a:pt x="163421" y="122395"/>
                </a:lnTo>
                <a:lnTo>
                  <a:pt x="173597" y="131550"/>
                </a:lnTo>
                <a:lnTo>
                  <a:pt x="181295" y="138795"/>
                </a:lnTo>
                <a:lnTo>
                  <a:pt x="190982" y="148228"/>
                </a:lnTo>
                <a:lnTo>
                  <a:pt x="194949" y="150254"/>
                </a:lnTo>
                <a:lnTo>
                  <a:pt x="199498" y="151604"/>
                </a:lnTo>
                <a:lnTo>
                  <a:pt x="204437" y="152505"/>
                </a:lnTo>
                <a:lnTo>
                  <a:pt x="212463" y="156045"/>
                </a:lnTo>
                <a:lnTo>
                  <a:pt x="219206" y="160794"/>
                </a:lnTo>
                <a:lnTo>
                  <a:pt x="225377" y="166079"/>
                </a:lnTo>
                <a:lnTo>
                  <a:pt x="231209" y="171342"/>
                </a:lnTo>
                <a:lnTo>
                  <a:pt x="235475" y="175530"/>
                </a:lnTo>
                <a:lnTo>
                  <a:pt x="237945" y="177028"/>
                </a:lnTo>
                <a:lnTo>
                  <a:pt x="245022" y="179136"/>
                </a:lnTo>
                <a:lnTo>
                  <a:pt x="247012" y="179629"/>
                </a:lnTo>
                <a:lnTo>
                  <a:pt x="247542" y="180713"/>
                </a:lnTo>
                <a:lnTo>
                  <a:pt x="248131" y="184457"/>
                </a:lnTo>
                <a:lnTo>
                  <a:pt x="249241" y="185837"/>
                </a:lnTo>
                <a:lnTo>
                  <a:pt x="250933" y="186756"/>
                </a:lnTo>
                <a:lnTo>
                  <a:pt x="257175" y="1885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15"/>
          <p:cNvSpPr/>
          <p:nvPr/>
        </p:nvSpPr>
        <p:spPr>
          <a:xfrm>
            <a:off x="7563802" y="2786062"/>
            <a:ext cx="171451" cy="222886"/>
          </a:xfrm>
          <a:custGeom>
            <a:avLst/>
            <a:gdLst/>
            <a:ahLst/>
            <a:cxnLst/>
            <a:rect l="0" t="0" r="0" b="0"/>
            <a:pathLst>
              <a:path w="171451" h="222886">
                <a:moveTo>
                  <a:pt x="171450" y="0"/>
                </a:moveTo>
                <a:lnTo>
                  <a:pt x="166899" y="4551"/>
                </a:lnTo>
                <a:lnTo>
                  <a:pt x="165558" y="6844"/>
                </a:lnTo>
                <a:lnTo>
                  <a:pt x="164069" y="11932"/>
                </a:lnTo>
                <a:lnTo>
                  <a:pt x="163407" y="17368"/>
                </a:lnTo>
                <a:lnTo>
                  <a:pt x="163231" y="20151"/>
                </a:lnTo>
                <a:lnTo>
                  <a:pt x="162161" y="22959"/>
                </a:lnTo>
                <a:lnTo>
                  <a:pt x="158431" y="28619"/>
                </a:lnTo>
                <a:lnTo>
                  <a:pt x="156103" y="32414"/>
                </a:lnTo>
                <a:lnTo>
                  <a:pt x="153599" y="36850"/>
                </a:lnTo>
                <a:lnTo>
                  <a:pt x="148276" y="46858"/>
                </a:lnTo>
                <a:lnTo>
                  <a:pt x="142736" y="57656"/>
                </a:lnTo>
                <a:lnTo>
                  <a:pt x="138972" y="63202"/>
                </a:lnTo>
                <a:lnTo>
                  <a:pt x="134558" y="68805"/>
                </a:lnTo>
                <a:lnTo>
                  <a:pt x="129710" y="74445"/>
                </a:lnTo>
                <a:lnTo>
                  <a:pt x="124574" y="81062"/>
                </a:lnTo>
                <a:lnTo>
                  <a:pt x="119244" y="88332"/>
                </a:lnTo>
                <a:lnTo>
                  <a:pt x="113786" y="96035"/>
                </a:lnTo>
                <a:lnTo>
                  <a:pt x="109195" y="103076"/>
                </a:lnTo>
                <a:lnTo>
                  <a:pt x="105181" y="109675"/>
                </a:lnTo>
                <a:lnTo>
                  <a:pt x="101554" y="115979"/>
                </a:lnTo>
                <a:lnTo>
                  <a:pt x="97230" y="122087"/>
                </a:lnTo>
                <a:lnTo>
                  <a:pt x="92443" y="128064"/>
                </a:lnTo>
                <a:lnTo>
                  <a:pt x="87346" y="133953"/>
                </a:lnTo>
                <a:lnTo>
                  <a:pt x="82043" y="139785"/>
                </a:lnTo>
                <a:lnTo>
                  <a:pt x="71071" y="151344"/>
                </a:lnTo>
                <a:lnTo>
                  <a:pt x="65478" y="156141"/>
                </a:lnTo>
                <a:lnTo>
                  <a:pt x="59845" y="160292"/>
                </a:lnTo>
                <a:lnTo>
                  <a:pt x="54184" y="164011"/>
                </a:lnTo>
                <a:lnTo>
                  <a:pt x="49458" y="168396"/>
                </a:lnTo>
                <a:lnTo>
                  <a:pt x="45355" y="173224"/>
                </a:lnTo>
                <a:lnTo>
                  <a:pt x="41667" y="178348"/>
                </a:lnTo>
                <a:lnTo>
                  <a:pt x="37303" y="182716"/>
                </a:lnTo>
                <a:lnTo>
                  <a:pt x="32489" y="186581"/>
                </a:lnTo>
                <a:lnTo>
                  <a:pt x="27374" y="190110"/>
                </a:lnTo>
                <a:lnTo>
                  <a:pt x="23012" y="193415"/>
                </a:lnTo>
                <a:lnTo>
                  <a:pt x="19151" y="196571"/>
                </a:lnTo>
                <a:lnTo>
                  <a:pt x="15625" y="199627"/>
                </a:lnTo>
                <a:lnTo>
                  <a:pt x="13275" y="202617"/>
                </a:lnTo>
                <a:lnTo>
                  <a:pt x="10662" y="208480"/>
                </a:lnTo>
                <a:lnTo>
                  <a:pt x="9013" y="210424"/>
                </a:lnTo>
                <a:lnTo>
                  <a:pt x="6962" y="211720"/>
                </a:lnTo>
                <a:lnTo>
                  <a:pt x="1375" y="213801"/>
                </a:lnTo>
                <a:lnTo>
                  <a:pt x="917" y="214924"/>
                </a:lnTo>
                <a:lnTo>
                  <a:pt x="121" y="221649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16"/>
          <p:cNvSpPr/>
          <p:nvPr/>
        </p:nvSpPr>
        <p:spPr>
          <a:xfrm>
            <a:off x="7915275" y="2837506"/>
            <a:ext cx="205741" cy="8565"/>
          </a:xfrm>
          <a:custGeom>
            <a:avLst/>
            <a:gdLst/>
            <a:ahLst/>
            <a:cxnLst/>
            <a:rect l="0" t="0" r="0" b="0"/>
            <a:pathLst>
              <a:path w="205741" h="8565">
                <a:moveTo>
                  <a:pt x="0" y="8564"/>
                </a:moveTo>
                <a:lnTo>
                  <a:pt x="0" y="0"/>
                </a:lnTo>
                <a:lnTo>
                  <a:pt x="0" y="7373"/>
                </a:lnTo>
                <a:lnTo>
                  <a:pt x="952" y="7770"/>
                </a:lnTo>
                <a:lnTo>
                  <a:pt x="2539" y="8034"/>
                </a:lnTo>
                <a:lnTo>
                  <a:pt x="4550" y="8211"/>
                </a:lnTo>
                <a:lnTo>
                  <a:pt x="9325" y="8407"/>
                </a:lnTo>
                <a:lnTo>
                  <a:pt x="17367" y="8517"/>
                </a:lnTo>
                <a:lnTo>
                  <a:pt x="125740" y="8564"/>
                </a:lnTo>
                <a:lnTo>
                  <a:pt x="131451" y="7611"/>
                </a:lnTo>
                <a:lnTo>
                  <a:pt x="137165" y="6024"/>
                </a:lnTo>
                <a:lnTo>
                  <a:pt x="142878" y="4013"/>
                </a:lnTo>
                <a:lnTo>
                  <a:pt x="147639" y="2672"/>
                </a:lnTo>
                <a:lnTo>
                  <a:pt x="151766" y="1778"/>
                </a:lnTo>
                <a:lnTo>
                  <a:pt x="155471" y="1183"/>
                </a:lnTo>
                <a:lnTo>
                  <a:pt x="158891" y="786"/>
                </a:lnTo>
                <a:lnTo>
                  <a:pt x="162124" y="520"/>
                </a:lnTo>
                <a:lnTo>
                  <a:pt x="165233" y="344"/>
                </a:lnTo>
                <a:lnTo>
                  <a:pt x="171226" y="148"/>
                </a:lnTo>
                <a:lnTo>
                  <a:pt x="174159" y="96"/>
                </a:lnTo>
                <a:lnTo>
                  <a:pt x="177065" y="1013"/>
                </a:lnTo>
                <a:lnTo>
                  <a:pt x="179956" y="2578"/>
                </a:lnTo>
                <a:lnTo>
                  <a:pt x="182836" y="4573"/>
                </a:lnTo>
                <a:lnTo>
                  <a:pt x="185708" y="5903"/>
                </a:lnTo>
                <a:lnTo>
                  <a:pt x="188575" y="6790"/>
                </a:lnTo>
                <a:lnTo>
                  <a:pt x="191439" y="7381"/>
                </a:lnTo>
                <a:lnTo>
                  <a:pt x="194301" y="7775"/>
                </a:lnTo>
                <a:lnTo>
                  <a:pt x="197162" y="8038"/>
                </a:lnTo>
                <a:lnTo>
                  <a:pt x="205740" y="85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17"/>
          <p:cNvSpPr/>
          <p:nvPr/>
        </p:nvSpPr>
        <p:spPr>
          <a:xfrm>
            <a:off x="8215321" y="2700338"/>
            <a:ext cx="205732" cy="120015"/>
          </a:xfrm>
          <a:custGeom>
            <a:avLst/>
            <a:gdLst/>
            <a:ahLst/>
            <a:cxnLst/>
            <a:rect l="0" t="0" r="0" b="0"/>
            <a:pathLst>
              <a:path w="205732" h="120015">
                <a:moveTo>
                  <a:pt x="8563" y="8572"/>
                </a:moveTo>
                <a:lnTo>
                  <a:pt x="8563" y="1191"/>
                </a:lnTo>
                <a:lnTo>
                  <a:pt x="9516" y="794"/>
                </a:lnTo>
                <a:lnTo>
                  <a:pt x="15349" y="156"/>
                </a:lnTo>
                <a:lnTo>
                  <a:pt x="21335" y="30"/>
                </a:lnTo>
                <a:lnTo>
                  <a:pt x="25596" y="0"/>
                </a:lnTo>
                <a:lnTo>
                  <a:pt x="25658" y="2540"/>
                </a:lnTo>
                <a:lnTo>
                  <a:pt x="25675" y="4550"/>
                </a:lnTo>
                <a:lnTo>
                  <a:pt x="26639" y="5891"/>
                </a:lnTo>
                <a:lnTo>
                  <a:pt x="28233" y="6784"/>
                </a:lnTo>
                <a:lnTo>
                  <a:pt x="30250" y="7380"/>
                </a:lnTo>
                <a:lnTo>
                  <a:pt x="31594" y="8730"/>
                </a:lnTo>
                <a:lnTo>
                  <a:pt x="32490" y="10582"/>
                </a:lnTo>
                <a:lnTo>
                  <a:pt x="33087" y="12769"/>
                </a:lnTo>
                <a:lnTo>
                  <a:pt x="33484" y="15180"/>
                </a:lnTo>
                <a:lnTo>
                  <a:pt x="33750" y="17740"/>
                </a:lnTo>
                <a:lnTo>
                  <a:pt x="33928" y="20399"/>
                </a:lnTo>
                <a:lnTo>
                  <a:pt x="33092" y="23124"/>
                </a:lnTo>
                <a:lnTo>
                  <a:pt x="31584" y="25893"/>
                </a:lnTo>
                <a:lnTo>
                  <a:pt x="29626" y="28692"/>
                </a:lnTo>
                <a:lnTo>
                  <a:pt x="28320" y="31510"/>
                </a:lnTo>
                <a:lnTo>
                  <a:pt x="27450" y="34341"/>
                </a:lnTo>
                <a:lnTo>
                  <a:pt x="26869" y="37181"/>
                </a:lnTo>
                <a:lnTo>
                  <a:pt x="26482" y="40027"/>
                </a:lnTo>
                <a:lnTo>
                  <a:pt x="26224" y="42877"/>
                </a:lnTo>
                <a:lnTo>
                  <a:pt x="26051" y="45729"/>
                </a:lnTo>
                <a:lnTo>
                  <a:pt x="24986" y="48583"/>
                </a:lnTo>
                <a:lnTo>
                  <a:pt x="23321" y="51439"/>
                </a:lnTo>
                <a:lnTo>
                  <a:pt x="21260" y="54295"/>
                </a:lnTo>
                <a:lnTo>
                  <a:pt x="18932" y="57151"/>
                </a:lnTo>
                <a:lnTo>
                  <a:pt x="16429" y="60008"/>
                </a:lnTo>
                <a:lnTo>
                  <a:pt x="13807" y="62865"/>
                </a:lnTo>
                <a:lnTo>
                  <a:pt x="12060" y="65722"/>
                </a:lnTo>
                <a:lnTo>
                  <a:pt x="10894" y="68580"/>
                </a:lnTo>
                <a:lnTo>
                  <a:pt x="10118" y="71437"/>
                </a:lnTo>
                <a:lnTo>
                  <a:pt x="9600" y="74294"/>
                </a:lnTo>
                <a:lnTo>
                  <a:pt x="9254" y="77152"/>
                </a:lnTo>
                <a:lnTo>
                  <a:pt x="9024" y="80009"/>
                </a:lnTo>
                <a:lnTo>
                  <a:pt x="7918" y="81914"/>
                </a:lnTo>
                <a:lnTo>
                  <a:pt x="6229" y="83184"/>
                </a:lnTo>
                <a:lnTo>
                  <a:pt x="4150" y="84031"/>
                </a:lnTo>
                <a:lnTo>
                  <a:pt x="2763" y="85548"/>
                </a:lnTo>
                <a:lnTo>
                  <a:pt x="1839" y="87512"/>
                </a:lnTo>
                <a:lnTo>
                  <a:pt x="356" y="92956"/>
                </a:lnTo>
                <a:lnTo>
                  <a:pt x="153" y="96241"/>
                </a:lnTo>
                <a:lnTo>
                  <a:pt x="0" y="102481"/>
                </a:lnTo>
                <a:lnTo>
                  <a:pt x="2535" y="105237"/>
                </a:lnTo>
                <a:lnTo>
                  <a:pt x="7373" y="110216"/>
                </a:lnTo>
                <a:lnTo>
                  <a:pt x="8722" y="110625"/>
                </a:lnTo>
                <a:lnTo>
                  <a:pt x="12762" y="111078"/>
                </a:lnTo>
                <a:lnTo>
                  <a:pt x="17733" y="111280"/>
                </a:lnTo>
                <a:lnTo>
                  <a:pt x="25886" y="111394"/>
                </a:lnTo>
                <a:lnTo>
                  <a:pt x="28684" y="111410"/>
                </a:lnTo>
                <a:lnTo>
                  <a:pt x="31501" y="112373"/>
                </a:lnTo>
                <a:lnTo>
                  <a:pt x="37173" y="115983"/>
                </a:lnTo>
                <a:lnTo>
                  <a:pt x="42869" y="118223"/>
                </a:lnTo>
                <a:lnTo>
                  <a:pt x="48576" y="119218"/>
                </a:lnTo>
                <a:lnTo>
                  <a:pt x="54287" y="119660"/>
                </a:lnTo>
                <a:lnTo>
                  <a:pt x="58096" y="118825"/>
                </a:lnTo>
                <a:lnTo>
                  <a:pt x="62541" y="117317"/>
                </a:lnTo>
                <a:lnTo>
                  <a:pt x="67407" y="115358"/>
                </a:lnTo>
                <a:lnTo>
                  <a:pt x="71606" y="114053"/>
                </a:lnTo>
                <a:lnTo>
                  <a:pt x="75356" y="113182"/>
                </a:lnTo>
                <a:lnTo>
                  <a:pt x="78809" y="112602"/>
                </a:lnTo>
                <a:lnTo>
                  <a:pt x="83017" y="112215"/>
                </a:lnTo>
                <a:lnTo>
                  <a:pt x="87726" y="111957"/>
                </a:lnTo>
                <a:lnTo>
                  <a:pt x="98040" y="111671"/>
                </a:lnTo>
                <a:lnTo>
                  <a:pt x="201204" y="111442"/>
                </a:lnTo>
                <a:lnTo>
                  <a:pt x="202713" y="112394"/>
                </a:lnTo>
                <a:lnTo>
                  <a:pt x="203719" y="113982"/>
                </a:lnTo>
                <a:lnTo>
                  <a:pt x="205731" y="1200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18"/>
          <p:cNvSpPr/>
          <p:nvPr/>
        </p:nvSpPr>
        <p:spPr>
          <a:xfrm>
            <a:off x="8361044" y="2700340"/>
            <a:ext cx="17147" cy="300036"/>
          </a:xfrm>
          <a:custGeom>
            <a:avLst/>
            <a:gdLst/>
            <a:ahLst/>
            <a:cxnLst/>
            <a:rect l="0" t="0" r="0" b="0"/>
            <a:pathLst>
              <a:path w="17147" h="300036">
                <a:moveTo>
                  <a:pt x="17146" y="8570"/>
                </a:moveTo>
                <a:lnTo>
                  <a:pt x="8604" y="28"/>
                </a:lnTo>
                <a:lnTo>
                  <a:pt x="1195" y="0"/>
                </a:lnTo>
                <a:lnTo>
                  <a:pt x="797" y="951"/>
                </a:lnTo>
                <a:lnTo>
                  <a:pt x="354" y="4549"/>
                </a:lnTo>
                <a:lnTo>
                  <a:pt x="105" y="11929"/>
                </a:lnTo>
                <a:lnTo>
                  <a:pt x="0" y="158473"/>
                </a:lnTo>
                <a:lnTo>
                  <a:pt x="953" y="164703"/>
                </a:lnTo>
                <a:lnTo>
                  <a:pt x="2540" y="170761"/>
                </a:lnTo>
                <a:lnTo>
                  <a:pt x="4552" y="176705"/>
                </a:lnTo>
                <a:lnTo>
                  <a:pt x="5892" y="183525"/>
                </a:lnTo>
                <a:lnTo>
                  <a:pt x="6786" y="190929"/>
                </a:lnTo>
                <a:lnTo>
                  <a:pt x="7382" y="198722"/>
                </a:lnTo>
                <a:lnTo>
                  <a:pt x="7779" y="205823"/>
                </a:lnTo>
                <a:lnTo>
                  <a:pt x="8221" y="218793"/>
                </a:lnTo>
                <a:lnTo>
                  <a:pt x="9290" y="223966"/>
                </a:lnTo>
                <a:lnTo>
                  <a:pt x="10957" y="228367"/>
                </a:lnTo>
                <a:lnTo>
                  <a:pt x="13020" y="232254"/>
                </a:lnTo>
                <a:lnTo>
                  <a:pt x="14395" y="236750"/>
                </a:lnTo>
                <a:lnTo>
                  <a:pt x="15312" y="241652"/>
                </a:lnTo>
                <a:lnTo>
                  <a:pt x="15923" y="246826"/>
                </a:lnTo>
                <a:lnTo>
                  <a:pt x="16330" y="251227"/>
                </a:lnTo>
                <a:lnTo>
                  <a:pt x="16784" y="258657"/>
                </a:lnTo>
                <a:lnTo>
                  <a:pt x="16984" y="265135"/>
                </a:lnTo>
                <a:lnTo>
                  <a:pt x="17114" y="277054"/>
                </a:lnTo>
                <a:lnTo>
                  <a:pt x="17146" y="298693"/>
                </a:lnTo>
                <a:lnTo>
                  <a:pt x="16193" y="299140"/>
                </a:lnTo>
                <a:lnTo>
                  <a:pt x="14606" y="299439"/>
                </a:lnTo>
                <a:lnTo>
                  <a:pt x="8573" y="3000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19"/>
          <p:cNvSpPr/>
          <p:nvPr/>
        </p:nvSpPr>
        <p:spPr>
          <a:xfrm>
            <a:off x="4743452" y="3394710"/>
            <a:ext cx="102869" cy="179622"/>
          </a:xfrm>
          <a:custGeom>
            <a:avLst/>
            <a:gdLst/>
            <a:ahLst/>
            <a:cxnLst/>
            <a:rect l="0" t="0" r="0" b="0"/>
            <a:pathLst>
              <a:path w="102869" h="179622">
                <a:moveTo>
                  <a:pt x="8570" y="0"/>
                </a:moveTo>
                <a:lnTo>
                  <a:pt x="29" y="0"/>
                </a:lnTo>
                <a:lnTo>
                  <a:pt x="0" y="11932"/>
                </a:lnTo>
                <a:lnTo>
                  <a:pt x="952" y="14622"/>
                </a:lnTo>
                <a:lnTo>
                  <a:pt x="2539" y="17368"/>
                </a:lnTo>
                <a:lnTo>
                  <a:pt x="4549" y="20151"/>
                </a:lnTo>
                <a:lnTo>
                  <a:pt x="5889" y="22959"/>
                </a:lnTo>
                <a:lnTo>
                  <a:pt x="6783" y="25783"/>
                </a:lnTo>
                <a:lnTo>
                  <a:pt x="7378" y="28619"/>
                </a:lnTo>
                <a:lnTo>
                  <a:pt x="8728" y="32414"/>
                </a:lnTo>
                <a:lnTo>
                  <a:pt x="10581" y="36849"/>
                </a:lnTo>
                <a:lnTo>
                  <a:pt x="12768" y="41711"/>
                </a:lnTo>
                <a:lnTo>
                  <a:pt x="14226" y="45905"/>
                </a:lnTo>
                <a:lnTo>
                  <a:pt x="15198" y="49653"/>
                </a:lnTo>
                <a:lnTo>
                  <a:pt x="15847" y="53104"/>
                </a:lnTo>
                <a:lnTo>
                  <a:pt x="16279" y="57310"/>
                </a:lnTo>
                <a:lnTo>
                  <a:pt x="16566" y="62019"/>
                </a:lnTo>
                <a:lnTo>
                  <a:pt x="16887" y="72331"/>
                </a:lnTo>
                <a:lnTo>
                  <a:pt x="17029" y="83265"/>
                </a:lnTo>
                <a:lnTo>
                  <a:pt x="18019" y="87895"/>
                </a:lnTo>
                <a:lnTo>
                  <a:pt x="19632" y="91934"/>
                </a:lnTo>
                <a:lnTo>
                  <a:pt x="21660" y="95579"/>
                </a:lnTo>
                <a:lnTo>
                  <a:pt x="23012" y="99914"/>
                </a:lnTo>
                <a:lnTo>
                  <a:pt x="23912" y="104710"/>
                </a:lnTo>
                <a:lnTo>
                  <a:pt x="24514" y="109811"/>
                </a:lnTo>
                <a:lnTo>
                  <a:pt x="24914" y="115117"/>
                </a:lnTo>
                <a:lnTo>
                  <a:pt x="25181" y="120560"/>
                </a:lnTo>
                <a:lnTo>
                  <a:pt x="25478" y="131687"/>
                </a:lnTo>
                <a:lnTo>
                  <a:pt x="25706" y="165242"/>
                </a:lnTo>
                <a:lnTo>
                  <a:pt x="24756" y="167311"/>
                </a:lnTo>
                <a:lnTo>
                  <a:pt x="23171" y="168691"/>
                </a:lnTo>
                <a:lnTo>
                  <a:pt x="21161" y="169610"/>
                </a:lnTo>
                <a:lnTo>
                  <a:pt x="19822" y="171176"/>
                </a:lnTo>
                <a:lnTo>
                  <a:pt x="18929" y="173172"/>
                </a:lnTo>
                <a:lnTo>
                  <a:pt x="17247" y="179621"/>
                </a:lnTo>
                <a:lnTo>
                  <a:pt x="14649" y="177304"/>
                </a:lnTo>
                <a:lnTo>
                  <a:pt x="9771" y="172606"/>
                </a:lnTo>
                <a:lnTo>
                  <a:pt x="9104" y="169423"/>
                </a:lnTo>
                <a:lnTo>
                  <a:pt x="8926" y="167241"/>
                </a:lnTo>
                <a:lnTo>
                  <a:pt x="7855" y="164834"/>
                </a:lnTo>
                <a:lnTo>
                  <a:pt x="6188" y="162277"/>
                </a:lnTo>
                <a:lnTo>
                  <a:pt x="4125" y="159619"/>
                </a:lnTo>
                <a:lnTo>
                  <a:pt x="2749" y="155943"/>
                </a:lnTo>
                <a:lnTo>
                  <a:pt x="1832" y="151587"/>
                </a:lnTo>
                <a:lnTo>
                  <a:pt x="1220" y="146778"/>
                </a:lnTo>
                <a:lnTo>
                  <a:pt x="813" y="141667"/>
                </a:lnTo>
                <a:lnTo>
                  <a:pt x="541" y="136354"/>
                </a:lnTo>
                <a:lnTo>
                  <a:pt x="239" y="125372"/>
                </a:lnTo>
                <a:lnTo>
                  <a:pt x="7" y="79996"/>
                </a:lnTo>
                <a:lnTo>
                  <a:pt x="956" y="75238"/>
                </a:lnTo>
                <a:lnTo>
                  <a:pt x="2542" y="71114"/>
                </a:lnTo>
                <a:lnTo>
                  <a:pt x="4551" y="67411"/>
                </a:lnTo>
                <a:lnTo>
                  <a:pt x="11930" y="53099"/>
                </a:lnTo>
                <a:lnTo>
                  <a:pt x="14620" y="49687"/>
                </a:lnTo>
                <a:lnTo>
                  <a:pt x="17366" y="47412"/>
                </a:lnTo>
                <a:lnTo>
                  <a:pt x="20149" y="45895"/>
                </a:lnTo>
                <a:lnTo>
                  <a:pt x="22957" y="43932"/>
                </a:lnTo>
                <a:lnTo>
                  <a:pt x="25782" y="41670"/>
                </a:lnTo>
                <a:lnTo>
                  <a:pt x="28617" y="39210"/>
                </a:lnTo>
                <a:lnTo>
                  <a:pt x="31460" y="37570"/>
                </a:lnTo>
                <a:lnTo>
                  <a:pt x="34307" y="36476"/>
                </a:lnTo>
                <a:lnTo>
                  <a:pt x="37158" y="35748"/>
                </a:lnTo>
                <a:lnTo>
                  <a:pt x="39059" y="34309"/>
                </a:lnTo>
                <a:lnTo>
                  <a:pt x="40326" y="32398"/>
                </a:lnTo>
                <a:lnTo>
                  <a:pt x="41171" y="30171"/>
                </a:lnTo>
                <a:lnTo>
                  <a:pt x="42686" y="28686"/>
                </a:lnTo>
                <a:lnTo>
                  <a:pt x="44649" y="27696"/>
                </a:lnTo>
                <a:lnTo>
                  <a:pt x="46910" y="27036"/>
                </a:lnTo>
                <a:lnTo>
                  <a:pt x="49370" y="26597"/>
                </a:lnTo>
                <a:lnTo>
                  <a:pt x="51963" y="26304"/>
                </a:lnTo>
                <a:lnTo>
                  <a:pt x="54643" y="26108"/>
                </a:lnTo>
                <a:lnTo>
                  <a:pt x="58336" y="25978"/>
                </a:lnTo>
                <a:lnTo>
                  <a:pt x="75409" y="25769"/>
                </a:lnTo>
                <a:lnTo>
                  <a:pt x="78847" y="25751"/>
                </a:lnTo>
                <a:lnTo>
                  <a:pt x="83044" y="26692"/>
                </a:lnTo>
                <a:lnTo>
                  <a:pt x="87747" y="28272"/>
                </a:lnTo>
                <a:lnTo>
                  <a:pt x="102868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20"/>
          <p:cNvSpPr/>
          <p:nvPr/>
        </p:nvSpPr>
        <p:spPr>
          <a:xfrm>
            <a:off x="4906327" y="3403282"/>
            <a:ext cx="17145" cy="128470"/>
          </a:xfrm>
          <a:custGeom>
            <a:avLst/>
            <a:gdLst/>
            <a:ahLst/>
            <a:cxnLst/>
            <a:rect l="0" t="0" r="0" b="0"/>
            <a:pathLst>
              <a:path w="17145" h="128470">
                <a:moveTo>
                  <a:pt x="8573" y="0"/>
                </a:moveTo>
                <a:lnTo>
                  <a:pt x="8573" y="58501"/>
                </a:lnTo>
                <a:lnTo>
                  <a:pt x="9525" y="63766"/>
                </a:lnTo>
                <a:lnTo>
                  <a:pt x="11113" y="69180"/>
                </a:lnTo>
                <a:lnTo>
                  <a:pt x="13123" y="74695"/>
                </a:lnTo>
                <a:lnTo>
                  <a:pt x="14464" y="80277"/>
                </a:lnTo>
                <a:lnTo>
                  <a:pt x="15358" y="85903"/>
                </a:lnTo>
                <a:lnTo>
                  <a:pt x="15953" y="91559"/>
                </a:lnTo>
                <a:lnTo>
                  <a:pt x="16351" y="96282"/>
                </a:lnTo>
                <a:lnTo>
                  <a:pt x="16615" y="100383"/>
                </a:lnTo>
                <a:lnTo>
                  <a:pt x="16910" y="107480"/>
                </a:lnTo>
                <a:lnTo>
                  <a:pt x="17114" y="118176"/>
                </a:lnTo>
                <a:lnTo>
                  <a:pt x="17144" y="128469"/>
                </a:lnTo>
                <a:lnTo>
                  <a:pt x="14605" y="125995"/>
                </a:lnTo>
                <a:lnTo>
                  <a:pt x="0" y="1114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21"/>
          <p:cNvSpPr/>
          <p:nvPr/>
        </p:nvSpPr>
        <p:spPr>
          <a:xfrm>
            <a:off x="5026342" y="3369027"/>
            <a:ext cx="128579" cy="282709"/>
          </a:xfrm>
          <a:custGeom>
            <a:avLst/>
            <a:gdLst/>
            <a:ahLst/>
            <a:cxnLst/>
            <a:rect l="0" t="0" r="0" b="0"/>
            <a:pathLst>
              <a:path w="128579" h="282709">
                <a:moveTo>
                  <a:pt x="94298" y="8538"/>
                </a:moveTo>
                <a:lnTo>
                  <a:pt x="56793" y="8538"/>
                </a:lnTo>
                <a:lnTo>
                  <a:pt x="54055" y="9490"/>
                </a:lnTo>
                <a:lnTo>
                  <a:pt x="51277" y="11077"/>
                </a:lnTo>
                <a:lnTo>
                  <a:pt x="48472" y="13089"/>
                </a:lnTo>
                <a:lnTo>
                  <a:pt x="45650" y="14429"/>
                </a:lnTo>
                <a:lnTo>
                  <a:pt x="42816" y="15323"/>
                </a:lnTo>
                <a:lnTo>
                  <a:pt x="39974" y="15919"/>
                </a:lnTo>
                <a:lnTo>
                  <a:pt x="37127" y="17269"/>
                </a:lnTo>
                <a:lnTo>
                  <a:pt x="34277" y="19121"/>
                </a:lnTo>
                <a:lnTo>
                  <a:pt x="31423" y="21308"/>
                </a:lnTo>
                <a:lnTo>
                  <a:pt x="28569" y="23719"/>
                </a:lnTo>
                <a:lnTo>
                  <a:pt x="25713" y="26278"/>
                </a:lnTo>
                <a:lnTo>
                  <a:pt x="22857" y="28937"/>
                </a:lnTo>
                <a:lnTo>
                  <a:pt x="20001" y="32615"/>
                </a:lnTo>
                <a:lnTo>
                  <a:pt x="17144" y="36972"/>
                </a:lnTo>
                <a:lnTo>
                  <a:pt x="14287" y="41781"/>
                </a:lnTo>
                <a:lnTo>
                  <a:pt x="11112" y="49665"/>
                </a:lnTo>
                <a:lnTo>
                  <a:pt x="10266" y="53101"/>
                </a:lnTo>
                <a:lnTo>
                  <a:pt x="6785" y="59459"/>
                </a:lnTo>
                <a:lnTo>
                  <a:pt x="4523" y="62487"/>
                </a:lnTo>
                <a:lnTo>
                  <a:pt x="3016" y="66412"/>
                </a:lnTo>
                <a:lnTo>
                  <a:pt x="2011" y="70933"/>
                </a:lnTo>
                <a:lnTo>
                  <a:pt x="1341" y="75852"/>
                </a:lnTo>
                <a:lnTo>
                  <a:pt x="596" y="83857"/>
                </a:lnTo>
                <a:lnTo>
                  <a:pt x="397" y="87326"/>
                </a:lnTo>
                <a:lnTo>
                  <a:pt x="1218" y="90590"/>
                </a:lnTo>
                <a:lnTo>
                  <a:pt x="4669" y="96758"/>
                </a:lnTo>
                <a:lnTo>
                  <a:pt x="6837" y="102674"/>
                </a:lnTo>
                <a:lnTo>
                  <a:pt x="7416" y="105585"/>
                </a:lnTo>
                <a:lnTo>
                  <a:pt x="10599" y="111360"/>
                </a:lnTo>
                <a:lnTo>
                  <a:pt x="15852" y="118277"/>
                </a:lnTo>
                <a:lnTo>
                  <a:pt x="17235" y="118845"/>
                </a:lnTo>
                <a:lnTo>
                  <a:pt x="19110" y="119224"/>
                </a:lnTo>
                <a:lnTo>
                  <a:pt x="21313" y="119476"/>
                </a:lnTo>
                <a:lnTo>
                  <a:pt x="23733" y="119644"/>
                </a:lnTo>
                <a:lnTo>
                  <a:pt x="26300" y="119756"/>
                </a:lnTo>
                <a:lnTo>
                  <a:pt x="31691" y="119880"/>
                </a:lnTo>
                <a:lnTo>
                  <a:pt x="37262" y="119936"/>
                </a:lnTo>
                <a:lnTo>
                  <a:pt x="40082" y="118998"/>
                </a:lnTo>
                <a:lnTo>
                  <a:pt x="42914" y="117421"/>
                </a:lnTo>
                <a:lnTo>
                  <a:pt x="45754" y="115416"/>
                </a:lnTo>
                <a:lnTo>
                  <a:pt x="48600" y="113127"/>
                </a:lnTo>
                <a:lnTo>
                  <a:pt x="51450" y="110649"/>
                </a:lnTo>
                <a:lnTo>
                  <a:pt x="54303" y="108044"/>
                </a:lnTo>
                <a:lnTo>
                  <a:pt x="60012" y="102610"/>
                </a:lnTo>
                <a:lnTo>
                  <a:pt x="71438" y="91361"/>
                </a:lnTo>
                <a:lnTo>
                  <a:pt x="74296" y="87565"/>
                </a:lnTo>
                <a:lnTo>
                  <a:pt x="77153" y="83130"/>
                </a:lnTo>
                <a:lnTo>
                  <a:pt x="80010" y="78269"/>
                </a:lnTo>
                <a:lnTo>
                  <a:pt x="82868" y="74075"/>
                </a:lnTo>
                <a:lnTo>
                  <a:pt x="85725" y="70327"/>
                </a:lnTo>
                <a:lnTo>
                  <a:pt x="88583" y="66875"/>
                </a:lnTo>
                <a:lnTo>
                  <a:pt x="91758" y="60500"/>
                </a:lnTo>
                <a:lnTo>
                  <a:pt x="93169" y="54492"/>
                </a:lnTo>
                <a:lnTo>
                  <a:pt x="93796" y="48647"/>
                </a:lnTo>
                <a:lnTo>
                  <a:pt x="96615" y="40334"/>
                </a:lnTo>
                <a:lnTo>
                  <a:pt x="98700" y="35450"/>
                </a:lnTo>
                <a:lnTo>
                  <a:pt x="101017" y="27484"/>
                </a:lnTo>
                <a:lnTo>
                  <a:pt x="101635" y="24026"/>
                </a:lnTo>
                <a:lnTo>
                  <a:pt x="101094" y="20768"/>
                </a:lnTo>
                <a:lnTo>
                  <a:pt x="97953" y="14608"/>
                </a:lnTo>
                <a:lnTo>
                  <a:pt x="95381" y="10336"/>
                </a:lnTo>
                <a:lnTo>
                  <a:pt x="94779" y="6797"/>
                </a:lnTo>
                <a:lnTo>
                  <a:pt x="94300" y="0"/>
                </a:lnTo>
                <a:lnTo>
                  <a:pt x="94298" y="37126"/>
                </a:lnTo>
                <a:lnTo>
                  <a:pt x="96838" y="45373"/>
                </a:lnTo>
                <a:lnTo>
                  <a:pt x="98849" y="50240"/>
                </a:lnTo>
                <a:lnTo>
                  <a:pt x="101141" y="54436"/>
                </a:lnTo>
                <a:lnTo>
                  <a:pt x="103622" y="58187"/>
                </a:lnTo>
                <a:lnTo>
                  <a:pt x="106229" y="61639"/>
                </a:lnTo>
                <a:lnTo>
                  <a:pt x="108920" y="65847"/>
                </a:lnTo>
                <a:lnTo>
                  <a:pt x="111665" y="70556"/>
                </a:lnTo>
                <a:lnTo>
                  <a:pt x="114449" y="75601"/>
                </a:lnTo>
                <a:lnTo>
                  <a:pt x="116304" y="80869"/>
                </a:lnTo>
                <a:lnTo>
                  <a:pt x="117541" y="86286"/>
                </a:lnTo>
                <a:lnTo>
                  <a:pt x="118366" y="91802"/>
                </a:lnTo>
                <a:lnTo>
                  <a:pt x="119868" y="97385"/>
                </a:lnTo>
                <a:lnTo>
                  <a:pt x="121822" y="103012"/>
                </a:lnTo>
                <a:lnTo>
                  <a:pt x="124077" y="108668"/>
                </a:lnTo>
                <a:lnTo>
                  <a:pt x="126583" y="117492"/>
                </a:lnTo>
                <a:lnTo>
                  <a:pt x="127696" y="125542"/>
                </a:lnTo>
                <a:lnTo>
                  <a:pt x="127994" y="130355"/>
                </a:lnTo>
                <a:lnTo>
                  <a:pt x="128324" y="140784"/>
                </a:lnTo>
                <a:lnTo>
                  <a:pt x="128565" y="174343"/>
                </a:lnTo>
                <a:lnTo>
                  <a:pt x="128578" y="185734"/>
                </a:lnTo>
                <a:lnTo>
                  <a:pt x="127629" y="191439"/>
                </a:lnTo>
                <a:lnTo>
                  <a:pt x="126043" y="197146"/>
                </a:lnTo>
                <a:lnTo>
                  <a:pt x="124034" y="202857"/>
                </a:lnTo>
                <a:lnTo>
                  <a:pt x="122694" y="208569"/>
                </a:lnTo>
                <a:lnTo>
                  <a:pt x="121801" y="214282"/>
                </a:lnTo>
                <a:lnTo>
                  <a:pt x="121206" y="219995"/>
                </a:lnTo>
                <a:lnTo>
                  <a:pt x="119857" y="225710"/>
                </a:lnTo>
                <a:lnTo>
                  <a:pt x="118004" y="231424"/>
                </a:lnTo>
                <a:lnTo>
                  <a:pt x="115817" y="237138"/>
                </a:lnTo>
                <a:lnTo>
                  <a:pt x="112454" y="241901"/>
                </a:lnTo>
                <a:lnTo>
                  <a:pt x="108307" y="246028"/>
                </a:lnTo>
                <a:lnTo>
                  <a:pt x="103637" y="249732"/>
                </a:lnTo>
                <a:lnTo>
                  <a:pt x="99572" y="253154"/>
                </a:lnTo>
                <a:lnTo>
                  <a:pt x="95908" y="256388"/>
                </a:lnTo>
                <a:lnTo>
                  <a:pt x="89299" y="262521"/>
                </a:lnTo>
                <a:lnTo>
                  <a:pt x="80222" y="271329"/>
                </a:lnTo>
                <a:lnTo>
                  <a:pt x="74389" y="277098"/>
                </a:lnTo>
                <a:lnTo>
                  <a:pt x="70548" y="279018"/>
                </a:lnTo>
                <a:lnTo>
                  <a:pt x="66082" y="280298"/>
                </a:lnTo>
                <a:lnTo>
                  <a:pt x="61200" y="281151"/>
                </a:lnTo>
                <a:lnTo>
                  <a:pt x="56992" y="281720"/>
                </a:lnTo>
                <a:lnTo>
                  <a:pt x="53235" y="282099"/>
                </a:lnTo>
                <a:lnTo>
                  <a:pt x="49778" y="282352"/>
                </a:lnTo>
                <a:lnTo>
                  <a:pt x="46520" y="282521"/>
                </a:lnTo>
                <a:lnTo>
                  <a:pt x="40360" y="282708"/>
                </a:lnTo>
                <a:lnTo>
                  <a:pt x="36432" y="281805"/>
                </a:lnTo>
                <a:lnTo>
                  <a:pt x="31908" y="280251"/>
                </a:lnTo>
                <a:lnTo>
                  <a:pt x="20061" y="275464"/>
                </a:lnTo>
                <a:lnTo>
                  <a:pt x="18136" y="274118"/>
                </a:lnTo>
                <a:lnTo>
                  <a:pt x="15901" y="272269"/>
                </a:lnTo>
                <a:lnTo>
                  <a:pt x="13458" y="270084"/>
                </a:lnTo>
                <a:lnTo>
                  <a:pt x="10877" y="268626"/>
                </a:lnTo>
                <a:lnTo>
                  <a:pt x="8204" y="267655"/>
                </a:lnTo>
                <a:lnTo>
                  <a:pt x="5469" y="267008"/>
                </a:lnTo>
                <a:lnTo>
                  <a:pt x="3646" y="265624"/>
                </a:lnTo>
                <a:lnTo>
                  <a:pt x="2431" y="263748"/>
                </a:lnTo>
                <a:lnTo>
                  <a:pt x="1080" y="259125"/>
                </a:lnTo>
                <a:lnTo>
                  <a:pt x="720" y="256558"/>
                </a:lnTo>
                <a:lnTo>
                  <a:pt x="0" y="2485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22"/>
          <p:cNvSpPr/>
          <p:nvPr/>
        </p:nvSpPr>
        <p:spPr>
          <a:xfrm>
            <a:off x="5223509" y="3291840"/>
            <a:ext cx="162879" cy="257176"/>
          </a:xfrm>
          <a:custGeom>
            <a:avLst/>
            <a:gdLst/>
            <a:ahLst/>
            <a:cxnLst/>
            <a:rect l="0" t="0" r="0" b="0"/>
            <a:pathLst>
              <a:path w="162879" h="257176">
                <a:moveTo>
                  <a:pt x="0" y="0"/>
                </a:moveTo>
                <a:lnTo>
                  <a:pt x="0" y="133952"/>
                </a:lnTo>
                <a:lnTo>
                  <a:pt x="953" y="139784"/>
                </a:lnTo>
                <a:lnTo>
                  <a:pt x="2541" y="145577"/>
                </a:lnTo>
                <a:lnTo>
                  <a:pt x="4552" y="151344"/>
                </a:lnTo>
                <a:lnTo>
                  <a:pt x="5892" y="157093"/>
                </a:lnTo>
                <a:lnTo>
                  <a:pt x="6786" y="162831"/>
                </a:lnTo>
                <a:lnTo>
                  <a:pt x="7382" y="168561"/>
                </a:lnTo>
                <a:lnTo>
                  <a:pt x="7779" y="174287"/>
                </a:lnTo>
                <a:lnTo>
                  <a:pt x="8044" y="180008"/>
                </a:lnTo>
                <a:lnTo>
                  <a:pt x="8337" y="191446"/>
                </a:lnTo>
                <a:lnTo>
                  <a:pt x="8570" y="234166"/>
                </a:lnTo>
                <a:lnTo>
                  <a:pt x="9524" y="236121"/>
                </a:lnTo>
                <a:lnTo>
                  <a:pt x="11112" y="237424"/>
                </a:lnTo>
                <a:lnTo>
                  <a:pt x="13123" y="238292"/>
                </a:lnTo>
                <a:lnTo>
                  <a:pt x="14464" y="239824"/>
                </a:lnTo>
                <a:lnTo>
                  <a:pt x="15358" y="241798"/>
                </a:lnTo>
                <a:lnTo>
                  <a:pt x="15954" y="244066"/>
                </a:lnTo>
                <a:lnTo>
                  <a:pt x="16351" y="244625"/>
                </a:lnTo>
                <a:lnTo>
                  <a:pt x="16616" y="244046"/>
                </a:lnTo>
                <a:lnTo>
                  <a:pt x="17115" y="240264"/>
                </a:lnTo>
                <a:lnTo>
                  <a:pt x="12586" y="235548"/>
                </a:lnTo>
                <a:lnTo>
                  <a:pt x="11248" y="232280"/>
                </a:lnTo>
                <a:lnTo>
                  <a:pt x="10357" y="228195"/>
                </a:lnTo>
                <a:lnTo>
                  <a:pt x="9762" y="223568"/>
                </a:lnTo>
                <a:lnTo>
                  <a:pt x="9101" y="215886"/>
                </a:lnTo>
                <a:lnTo>
                  <a:pt x="8925" y="212504"/>
                </a:lnTo>
                <a:lnTo>
                  <a:pt x="9760" y="209297"/>
                </a:lnTo>
                <a:lnTo>
                  <a:pt x="13228" y="203193"/>
                </a:lnTo>
                <a:lnTo>
                  <a:pt x="15486" y="199279"/>
                </a:lnTo>
                <a:lnTo>
                  <a:pt x="20536" y="189851"/>
                </a:lnTo>
                <a:lnTo>
                  <a:pt x="22263" y="184670"/>
                </a:lnTo>
                <a:lnTo>
                  <a:pt x="23415" y="179310"/>
                </a:lnTo>
                <a:lnTo>
                  <a:pt x="24183" y="173832"/>
                </a:lnTo>
                <a:lnTo>
                  <a:pt x="25647" y="169228"/>
                </a:lnTo>
                <a:lnTo>
                  <a:pt x="29814" y="161572"/>
                </a:lnTo>
                <a:lnTo>
                  <a:pt x="32259" y="157245"/>
                </a:lnTo>
                <a:lnTo>
                  <a:pt x="37515" y="147357"/>
                </a:lnTo>
                <a:lnTo>
                  <a:pt x="39298" y="143005"/>
                </a:lnTo>
                <a:lnTo>
                  <a:pt x="41279" y="135630"/>
                </a:lnTo>
                <a:lnTo>
                  <a:pt x="43712" y="133283"/>
                </a:lnTo>
                <a:lnTo>
                  <a:pt x="47239" y="131717"/>
                </a:lnTo>
                <a:lnTo>
                  <a:pt x="51495" y="130674"/>
                </a:lnTo>
                <a:lnTo>
                  <a:pt x="55285" y="129026"/>
                </a:lnTo>
                <a:lnTo>
                  <a:pt x="58765" y="126974"/>
                </a:lnTo>
                <a:lnTo>
                  <a:pt x="62036" y="124654"/>
                </a:lnTo>
                <a:lnTo>
                  <a:pt x="65171" y="122155"/>
                </a:lnTo>
                <a:lnTo>
                  <a:pt x="68212" y="119537"/>
                </a:lnTo>
                <a:lnTo>
                  <a:pt x="71193" y="116839"/>
                </a:lnTo>
                <a:lnTo>
                  <a:pt x="74132" y="115040"/>
                </a:lnTo>
                <a:lnTo>
                  <a:pt x="77044" y="113840"/>
                </a:lnTo>
                <a:lnTo>
                  <a:pt x="79938" y="113041"/>
                </a:lnTo>
                <a:lnTo>
                  <a:pt x="83772" y="112508"/>
                </a:lnTo>
                <a:lnTo>
                  <a:pt x="88233" y="112153"/>
                </a:lnTo>
                <a:lnTo>
                  <a:pt x="93112" y="111916"/>
                </a:lnTo>
                <a:lnTo>
                  <a:pt x="97318" y="112710"/>
                </a:lnTo>
                <a:lnTo>
                  <a:pt x="101074" y="114193"/>
                </a:lnTo>
                <a:lnTo>
                  <a:pt x="104530" y="116133"/>
                </a:lnTo>
                <a:lnTo>
                  <a:pt x="107787" y="118380"/>
                </a:lnTo>
                <a:lnTo>
                  <a:pt x="110910" y="120829"/>
                </a:lnTo>
                <a:lnTo>
                  <a:pt x="113946" y="123415"/>
                </a:lnTo>
                <a:lnTo>
                  <a:pt x="116921" y="126092"/>
                </a:lnTo>
                <a:lnTo>
                  <a:pt x="122768" y="131606"/>
                </a:lnTo>
                <a:lnTo>
                  <a:pt x="140009" y="148604"/>
                </a:lnTo>
                <a:lnTo>
                  <a:pt x="141916" y="152409"/>
                </a:lnTo>
                <a:lnTo>
                  <a:pt x="143189" y="156851"/>
                </a:lnTo>
                <a:lnTo>
                  <a:pt x="144037" y="161717"/>
                </a:lnTo>
                <a:lnTo>
                  <a:pt x="145555" y="166866"/>
                </a:lnTo>
                <a:lnTo>
                  <a:pt x="147519" y="172204"/>
                </a:lnTo>
                <a:lnTo>
                  <a:pt x="149782" y="177667"/>
                </a:lnTo>
                <a:lnTo>
                  <a:pt x="151290" y="183215"/>
                </a:lnTo>
                <a:lnTo>
                  <a:pt x="152295" y="188818"/>
                </a:lnTo>
                <a:lnTo>
                  <a:pt x="152965" y="194459"/>
                </a:lnTo>
                <a:lnTo>
                  <a:pt x="153412" y="199172"/>
                </a:lnTo>
                <a:lnTo>
                  <a:pt x="153908" y="206948"/>
                </a:lnTo>
                <a:lnTo>
                  <a:pt x="154129" y="213579"/>
                </a:lnTo>
                <a:lnTo>
                  <a:pt x="154253" y="225207"/>
                </a:lnTo>
                <a:lnTo>
                  <a:pt x="154271" y="230148"/>
                </a:lnTo>
                <a:lnTo>
                  <a:pt x="155235" y="233442"/>
                </a:lnTo>
                <a:lnTo>
                  <a:pt x="156830" y="235638"/>
                </a:lnTo>
                <a:lnTo>
                  <a:pt x="158846" y="237101"/>
                </a:lnTo>
                <a:lnTo>
                  <a:pt x="160190" y="239030"/>
                </a:lnTo>
                <a:lnTo>
                  <a:pt x="162347" y="246429"/>
                </a:lnTo>
                <a:lnTo>
                  <a:pt x="162524" y="247154"/>
                </a:lnTo>
                <a:lnTo>
                  <a:pt x="162808" y="254207"/>
                </a:lnTo>
                <a:lnTo>
                  <a:pt x="162878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23"/>
          <p:cNvSpPr/>
          <p:nvPr/>
        </p:nvSpPr>
        <p:spPr>
          <a:xfrm>
            <a:off x="5454967" y="3283267"/>
            <a:ext cx="68581" cy="265350"/>
          </a:xfrm>
          <a:custGeom>
            <a:avLst/>
            <a:gdLst/>
            <a:ahLst/>
            <a:cxnLst/>
            <a:rect l="0" t="0" r="0" b="0"/>
            <a:pathLst>
              <a:path w="68581" h="265350">
                <a:moveTo>
                  <a:pt x="0" y="0"/>
                </a:moveTo>
                <a:lnTo>
                  <a:pt x="7381" y="7381"/>
                </a:lnTo>
                <a:lnTo>
                  <a:pt x="8043" y="13123"/>
                </a:lnTo>
                <a:lnTo>
                  <a:pt x="8219" y="17321"/>
                </a:lnTo>
                <a:lnTo>
                  <a:pt x="9290" y="21072"/>
                </a:lnTo>
                <a:lnTo>
                  <a:pt x="10956" y="24526"/>
                </a:lnTo>
                <a:lnTo>
                  <a:pt x="13019" y="27781"/>
                </a:lnTo>
                <a:lnTo>
                  <a:pt x="14394" y="31855"/>
                </a:lnTo>
                <a:lnTo>
                  <a:pt x="15311" y="36477"/>
                </a:lnTo>
                <a:lnTo>
                  <a:pt x="15922" y="41463"/>
                </a:lnTo>
                <a:lnTo>
                  <a:pt x="17283" y="46692"/>
                </a:lnTo>
                <a:lnTo>
                  <a:pt x="19142" y="52083"/>
                </a:lnTo>
                <a:lnTo>
                  <a:pt x="21334" y="57582"/>
                </a:lnTo>
                <a:lnTo>
                  <a:pt x="22795" y="63153"/>
                </a:lnTo>
                <a:lnTo>
                  <a:pt x="23769" y="68772"/>
                </a:lnTo>
                <a:lnTo>
                  <a:pt x="24419" y="74423"/>
                </a:lnTo>
                <a:lnTo>
                  <a:pt x="25804" y="80095"/>
                </a:lnTo>
                <a:lnTo>
                  <a:pt x="27680" y="85782"/>
                </a:lnTo>
                <a:lnTo>
                  <a:pt x="29883" y="91478"/>
                </a:lnTo>
                <a:lnTo>
                  <a:pt x="31352" y="97180"/>
                </a:lnTo>
                <a:lnTo>
                  <a:pt x="32332" y="102887"/>
                </a:lnTo>
                <a:lnTo>
                  <a:pt x="32985" y="108596"/>
                </a:lnTo>
                <a:lnTo>
                  <a:pt x="34372" y="114308"/>
                </a:lnTo>
                <a:lnTo>
                  <a:pt x="36250" y="120020"/>
                </a:lnTo>
                <a:lnTo>
                  <a:pt x="38454" y="125733"/>
                </a:lnTo>
                <a:lnTo>
                  <a:pt x="43443" y="139701"/>
                </a:lnTo>
                <a:lnTo>
                  <a:pt x="46108" y="147427"/>
                </a:lnTo>
                <a:lnTo>
                  <a:pt x="48836" y="154482"/>
                </a:lnTo>
                <a:lnTo>
                  <a:pt x="51607" y="161091"/>
                </a:lnTo>
                <a:lnTo>
                  <a:pt x="54407" y="167401"/>
                </a:lnTo>
                <a:lnTo>
                  <a:pt x="56274" y="173513"/>
                </a:lnTo>
                <a:lnTo>
                  <a:pt x="57519" y="179493"/>
                </a:lnTo>
                <a:lnTo>
                  <a:pt x="58348" y="185385"/>
                </a:lnTo>
                <a:lnTo>
                  <a:pt x="58901" y="191217"/>
                </a:lnTo>
                <a:lnTo>
                  <a:pt x="59270" y="197011"/>
                </a:lnTo>
                <a:lnTo>
                  <a:pt x="59680" y="208528"/>
                </a:lnTo>
                <a:lnTo>
                  <a:pt x="59862" y="219997"/>
                </a:lnTo>
                <a:lnTo>
                  <a:pt x="60863" y="224770"/>
                </a:lnTo>
                <a:lnTo>
                  <a:pt x="62483" y="228904"/>
                </a:lnTo>
                <a:lnTo>
                  <a:pt x="64515" y="232612"/>
                </a:lnTo>
                <a:lnTo>
                  <a:pt x="65870" y="236037"/>
                </a:lnTo>
                <a:lnTo>
                  <a:pt x="67376" y="242383"/>
                </a:lnTo>
                <a:lnTo>
                  <a:pt x="68045" y="248378"/>
                </a:lnTo>
                <a:lnTo>
                  <a:pt x="68474" y="255437"/>
                </a:lnTo>
                <a:lnTo>
                  <a:pt x="68559" y="262723"/>
                </a:lnTo>
                <a:lnTo>
                  <a:pt x="68578" y="265349"/>
                </a:lnTo>
                <a:lnTo>
                  <a:pt x="6858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24"/>
          <p:cNvSpPr/>
          <p:nvPr/>
        </p:nvSpPr>
        <p:spPr>
          <a:xfrm>
            <a:off x="5394959" y="3386137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17145"/>
                </a:moveTo>
                <a:lnTo>
                  <a:pt x="0" y="8925"/>
                </a:lnTo>
                <a:lnTo>
                  <a:pt x="4552" y="8677"/>
                </a:lnTo>
                <a:lnTo>
                  <a:pt x="19909" y="8586"/>
                </a:lnTo>
                <a:lnTo>
                  <a:pt x="49931" y="8574"/>
                </a:lnTo>
                <a:lnTo>
                  <a:pt x="55195" y="7620"/>
                </a:lnTo>
                <a:lnTo>
                  <a:pt x="60610" y="6033"/>
                </a:lnTo>
                <a:lnTo>
                  <a:pt x="66124" y="4022"/>
                </a:lnTo>
                <a:lnTo>
                  <a:pt x="71705" y="2681"/>
                </a:lnTo>
                <a:lnTo>
                  <a:pt x="77331" y="1787"/>
                </a:lnTo>
                <a:lnTo>
                  <a:pt x="82987" y="1192"/>
                </a:lnTo>
                <a:lnTo>
                  <a:pt x="88662" y="795"/>
                </a:lnTo>
                <a:lnTo>
                  <a:pt x="94351" y="530"/>
                </a:lnTo>
                <a:lnTo>
                  <a:pt x="105751" y="236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25"/>
          <p:cNvSpPr/>
          <p:nvPr/>
        </p:nvSpPr>
        <p:spPr>
          <a:xfrm>
            <a:off x="5677852" y="3261184"/>
            <a:ext cx="196653" cy="236381"/>
          </a:xfrm>
          <a:custGeom>
            <a:avLst/>
            <a:gdLst/>
            <a:ahLst/>
            <a:cxnLst/>
            <a:rect l="0" t="0" r="0" b="0"/>
            <a:pathLst>
              <a:path w="196653" h="236381">
                <a:moveTo>
                  <a:pt x="17145" y="22083"/>
                </a:moveTo>
                <a:lnTo>
                  <a:pt x="17145" y="14702"/>
                </a:lnTo>
                <a:lnTo>
                  <a:pt x="21696" y="9313"/>
                </a:lnTo>
                <a:lnTo>
                  <a:pt x="24942" y="7854"/>
                </a:lnTo>
                <a:lnTo>
                  <a:pt x="29010" y="6882"/>
                </a:lnTo>
                <a:lnTo>
                  <a:pt x="33628" y="6234"/>
                </a:lnTo>
                <a:lnTo>
                  <a:pt x="37658" y="5802"/>
                </a:lnTo>
                <a:lnTo>
                  <a:pt x="41298" y="5514"/>
                </a:lnTo>
                <a:lnTo>
                  <a:pt x="44678" y="5322"/>
                </a:lnTo>
                <a:lnTo>
                  <a:pt x="50971" y="5109"/>
                </a:lnTo>
                <a:lnTo>
                  <a:pt x="62410" y="4989"/>
                </a:lnTo>
                <a:lnTo>
                  <a:pt x="88221" y="4941"/>
                </a:lnTo>
                <a:lnTo>
                  <a:pt x="92152" y="3988"/>
                </a:lnTo>
                <a:lnTo>
                  <a:pt x="96677" y="2399"/>
                </a:lnTo>
                <a:lnTo>
                  <a:pt x="101599" y="388"/>
                </a:lnTo>
                <a:lnTo>
                  <a:pt x="105832" y="0"/>
                </a:lnTo>
                <a:lnTo>
                  <a:pt x="109607" y="694"/>
                </a:lnTo>
                <a:lnTo>
                  <a:pt x="113077" y="2109"/>
                </a:lnTo>
                <a:lnTo>
                  <a:pt x="116342" y="3052"/>
                </a:lnTo>
                <a:lnTo>
                  <a:pt x="119472" y="3681"/>
                </a:lnTo>
                <a:lnTo>
                  <a:pt x="122510" y="4100"/>
                </a:lnTo>
                <a:lnTo>
                  <a:pt x="125489" y="5332"/>
                </a:lnTo>
                <a:lnTo>
                  <a:pt x="131337" y="9241"/>
                </a:lnTo>
                <a:lnTo>
                  <a:pt x="133279" y="11616"/>
                </a:lnTo>
                <a:lnTo>
                  <a:pt x="134573" y="14153"/>
                </a:lnTo>
                <a:lnTo>
                  <a:pt x="136649" y="20517"/>
                </a:lnTo>
                <a:lnTo>
                  <a:pt x="135867" y="21991"/>
                </a:lnTo>
                <a:lnTo>
                  <a:pt x="130215" y="28617"/>
                </a:lnTo>
                <a:lnTo>
                  <a:pt x="125183" y="33877"/>
                </a:lnTo>
                <a:lnTo>
                  <a:pt x="122508" y="37566"/>
                </a:lnTo>
                <a:lnTo>
                  <a:pt x="119772" y="41930"/>
                </a:lnTo>
                <a:lnTo>
                  <a:pt x="116995" y="46745"/>
                </a:lnTo>
                <a:lnTo>
                  <a:pt x="114192" y="50906"/>
                </a:lnTo>
                <a:lnTo>
                  <a:pt x="108537" y="58071"/>
                </a:lnTo>
                <a:lnTo>
                  <a:pt x="102849" y="64430"/>
                </a:lnTo>
                <a:lnTo>
                  <a:pt x="99999" y="67460"/>
                </a:lnTo>
                <a:lnTo>
                  <a:pt x="96193" y="70432"/>
                </a:lnTo>
                <a:lnTo>
                  <a:pt x="91752" y="73365"/>
                </a:lnTo>
                <a:lnTo>
                  <a:pt x="86885" y="76274"/>
                </a:lnTo>
                <a:lnTo>
                  <a:pt x="82688" y="79165"/>
                </a:lnTo>
                <a:lnTo>
                  <a:pt x="78938" y="82045"/>
                </a:lnTo>
                <a:lnTo>
                  <a:pt x="75485" y="84918"/>
                </a:lnTo>
                <a:lnTo>
                  <a:pt x="72231" y="86833"/>
                </a:lnTo>
                <a:lnTo>
                  <a:pt x="69109" y="88110"/>
                </a:lnTo>
                <a:lnTo>
                  <a:pt x="63100" y="89528"/>
                </a:lnTo>
                <a:lnTo>
                  <a:pt x="57254" y="90159"/>
                </a:lnTo>
                <a:lnTo>
                  <a:pt x="55315" y="91279"/>
                </a:lnTo>
                <a:lnTo>
                  <a:pt x="54021" y="92979"/>
                </a:lnTo>
                <a:lnTo>
                  <a:pt x="51586" y="98869"/>
                </a:lnTo>
                <a:lnTo>
                  <a:pt x="51480" y="94576"/>
                </a:lnTo>
                <a:lnTo>
                  <a:pt x="52417" y="93272"/>
                </a:lnTo>
                <a:lnTo>
                  <a:pt x="53995" y="92402"/>
                </a:lnTo>
                <a:lnTo>
                  <a:pt x="58288" y="91436"/>
                </a:lnTo>
                <a:lnTo>
                  <a:pt x="63371" y="91007"/>
                </a:lnTo>
                <a:lnTo>
                  <a:pt x="68805" y="90816"/>
                </a:lnTo>
                <a:lnTo>
                  <a:pt x="80054" y="90693"/>
                </a:lnTo>
                <a:lnTo>
                  <a:pt x="125880" y="90664"/>
                </a:lnTo>
                <a:lnTo>
                  <a:pt x="131545" y="91616"/>
                </a:lnTo>
                <a:lnTo>
                  <a:pt x="137226" y="93203"/>
                </a:lnTo>
                <a:lnTo>
                  <a:pt x="142920" y="95214"/>
                </a:lnTo>
                <a:lnTo>
                  <a:pt x="148620" y="96555"/>
                </a:lnTo>
                <a:lnTo>
                  <a:pt x="154325" y="97448"/>
                </a:lnTo>
                <a:lnTo>
                  <a:pt x="160033" y="98044"/>
                </a:lnTo>
                <a:lnTo>
                  <a:pt x="164791" y="99394"/>
                </a:lnTo>
                <a:lnTo>
                  <a:pt x="168916" y="101246"/>
                </a:lnTo>
                <a:lnTo>
                  <a:pt x="172618" y="103433"/>
                </a:lnTo>
                <a:lnTo>
                  <a:pt x="176039" y="104891"/>
                </a:lnTo>
                <a:lnTo>
                  <a:pt x="179272" y="105864"/>
                </a:lnTo>
                <a:lnTo>
                  <a:pt x="182380" y="106512"/>
                </a:lnTo>
                <a:lnTo>
                  <a:pt x="185404" y="108849"/>
                </a:lnTo>
                <a:lnTo>
                  <a:pt x="188373" y="112312"/>
                </a:lnTo>
                <a:lnTo>
                  <a:pt x="191304" y="116526"/>
                </a:lnTo>
                <a:lnTo>
                  <a:pt x="194562" y="123748"/>
                </a:lnTo>
                <a:lnTo>
                  <a:pt x="196010" y="130132"/>
                </a:lnTo>
                <a:lnTo>
                  <a:pt x="196652" y="136145"/>
                </a:lnTo>
                <a:lnTo>
                  <a:pt x="195872" y="140035"/>
                </a:lnTo>
                <a:lnTo>
                  <a:pt x="194399" y="144532"/>
                </a:lnTo>
                <a:lnTo>
                  <a:pt x="192464" y="149436"/>
                </a:lnTo>
                <a:lnTo>
                  <a:pt x="191175" y="153657"/>
                </a:lnTo>
                <a:lnTo>
                  <a:pt x="189742" y="160888"/>
                </a:lnTo>
                <a:lnTo>
                  <a:pt x="188407" y="165102"/>
                </a:lnTo>
                <a:lnTo>
                  <a:pt x="186565" y="169817"/>
                </a:lnTo>
                <a:lnTo>
                  <a:pt x="184384" y="174865"/>
                </a:lnTo>
                <a:lnTo>
                  <a:pt x="181025" y="180135"/>
                </a:lnTo>
                <a:lnTo>
                  <a:pt x="176881" y="185554"/>
                </a:lnTo>
                <a:lnTo>
                  <a:pt x="172213" y="191071"/>
                </a:lnTo>
                <a:lnTo>
                  <a:pt x="167196" y="195701"/>
                </a:lnTo>
                <a:lnTo>
                  <a:pt x="161947" y="199741"/>
                </a:lnTo>
                <a:lnTo>
                  <a:pt x="156542" y="203387"/>
                </a:lnTo>
                <a:lnTo>
                  <a:pt x="151034" y="207722"/>
                </a:lnTo>
                <a:lnTo>
                  <a:pt x="145457" y="212518"/>
                </a:lnTo>
                <a:lnTo>
                  <a:pt x="139833" y="217619"/>
                </a:lnTo>
                <a:lnTo>
                  <a:pt x="133227" y="221973"/>
                </a:lnTo>
                <a:lnTo>
                  <a:pt x="125966" y="225828"/>
                </a:lnTo>
                <a:lnTo>
                  <a:pt x="118267" y="229351"/>
                </a:lnTo>
                <a:lnTo>
                  <a:pt x="111230" y="231699"/>
                </a:lnTo>
                <a:lnTo>
                  <a:pt x="104633" y="233265"/>
                </a:lnTo>
                <a:lnTo>
                  <a:pt x="98331" y="234308"/>
                </a:lnTo>
                <a:lnTo>
                  <a:pt x="92224" y="235004"/>
                </a:lnTo>
                <a:lnTo>
                  <a:pt x="86248" y="235468"/>
                </a:lnTo>
                <a:lnTo>
                  <a:pt x="80358" y="235777"/>
                </a:lnTo>
                <a:lnTo>
                  <a:pt x="68735" y="236121"/>
                </a:lnTo>
                <a:lnTo>
                  <a:pt x="41089" y="236371"/>
                </a:lnTo>
                <a:lnTo>
                  <a:pt x="35965" y="236380"/>
                </a:lnTo>
                <a:lnTo>
                  <a:pt x="31596" y="235432"/>
                </a:lnTo>
                <a:lnTo>
                  <a:pt x="27732" y="233849"/>
                </a:lnTo>
                <a:lnTo>
                  <a:pt x="24203" y="231840"/>
                </a:lnTo>
                <a:lnTo>
                  <a:pt x="20898" y="230501"/>
                </a:lnTo>
                <a:lnTo>
                  <a:pt x="17742" y="229608"/>
                </a:lnTo>
                <a:lnTo>
                  <a:pt x="10384" y="228176"/>
                </a:lnTo>
                <a:lnTo>
                  <a:pt x="4558" y="223377"/>
                </a:lnTo>
                <a:lnTo>
                  <a:pt x="0" y="2192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26"/>
          <p:cNvSpPr/>
          <p:nvPr/>
        </p:nvSpPr>
        <p:spPr>
          <a:xfrm>
            <a:off x="6110446" y="3197542"/>
            <a:ext cx="193200" cy="334329"/>
          </a:xfrm>
          <a:custGeom>
            <a:avLst/>
            <a:gdLst/>
            <a:ahLst/>
            <a:cxnLst/>
            <a:rect l="0" t="0" r="0" b="0"/>
            <a:pathLst>
              <a:path w="193200" h="334329">
                <a:moveTo>
                  <a:pt x="193199" y="0"/>
                </a:moveTo>
                <a:lnTo>
                  <a:pt x="172725" y="0"/>
                </a:lnTo>
                <a:lnTo>
                  <a:pt x="170025" y="953"/>
                </a:lnTo>
                <a:lnTo>
                  <a:pt x="164484" y="4551"/>
                </a:lnTo>
                <a:lnTo>
                  <a:pt x="158847" y="9325"/>
                </a:lnTo>
                <a:lnTo>
                  <a:pt x="153166" y="14622"/>
                </a:lnTo>
                <a:lnTo>
                  <a:pt x="147466" y="20151"/>
                </a:lnTo>
                <a:lnTo>
                  <a:pt x="143661" y="22007"/>
                </a:lnTo>
                <a:lnTo>
                  <a:pt x="139218" y="23244"/>
                </a:lnTo>
                <a:lnTo>
                  <a:pt x="134351" y="24068"/>
                </a:lnTo>
                <a:lnTo>
                  <a:pt x="129202" y="26523"/>
                </a:lnTo>
                <a:lnTo>
                  <a:pt x="123864" y="30065"/>
                </a:lnTo>
                <a:lnTo>
                  <a:pt x="118400" y="34331"/>
                </a:lnTo>
                <a:lnTo>
                  <a:pt x="113806" y="38127"/>
                </a:lnTo>
                <a:lnTo>
                  <a:pt x="109790" y="41611"/>
                </a:lnTo>
                <a:lnTo>
                  <a:pt x="106160" y="44885"/>
                </a:lnTo>
                <a:lnTo>
                  <a:pt x="101836" y="48021"/>
                </a:lnTo>
                <a:lnTo>
                  <a:pt x="97048" y="51064"/>
                </a:lnTo>
                <a:lnTo>
                  <a:pt x="91950" y="54045"/>
                </a:lnTo>
                <a:lnTo>
                  <a:pt x="87600" y="56985"/>
                </a:lnTo>
                <a:lnTo>
                  <a:pt x="83747" y="59898"/>
                </a:lnTo>
                <a:lnTo>
                  <a:pt x="80226" y="62792"/>
                </a:lnTo>
                <a:lnTo>
                  <a:pt x="76926" y="66626"/>
                </a:lnTo>
                <a:lnTo>
                  <a:pt x="73774" y="71087"/>
                </a:lnTo>
                <a:lnTo>
                  <a:pt x="70720" y="75967"/>
                </a:lnTo>
                <a:lnTo>
                  <a:pt x="66778" y="80172"/>
                </a:lnTo>
                <a:lnTo>
                  <a:pt x="62246" y="83928"/>
                </a:lnTo>
                <a:lnTo>
                  <a:pt x="57319" y="87385"/>
                </a:lnTo>
                <a:lnTo>
                  <a:pt x="53082" y="91594"/>
                </a:lnTo>
                <a:lnTo>
                  <a:pt x="49305" y="96305"/>
                </a:lnTo>
                <a:lnTo>
                  <a:pt x="45835" y="101351"/>
                </a:lnTo>
                <a:lnTo>
                  <a:pt x="42569" y="106620"/>
                </a:lnTo>
                <a:lnTo>
                  <a:pt x="39439" y="112038"/>
                </a:lnTo>
                <a:lnTo>
                  <a:pt x="33421" y="123137"/>
                </a:lnTo>
                <a:lnTo>
                  <a:pt x="18923" y="151483"/>
                </a:lnTo>
                <a:lnTo>
                  <a:pt x="10328" y="168603"/>
                </a:lnTo>
                <a:lnTo>
                  <a:pt x="7148" y="177487"/>
                </a:lnTo>
                <a:lnTo>
                  <a:pt x="4782" y="185563"/>
                </a:lnTo>
                <a:lnTo>
                  <a:pt x="555" y="195503"/>
                </a:lnTo>
                <a:lnTo>
                  <a:pt x="0" y="200820"/>
                </a:lnTo>
                <a:lnTo>
                  <a:pt x="582" y="206270"/>
                </a:lnTo>
                <a:lnTo>
                  <a:pt x="2816" y="216453"/>
                </a:lnTo>
                <a:lnTo>
                  <a:pt x="3809" y="224154"/>
                </a:lnTo>
                <a:lnTo>
                  <a:pt x="4250" y="233291"/>
                </a:lnTo>
                <a:lnTo>
                  <a:pt x="4534" y="250129"/>
                </a:lnTo>
                <a:lnTo>
                  <a:pt x="7112" y="259124"/>
                </a:lnTo>
                <a:lnTo>
                  <a:pt x="11434" y="268518"/>
                </a:lnTo>
                <a:lnTo>
                  <a:pt x="16530" y="275869"/>
                </a:lnTo>
                <a:lnTo>
                  <a:pt x="21969" y="282311"/>
                </a:lnTo>
                <a:lnTo>
                  <a:pt x="24753" y="285362"/>
                </a:lnTo>
                <a:lnTo>
                  <a:pt x="28514" y="288349"/>
                </a:lnTo>
                <a:lnTo>
                  <a:pt x="32927" y="291293"/>
                </a:lnTo>
                <a:lnTo>
                  <a:pt x="37773" y="294208"/>
                </a:lnTo>
                <a:lnTo>
                  <a:pt x="41956" y="297103"/>
                </a:lnTo>
                <a:lnTo>
                  <a:pt x="45698" y="299987"/>
                </a:lnTo>
                <a:lnTo>
                  <a:pt x="49145" y="302861"/>
                </a:lnTo>
                <a:lnTo>
                  <a:pt x="52395" y="305730"/>
                </a:lnTo>
                <a:lnTo>
                  <a:pt x="58547" y="311457"/>
                </a:lnTo>
                <a:lnTo>
                  <a:pt x="61521" y="313366"/>
                </a:lnTo>
                <a:lnTo>
                  <a:pt x="67365" y="315486"/>
                </a:lnTo>
                <a:lnTo>
                  <a:pt x="71210" y="317004"/>
                </a:lnTo>
                <a:lnTo>
                  <a:pt x="75678" y="318968"/>
                </a:lnTo>
                <a:lnTo>
                  <a:pt x="80561" y="321231"/>
                </a:lnTo>
                <a:lnTo>
                  <a:pt x="84769" y="322739"/>
                </a:lnTo>
                <a:lnTo>
                  <a:pt x="88527" y="323745"/>
                </a:lnTo>
                <a:lnTo>
                  <a:pt x="91985" y="324415"/>
                </a:lnTo>
                <a:lnTo>
                  <a:pt x="95243" y="325814"/>
                </a:lnTo>
                <a:lnTo>
                  <a:pt x="98367" y="327699"/>
                </a:lnTo>
                <a:lnTo>
                  <a:pt x="101403" y="329909"/>
                </a:lnTo>
                <a:lnTo>
                  <a:pt x="105331" y="331382"/>
                </a:lnTo>
                <a:lnTo>
                  <a:pt x="109856" y="332364"/>
                </a:lnTo>
                <a:lnTo>
                  <a:pt x="114777" y="333018"/>
                </a:lnTo>
                <a:lnTo>
                  <a:pt x="119010" y="333455"/>
                </a:lnTo>
                <a:lnTo>
                  <a:pt x="122785" y="333746"/>
                </a:lnTo>
                <a:lnTo>
                  <a:pt x="126253" y="333940"/>
                </a:lnTo>
                <a:lnTo>
                  <a:pt x="132647" y="334155"/>
                </a:lnTo>
                <a:lnTo>
                  <a:pt x="144143" y="334276"/>
                </a:lnTo>
                <a:lnTo>
                  <a:pt x="176054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27"/>
          <p:cNvSpPr/>
          <p:nvPr/>
        </p:nvSpPr>
        <p:spPr>
          <a:xfrm>
            <a:off x="6260782" y="3308985"/>
            <a:ext cx="205741" cy="205741"/>
          </a:xfrm>
          <a:custGeom>
            <a:avLst/>
            <a:gdLst/>
            <a:ahLst/>
            <a:cxnLst/>
            <a:rect l="0" t="0" r="0" b="0"/>
            <a:pathLst>
              <a:path w="205741" h="205741">
                <a:moveTo>
                  <a:pt x="0" y="0"/>
                </a:moveTo>
                <a:lnTo>
                  <a:pt x="0" y="7380"/>
                </a:lnTo>
                <a:lnTo>
                  <a:pt x="4551" y="12770"/>
                </a:lnTo>
                <a:lnTo>
                  <a:pt x="6844" y="14228"/>
                </a:lnTo>
                <a:lnTo>
                  <a:pt x="11932" y="15848"/>
                </a:lnTo>
                <a:lnTo>
                  <a:pt x="17368" y="19109"/>
                </a:lnTo>
                <a:lnTo>
                  <a:pt x="22959" y="23732"/>
                </a:lnTo>
                <a:lnTo>
                  <a:pt x="28619" y="28962"/>
                </a:lnTo>
                <a:lnTo>
                  <a:pt x="37161" y="37262"/>
                </a:lnTo>
                <a:lnTo>
                  <a:pt x="40966" y="40081"/>
                </a:lnTo>
                <a:lnTo>
                  <a:pt x="45409" y="42913"/>
                </a:lnTo>
                <a:lnTo>
                  <a:pt x="50275" y="45754"/>
                </a:lnTo>
                <a:lnTo>
                  <a:pt x="54472" y="48600"/>
                </a:lnTo>
                <a:lnTo>
                  <a:pt x="58222" y="51450"/>
                </a:lnTo>
                <a:lnTo>
                  <a:pt x="61675" y="54302"/>
                </a:lnTo>
                <a:lnTo>
                  <a:pt x="68051" y="60012"/>
                </a:lnTo>
                <a:lnTo>
                  <a:pt x="71085" y="62868"/>
                </a:lnTo>
                <a:lnTo>
                  <a:pt x="84457" y="75989"/>
                </a:lnTo>
                <a:lnTo>
                  <a:pt x="89642" y="80186"/>
                </a:lnTo>
                <a:lnTo>
                  <a:pt x="95004" y="83938"/>
                </a:lnTo>
                <a:lnTo>
                  <a:pt x="100483" y="87391"/>
                </a:lnTo>
                <a:lnTo>
                  <a:pt x="105089" y="90645"/>
                </a:lnTo>
                <a:lnTo>
                  <a:pt x="109112" y="93768"/>
                </a:lnTo>
                <a:lnTo>
                  <a:pt x="112746" y="96802"/>
                </a:lnTo>
                <a:lnTo>
                  <a:pt x="117074" y="100729"/>
                </a:lnTo>
                <a:lnTo>
                  <a:pt x="126963" y="110173"/>
                </a:lnTo>
                <a:lnTo>
                  <a:pt x="148196" y="131082"/>
                </a:lnTo>
                <a:lnTo>
                  <a:pt x="151185" y="135013"/>
                </a:lnTo>
                <a:lnTo>
                  <a:pt x="154130" y="139539"/>
                </a:lnTo>
                <a:lnTo>
                  <a:pt x="157046" y="144461"/>
                </a:lnTo>
                <a:lnTo>
                  <a:pt x="159942" y="148695"/>
                </a:lnTo>
                <a:lnTo>
                  <a:pt x="162826" y="152469"/>
                </a:lnTo>
                <a:lnTo>
                  <a:pt x="165701" y="155939"/>
                </a:lnTo>
                <a:lnTo>
                  <a:pt x="171435" y="162334"/>
                </a:lnTo>
                <a:lnTo>
                  <a:pt x="177158" y="168351"/>
                </a:lnTo>
                <a:lnTo>
                  <a:pt x="182877" y="174200"/>
                </a:lnTo>
                <a:lnTo>
                  <a:pt x="184783" y="177093"/>
                </a:lnTo>
                <a:lnTo>
                  <a:pt x="186901" y="182848"/>
                </a:lnTo>
                <a:lnTo>
                  <a:pt x="190382" y="188580"/>
                </a:lnTo>
                <a:lnTo>
                  <a:pt x="192644" y="191443"/>
                </a:lnTo>
                <a:lnTo>
                  <a:pt x="195104" y="193351"/>
                </a:lnTo>
                <a:lnTo>
                  <a:pt x="197697" y="194623"/>
                </a:lnTo>
                <a:lnTo>
                  <a:pt x="200378" y="195471"/>
                </a:lnTo>
                <a:lnTo>
                  <a:pt x="202165" y="196989"/>
                </a:lnTo>
                <a:lnTo>
                  <a:pt x="203357" y="198953"/>
                </a:lnTo>
                <a:lnTo>
                  <a:pt x="205740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28"/>
          <p:cNvSpPr/>
          <p:nvPr/>
        </p:nvSpPr>
        <p:spPr>
          <a:xfrm>
            <a:off x="6312217" y="3317557"/>
            <a:ext cx="145734" cy="180023"/>
          </a:xfrm>
          <a:custGeom>
            <a:avLst/>
            <a:gdLst/>
            <a:ahLst/>
            <a:cxnLst/>
            <a:rect l="0" t="0" r="0" b="0"/>
            <a:pathLst>
              <a:path w="145734" h="180023">
                <a:moveTo>
                  <a:pt x="145733" y="0"/>
                </a:moveTo>
                <a:lnTo>
                  <a:pt x="132640" y="0"/>
                </a:lnTo>
                <a:lnTo>
                  <a:pt x="131290" y="953"/>
                </a:lnTo>
                <a:lnTo>
                  <a:pt x="130389" y="2540"/>
                </a:lnTo>
                <a:lnTo>
                  <a:pt x="128436" y="7797"/>
                </a:lnTo>
                <a:lnTo>
                  <a:pt x="126581" y="11865"/>
                </a:lnTo>
                <a:lnTo>
                  <a:pt x="124392" y="16483"/>
                </a:lnTo>
                <a:lnTo>
                  <a:pt x="121029" y="20514"/>
                </a:lnTo>
                <a:lnTo>
                  <a:pt x="116880" y="24153"/>
                </a:lnTo>
                <a:lnTo>
                  <a:pt x="112211" y="27532"/>
                </a:lnTo>
                <a:lnTo>
                  <a:pt x="108144" y="31690"/>
                </a:lnTo>
                <a:lnTo>
                  <a:pt x="104482" y="36367"/>
                </a:lnTo>
                <a:lnTo>
                  <a:pt x="101087" y="41389"/>
                </a:lnTo>
                <a:lnTo>
                  <a:pt x="96919" y="45691"/>
                </a:lnTo>
                <a:lnTo>
                  <a:pt x="92235" y="49510"/>
                </a:lnTo>
                <a:lnTo>
                  <a:pt x="87207" y="53010"/>
                </a:lnTo>
                <a:lnTo>
                  <a:pt x="81951" y="57247"/>
                </a:lnTo>
                <a:lnTo>
                  <a:pt x="76541" y="61977"/>
                </a:lnTo>
                <a:lnTo>
                  <a:pt x="71030" y="67036"/>
                </a:lnTo>
                <a:lnTo>
                  <a:pt x="66403" y="73265"/>
                </a:lnTo>
                <a:lnTo>
                  <a:pt x="62367" y="80276"/>
                </a:lnTo>
                <a:lnTo>
                  <a:pt x="58722" y="87808"/>
                </a:lnTo>
                <a:lnTo>
                  <a:pt x="55341" y="93781"/>
                </a:lnTo>
                <a:lnTo>
                  <a:pt x="52134" y="98716"/>
                </a:lnTo>
                <a:lnTo>
                  <a:pt x="49043" y="102958"/>
                </a:lnTo>
                <a:lnTo>
                  <a:pt x="45078" y="107691"/>
                </a:lnTo>
                <a:lnTo>
                  <a:pt x="40530" y="112752"/>
                </a:lnTo>
                <a:lnTo>
                  <a:pt x="35592" y="118030"/>
                </a:lnTo>
                <a:lnTo>
                  <a:pt x="31348" y="123455"/>
                </a:lnTo>
                <a:lnTo>
                  <a:pt x="27566" y="128976"/>
                </a:lnTo>
                <a:lnTo>
                  <a:pt x="24092" y="134561"/>
                </a:lnTo>
                <a:lnTo>
                  <a:pt x="21777" y="140190"/>
                </a:lnTo>
                <a:lnTo>
                  <a:pt x="20233" y="145848"/>
                </a:lnTo>
                <a:lnTo>
                  <a:pt x="19203" y="151524"/>
                </a:lnTo>
                <a:lnTo>
                  <a:pt x="17565" y="156261"/>
                </a:lnTo>
                <a:lnTo>
                  <a:pt x="15520" y="160372"/>
                </a:lnTo>
                <a:lnTo>
                  <a:pt x="13204" y="164064"/>
                </a:lnTo>
                <a:lnTo>
                  <a:pt x="10708" y="166526"/>
                </a:lnTo>
                <a:lnTo>
                  <a:pt x="8091" y="168168"/>
                </a:lnTo>
                <a:lnTo>
                  <a:pt x="5394" y="169262"/>
                </a:lnTo>
                <a:lnTo>
                  <a:pt x="3596" y="170944"/>
                </a:lnTo>
                <a:lnTo>
                  <a:pt x="2397" y="173018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29"/>
          <p:cNvSpPr/>
          <p:nvPr/>
        </p:nvSpPr>
        <p:spPr>
          <a:xfrm>
            <a:off x="6500812" y="3377565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17145"/>
                </a:moveTo>
                <a:lnTo>
                  <a:pt x="44563" y="17145"/>
                </a:lnTo>
                <a:lnTo>
                  <a:pt x="48759" y="16192"/>
                </a:lnTo>
                <a:lnTo>
                  <a:pt x="53461" y="14605"/>
                </a:lnTo>
                <a:lnTo>
                  <a:pt x="58500" y="12594"/>
                </a:lnTo>
                <a:lnTo>
                  <a:pt x="63765" y="11253"/>
                </a:lnTo>
                <a:lnTo>
                  <a:pt x="69180" y="10359"/>
                </a:lnTo>
                <a:lnTo>
                  <a:pt x="74695" y="9764"/>
                </a:lnTo>
                <a:lnTo>
                  <a:pt x="79325" y="9367"/>
                </a:lnTo>
                <a:lnTo>
                  <a:pt x="83363" y="9101"/>
                </a:lnTo>
                <a:lnTo>
                  <a:pt x="87008" y="8925"/>
                </a:lnTo>
                <a:lnTo>
                  <a:pt x="96138" y="8729"/>
                </a:lnTo>
                <a:lnTo>
                  <a:pt x="101240" y="8677"/>
                </a:lnTo>
                <a:lnTo>
                  <a:pt x="106545" y="7689"/>
                </a:lnTo>
                <a:lnTo>
                  <a:pt x="111988" y="6079"/>
                </a:lnTo>
                <a:lnTo>
                  <a:pt x="117522" y="4052"/>
                </a:lnTo>
                <a:lnTo>
                  <a:pt x="122162" y="2701"/>
                </a:lnTo>
                <a:lnTo>
                  <a:pt x="126209" y="1801"/>
                </a:lnTo>
                <a:lnTo>
                  <a:pt x="129860" y="1200"/>
                </a:lnTo>
                <a:lnTo>
                  <a:pt x="134198" y="800"/>
                </a:lnTo>
                <a:lnTo>
                  <a:pt x="138995" y="533"/>
                </a:lnTo>
                <a:lnTo>
                  <a:pt x="148453" y="237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30"/>
          <p:cNvSpPr/>
          <p:nvPr/>
        </p:nvSpPr>
        <p:spPr>
          <a:xfrm>
            <a:off x="6697980" y="3283268"/>
            <a:ext cx="162447" cy="222841"/>
          </a:xfrm>
          <a:custGeom>
            <a:avLst/>
            <a:gdLst/>
            <a:ahLst/>
            <a:cxnLst/>
            <a:rect l="0" t="0" r="0" b="0"/>
            <a:pathLst>
              <a:path w="162447" h="222841">
                <a:moveTo>
                  <a:pt x="0" y="17144"/>
                </a:moveTo>
                <a:lnTo>
                  <a:pt x="4551" y="12594"/>
                </a:lnTo>
                <a:lnTo>
                  <a:pt x="6844" y="11252"/>
                </a:lnTo>
                <a:lnTo>
                  <a:pt x="9325" y="10359"/>
                </a:lnTo>
                <a:lnTo>
                  <a:pt x="11931" y="9763"/>
                </a:lnTo>
                <a:lnTo>
                  <a:pt x="14621" y="8414"/>
                </a:lnTo>
                <a:lnTo>
                  <a:pt x="17368" y="6561"/>
                </a:lnTo>
                <a:lnTo>
                  <a:pt x="20151" y="4374"/>
                </a:lnTo>
                <a:lnTo>
                  <a:pt x="23912" y="2915"/>
                </a:lnTo>
                <a:lnTo>
                  <a:pt x="28323" y="1943"/>
                </a:lnTo>
                <a:lnTo>
                  <a:pt x="33170" y="1295"/>
                </a:lnTo>
                <a:lnTo>
                  <a:pt x="37353" y="863"/>
                </a:lnTo>
                <a:lnTo>
                  <a:pt x="41094" y="575"/>
                </a:lnTo>
                <a:lnTo>
                  <a:pt x="44541" y="383"/>
                </a:lnTo>
                <a:lnTo>
                  <a:pt x="50911" y="170"/>
                </a:lnTo>
                <a:lnTo>
                  <a:pt x="62761" y="33"/>
                </a:lnTo>
                <a:lnTo>
                  <a:pt x="96799" y="0"/>
                </a:lnTo>
                <a:lnTo>
                  <a:pt x="98822" y="952"/>
                </a:lnTo>
                <a:lnTo>
                  <a:pt x="100172" y="2539"/>
                </a:lnTo>
                <a:lnTo>
                  <a:pt x="101070" y="4550"/>
                </a:lnTo>
                <a:lnTo>
                  <a:pt x="102070" y="9324"/>
                </a:lnTo>
                <a:lnTo>
                  <a:pt x="102514" y="14621"/>
                </a:lnTo>
                <a:lnTo>
                  <a:pt x="102711" y="20150"/>
                </a:lnTo>
                <a:lnTo>
                  <a:pt x="101812" y="22958"/>
                </a:lnTo>
                <a:lnTo>
                  <a:pt x="98272" y="28618"/>
                </a:lnTo>
                <a:lnTo>
                  <a:pt x="93524" y="34309"/>
                </a:lnTo>
                <a:lnTo>
                  <a:pt x="90924" y="37160"/>
                </a:lnTo>
                <a:lnTo>
                  <a:pt x="82956" y="45407"/>
                </a:lnTo>
                <a:lnTo>
                  <a:pt x="57489" y="71084"/>
                </a:lnTo>
                <a:lnTo>
                  <a:pt x="53566" y="74059"/>
                </a:lnTo>
                <a:lnTo>
                  <a:pt x="49046" y="76995"/>
                </a:lnTo>
                <a:lnTo>
                  <a:pt x="44127" y="79905"/>
                </a:lnTo>
                <a:lnTo>
                  <a:pt x="39895" y="81844"/>
                </a:lnTo>
                <a:lnTo>
                  <a:pt x="36122" y="83138"/>
                </a:lnTo>
                <a:lnTo>
                  <a:pt x="32654" y="84000"/>
                </a:lnTo>
                <a:lnTo>
                  <a:pt x="29389" y="85527"/>
                </a:lnTo>
                <a:lnTo>
                  <a:pt x="26260" y="87498"/>
                </a:lnTo>
                <a:lnTo>
                  <a:pt x="17192" y="94262"/>
                </a:lnTo>
                <a:lnTo>
                  <a:pt x="21709" y="89735"/>
                </a:lnTo>
                <a:lnTo>
                  <a:pt x="23998" y="88398"/>
                </a:lnTo>
                <a:lnTo>
                  <a:pt x="26476" y="87507"/>
                </a:lnTo>
                <a:lnTo>
                  <a:pt x="29081" y="86913"/>
                </a:lnTo>
                <a:lnTo>
                  <a:pt x="31770" y="85564"/>
                </a:lnTo>
                <a:lnTo>
                  <a:pt x="34515" y="83712"/>
                </a:lnTo>
                <a:lnTo>
                  <a:pt x="37297" y="81525"/>
                </a:lnTo>
                <a:lnTo>
                  <a:pt x="41057" y="80068"/>
                </a:lnTo>
                <a:lnTo>
                  <a:pt x="45468" y="79096"/>
                </a:lnTo>
                <a:lnTo>
                  <a:pt x="50315" y="78448"/>
                </a:lnTo>
                <a:lnTo>
                  <a:pt x="55451" y="77063"/>
                </a:lnTo>
                <a:lnTo>
                  <a:pt x="60779" y="75188"/>
                </a:lnTo>
                <a:lnTo>
                  <a:pt x="66237" y="72985"/>
                </a:lnTo>
                <a:lnTo>
                  <a:pt x="71781" y="71516"/>
                </a:lnTo>
                <a:lnTo>
                  <a:pt x="77381" y="70537"/>
                </a:lnTo>
                <a:lnTo>
                  <a:pt x="83020" y="69885"/>
                </a:lnTo>
                <a:lnTo>
                  <a:pt x="88684" y="69449"/>
                </a:lnTo>
                <a:lnTo>
                  <a:pt x="94365" y="69159"/>
                </a:lnTo>
                <a:lnTo>
                  <a:pt x="105757" y="68837"/>
                </a:lnTo>
                <a:lnTo>
                  <a:pt x="117170" y="68694"/>
                </a:lnTo>
                <a:lnTo>
                  <a:pt x="121929" y="69608"/>
                </a:lnTo>
                <a:lnTo>
                  <a:pt x="126053" y="71170"/>
                </a:lnTo>
                <a:lnTo>
                  <a:pt x="129755" y="73164"/>
                </a:lnTo>
                <a:lnTo>
                  <a:pt x="134129" y="74493"/>
                </a:lnTo>
                <a:lnTo>
                  <a:pt x="138949" y="75380"/>
                </a:lnTo>
                <a:lnTo>
                  <a:pt x="144067" y="75970"/>
                </a:lnTo>
                <a:lnTo>
                  <a:pt x="147480" y="77316"/>
                </a:lnTo>
                <a:lnTo>
                  <a:pt x="149754" y="79167"/>
                </a:lnTo>
                <a:lnTo>
                  <a:pt x="153235" y="83762"/>
                </a:lnTo>
                <a:lnTo>
                  <a:pt x="157957" y="88980"/>
                </a:lnTo>
                <a:lnTo>
                  <a:pt x="159597" y="92657"/>
                </a:lnTo>
                <a:lnTo>
                  <a:pt x="160691" y="97014"/>
                </a:lnTo>
                <a:lnTo>
                  <a:pt x="161419" y="101823"/>
                </a:lnTo>
                <a:lnTo>
                  <a:pt x="161905" y="105982"/>
                </a:lnTo>
                <a:lnTo>
                  <a:pt x="162229" y="109707"/>
                </a:lnTo>
                <a:lnTo>
                  <a:pt x="162446" y="113142"/>
                </a:lnTo>
                <a:lnTo>
                  <a:pt x="161636" y="117338"/>
                </a:lnTo>
                <a:lnTo>
                  <a:pt x="160145" y="122040"/>
                </a:lnTo>
                <a:lnTo>
                  <a:pt x="158199" y="127080"/>
                </a:lnTo>
                <a:lnTo>
                  <a:pt x="155948" y="132345"/>
                </a:lnTo>
                <a:lnTo>
                  <a:pt x="150908" y="143274"/>
                </a:lnTo>
                <a:lnTo>
                  <a:pt x="147278" y="148856"/>
                </a:lnTo>
                <a:lnTo>
                  <a:pt x="142952" y="154482"/>
                </a:lnTo>
                <a:lnTo>
                  <a:pt x="138164" y="160138"/>
                </a:lnTo>
                <a:lnTo>
                  <a:pt x="133066" y="165813"/>
                </a:lnTo>
                <a:lnTo>
                  <a:pt x="122323" y="177199"/>
                </a:lnTo>
                <a:lnTo>
                  <a:pt x="110115" y="189769"/>
                </a:lnTo>
                <a:lnTo>
                  <a:pt x="105795" y="193187"/>
                </a:lnTo>
                <a:lnTo>
                  <a:pt x="101010" y="196419"/>
                </a:lnTo>
                <a:lnTo>
                  <a:pt x="95915" y="199526"/>
                </a:lnTo>
                <a:lnTo>
                  <a:pt x="91566" y="202549"/>
                </a:lnTo>
                <a:lnTo>
                  <a:pt x="87714" y="205517"/>
                </a:lnTo>
                <a:lnTo>
                  <a:pt x="84193" y="208449"/>
                </a:lnTo>
                <a:lnTo>
                  <a:pt x="79941" y="211356"/>
                </a:lnTo>
                <a:lnTo>
                  <a:pt x="75201" y="214246"/>
                </a:lnTo>
                <a:lnTo>
                  <a:pt x="70137" y="217126"/>
                </a:lnTo>
                <a:lnTo>
                  <a:pt x="65807" y="219045"/>
                </a:lnTo>
                <a:lnTo>
                  <a:pt x="61969" y="220325"/>
                </a:lnTo>
                <a:lnTo>
                  <a:pt x="58457" y="221178"/>
                </a:lnTo>
                <a:lnTo>
                  <a:pt x="55164" y="221747"/>
                </a:lnTo>
                <a:lnTo>
                  <a:pt x="52016" y="222126"/>
                </a:lnTo>
                <a:lnTo>
                  <a:pt x="48965" y="222379"/>
                </a:lnTo>
                <a:lnTo>
                  <a:pt x="45978" y="222547"/>
                </a:lnTo>
                <a:lnTo>
                  <a:pt x="40119" y="222735"/>
                </a:lnTo>
                <a:lnTo>
                  <a:pt x="31466" y="222840"/>
                </a:lnTo>
                <a:lnTo>
                  <a:pt x="29550" y="221902"/>
                </a:lnTo>
                <a:lnTo>
                  <a:pt x="28273" y="220325"/>
                </a:lnTo>
                <a:lnTo>
                  <a:pt x="25717" y="2143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31"/>
          <p:cNvSpPr/>
          <p:nvPr/>
        </p:nvSpPr>
        <p:spPr>
          <a:xfrm>
            <a:off x="6835140" y="3223291"/>
            <a:ext cx="145696" cy="282862"/>
          </a:xfrm>
          <a:custGeom>
            <a:avLst/>
            <a:gdLst/>
            <a:ahLst/>
            <a:cxnLst/>
            <a:rect l="0" t="0" r="0" b="0"/>
            <a:pathLst>
              <a:path w="145696" h="282862">
                <a:moveTo>
                  <a:pt x="0" y="8541"/>
                </a:moveTo>
                <a:lnTo>
                  <a:pt x="0" y="3990"/>
                </a:lnTo>
                <a:lnTo>
                  <a:pt x="952" y="2650"/>
                </a:lnTo>
                <a:lnTo>
                  <a:pt x="2540" y="1756"/>
                </a:lnTo>
                <a:lnTo>
                  <a:pt x="7381" y="321"/>
                </a:lnTo>
                <a:lnTo>
                  <a:pt x="10583" y="126"/>
                </a:lnTo>
                <a:lnTo>
                  <a:pt x="15181" y="38"/>
                </a:lnTo>
                <a:lnTo>
                  <a:pt x="20399" y="0"/>
                </a:lnTo>
                <a:lnTo>
                  <a:pt x="23125" y="942"/>
                </a:lnTo>
                <a:lnTo>
                  <a:pt x="25894" y="2522"/>
                </a:lnTo>
                <a:lnTo>
                  <a:pt x="28692" y="4529"/>
                </a:lnTo>
                <a:lnTo>
                  <a:pt x="32463" y="5866"/>
                </a:lnTo>
                <a:lnTo>
                  <a:pt x="36882" y="6758"/>
                </a:lnTo>
                <a:lnTo>
                  <a:pt x="41733" y="7352"/>
                </a:lnTo>
                <a:lnTo>
                  <a:pt x="45919" y="8701"/>
                </a:lnTo>
                <a:lnTo>
                  <a:pt x="49663" y="10553"/>
                </a:lnTo>
                <a:lnTo>
                  <a:pt x="53111" y="12740"/>
                </a:lnTo>
                <a:lnTo>
                  <a:pt x="56362" y="15150"/>
                </a:lnTo>
                <a:lnTo>
                  <a:pt x="59482" y="17710"/>
                </a:lnTo>
                <a:lnTo>
                  <a:pt x="62514" y="20368"/>
                </a:lnTo>
                <a:lnTo>
                  <a:pt x="66441" y="23093"/>
                </a:lnTo>
                <a:lnTo>
                  <a:pt x="70964" y="25863"/>
                </a:lnTo>
                <a:lnTo>
                  <a:pt x="75885" y="28662"/>
                </a:lnTo>
                <a:lnTo>
                  <a:pt x="80117" y="30527"/>
                </a:lnTo>
                <a:lnTo>
                  <a:pt x="83891" y="31771"/>
                </a:lnTo>
                <a:lnTo>
                  <a:pt x="87359" y="32600"/>
                </a:lnTo>
                <a:lnTo>
                  <a:pt x="91577" y="34105"/>
                </a:lnTo>
                <a:lnTo>
                  <a:pt x="96294" y="36061"/>
                </a:lnTo>
                <a:lnTo>
                  <a:pt x="101343" y="38318"/>
                </a:lnTo>
                <a:lnTo>
                  <a:pt x="105662" y="41727"/>
                </a:lnTo>
                <a:lnTo>
                  <a:pt x="109494" y="45905"/>
                </a:lnTo>
                <a:lnTo>
                  <a:pt x="113001" y="50596"/>
                </a:lnTo>
                <a:lnTo>
                  <a:pt x="117244" y="54675"/>
                </a:lnTo>
                <a:lnTo>
                  <a:pt x="121977" y="58347"/>
                </a:lnTo>
                <a:lnTo>
                  <a:pt x="127038" y="61748"/>
                </a:lnTo>
                <a:lnTo>
                  <a:pt x="130412" y="64967"/>
                </a:lnTo>
                <a:lnTo>
                  <a:pt x="132661" y="68066"/>
                </a:lnTo>
                <a:lnTo>
                  <a:pt x="140822" y="84434"/>
                </a:lnTo>
                <a:lnTo>
                  <a:pt x="142458" y="89616"/>
                </a:lnTo>
                <a:lnTo>
                  <a:pt x="143550" y="94976"/>
                </a:lnTo>
                <a:lnTo>
                  <a:pt x="144278" y="100454"/>
                </a:lnTo>
                <a:lnTo>
                  <a:pt x="144762" y="106011"/>
                </a:lnTo>
                <a:lnTo>
                  <a:pt x="145085" y="111622"/>
                </a:lnTo>
                <a:lnTo>
                  <a:pt x="145445" y="122934"/>
                </a:lnTo>
                <a:lnTo>
                  <a:pt x="145695" y="151428"/>
                </a:lnTo>
                <a:lnTo>
                  <a:pt x="144754" y="157139"/>
                </a:lnTo>
                <a:lnTo>
                  <a:pt x="143175" y="162851"/>
                </a:lnTo>
                <a:lnTo>
                  <a:pt x="141170" y="168565"/>
                </a:lnTo>
                <a:lnTo>
                  <a:pt x="139833" y="174279"/>
                </a:lnTo>
                <a:lnTo>
                  <a:pt x="138942" y="179993"/>
                </a:lnTo>
                <a:lnTo>
                  <a:pt x="138348" y="185707"/>
                </a:lnTo>
                <a:lnTo>
                  <a:pt x="136999" y="191422"/>
                </a:lnTo>
                <a:lnTo>
                  <a:pt x="135148" y="197137"/>
                </a:lnTo>
                <a:lnTo>
                  <a:pt x="132961" y="202851"/>
                </a:lnTo>
                <a:lnTo>
                  <a:pt x="130550" y="208566"/>
                </a:lnTo>
                <a:lnTo>
                  <a:pt x="127991" y="214281"/>
                </a:lnTo>
                <a:lnTo>
                  <a:pt x="125332" y="219996"/>
                </a:lnTo>
                <a:lnTo>
                  <a:pt x="122607" y="224759"/>
                </a:lnTo>
                <a:lnTo>
                  <a:pt x="119838" y="228886"/>
                </a:lnTo>
                <a:lnTo>
                  <a:pt x="117040" y="232590"/>
                </a:lnTo>
                <a:lnTo>
                  <a:pt x="114221" y="236965"/>
                </a:lnTo>
                <a:lnTo>
                  <a:pt x="111390" y="241786"/>
                </a:lnTo>
                <a:lnTo>
                  <a:pt x="108550" y="246905"/>
                </a:lnTo>
                <a:lnTo>
                  <a:pt x="105704" y="251270"/>
                </a:lnTo>
                <a:lnTo>
                  <a:pt x="102855" y="255133"/>
                </a:lnTo>
                <a:lnTo>
                  <a:pt x="100002" y="258661"/>
                </a:lnTo>
                <a:lnTo>
                  <a:pt x="96833" y="265120"/>
                </a:lnTo>
                <a:lnTo>
                  <a:pt x="95988" y="268176"/>
                </a:lnTo>
                <a:lnTo>
                  <a:pt x="94471" y="270214"/>
                </a:lnTo>
                <a:lnTo>
                  <a:pt x="92509" y="271572"/>
                </a:lnTo>
                <a:lnTo>
                  <a:pt x="90248" y="272478"/>
                </a:lnTo>
                <a:lnTo>
                  <a:pt x="88739" y="274034"/>
                </a:lnTo>
                <a:lnTo>
                  <a:pt x="87735" y="276024"/>
                </a:lnTo>
                <a:lnTo>
                  <a:pt x="85842" y="282461"/>
                </a:lnTo>
                <a:lnTo>
                  <a:pt x="83237" y="282683"/>
                </a:lnTo>
                <a:lnTo>
                  <a:pt x="77152" y="2828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32"/>
          <p:cNvSpPr/>
          <p:nvPr/>
        </p:nvSpPr>
        <p:spPr>
          <a:xfrm>
            <a:off x="6998017" y="3180397"/>
            <a:ext cx="214314" cy="85621"/>
          </a:xfrm>
          <a:custGeom>
            <a:avLst/>
            <a:gdLst/>
            <a:ahLst/>
            <a:cxnLst/>
            <a:rect l="0" t="0" r="0" b="0"/>
            <a:pathLst>
              <a:path w="214314" h="85621">
                <a:moveTo>
                  <a:pt x="0" y="17145"/>
                </a:moveTo>
                <a:lnTo>
                  <a:pt x="0" y="9764"/>
                </a:lnTo>
                <a:lnTo>
                  <a:pt x="953" y="9367"/>
                </a:lnTo>
                <a:lnTo>
                  <a:pt x="4551" y="8925"/>
                </a:lnTo>
                <a:lnTo>
                  <a:pt x="5891" y="7856"/>
                </a:lnTo>
                <a:lnTo>
                  <a:pt x="6785" y="6190"/>
                </a:lnTo>
                <a:lnTo>
                  <a:pt x="7381" y="4127"/>
                </a:lnTo>
                <a:lnTo>
                  <a:pt x="8731" y="2751"/>
                </a:lnTo>
                <a:lnTo>
                  <a:pt x="10583" y="1834"/>
                </a:lnTo>
                <a:lnTo>
                  <a:pt x="15849" y="362"/>
                </a:lnTo>
                <a:lnTo>
                  <a:pt x="21311" y="108"/>
                </a:lnTo>
                <a:lnTo>
                  <a:pt x="45973" y="6"/>
                </a:lnTo>
                <a:lnTo>
                  <a:pt x="88574" y="0"/>
                </a:lnTo>
                <a:lnTo>
                  <a:pt x="90482" y="953"/>
                </a:lnTo>
                <a:lnTo>
                  <a:pt x="91754" y="2540"/>
                </a:lnTo>
                <a:lnTo>
                  <a:pt x="92602" y="4551"/>
                </a:lnTo>
                <a:lnTo>
                  <a:pt x="94119" y="6844"/>
                </a:lnTo>
                <a:lnTo>
                  <a:pt x="96084" y="9325"/>
                </a:lnTo>
                <a:lnTo>
                  <a:pt x="98345" y="11932"/>
                </a:lnTo>
                <a:lnTo>
                  <a:pt x="99854" y="14622"/>
                </a:lnTo>
                <a:lnTo>
                  <a:pt x="100859" y="17368"/>
                </a:lnTo>
                <a:lnTo>
                  <a:pt x="101530" y="20151"/>
                </a:lnTo>
                <a:lnTo>
                  <a:pt x="101024" y="22959"/>
                </a:lnTo>
                <a:lnTo>
                  <a:pt x="99735" y="25784"/>
                </a:lnTo>
                <a:lnTo>
                  <a:pt x="95372" y="32610"/>
                </a:lnTo>
                <a:lnTo>
                  <a:pt x="93109" y="35075"/>
                </a:lnTo>
                <a:lnTo>
                  <a:pt x="79630" y="48904"/>
                </a:lnTo>
                <a:lnTo>
                  <a:pt x="73335" y="55236"/>
                </a:lnTo>
                <a:lnTo>
                  <a:pt x="71751" y="57779"/>
                </a:lnTo>
                <a:lnTo>
                  <a:pt x="70694" y="60427"/>
                </a:lnTo>
                <a:lnTo>
                  <a:pt x="68998" y="66970"/>
                </a:lnTo>
                <a:lnTo>
                  <a:pt x="68858" y="68459"/>
                </a:lnTo>
                <a:lnTo>
                  <a:pt x="68766" y="70404"/>
                </a:lnTo>
                <a:lnTo>
                  <a:pt x="68583" y="77035"/>
                </a:lnTo>
                <a:lnTo>
                  <a:pt x="68581" y="81669"/>
                </a:lnTo>
                <a:lnTo>
                  <a:pt x="69533" y="83021"/>
                </a:lnTo>
                <a:lnTo>
                  <a:pt x="71121" y="83922"/>
                </a:lnTo>
                <a:lnTo>
                  <a:pt x="75424" y="84924"/>
                </a:lnTo>
                <a:lnTo>
                  <a:pt x="80512" y="85369"/>
                </a:lnTo>
                <a:lnTo>
                  <a:pt x="85948" y="85567"/>
                </a:lnTo>
                <a:lnTo>
                  <a:pt x="88731" y="85620"/>
                </a:lnTo>
                <a:lnTo>
                  <a:pt x="91539" y="84702"/>
                </a:lnTo>
                <a:lnTo>
                  <a:pt x="94364" y="83138"/>
                </a:lnTo>
                <a:lnTo>
                  <a:pt x="97199" y="81143"/>
                </a:lnTo>
                <a:lnTo>
                  <a:pt x="100994" y="79813"/>
                </a:lnTo>
                <a:lnTo>
                  <a:pt x="105430" y="78926"/>
                </a:lnTo>
                <a:lnTo>
                  <a:pt x="110291" y="78335"/>
                </a:lnTo>
                <a:lnTo>
                  <a:pt x="115438" y="76988"/>
                </a:lnTo>
                <a:lnTo>
                  <a:pt x="120774" y="75138"/>
                </a:lnTo>
                <a:lnTo>
                  <a:pt x="126235" y="72952"/>
                </a:lnTo>
                <a:lnTo>
                  <a:pt x="130830" y="71495"/>
                </a:lnTo>
                <a:lnTo>
                  <a:pt x="134845" y="70523"/>
                </a:lnTo>
                <a:lnTo>
                  <a:pt x="138474" y="69876"/>
                </a:lnTo>
                <a:lnTo>
                  <a:pt x="142799" y="69444"/>
                </a:lnTo>
                <a:lnTo>
                  <a:pt x="147587" y="69156"/>
                </a:lnTo>
                <a:lnTo>
                  <a:pt x="157987" y="68836"/>
                </a:lnTo>
                <a:lnTo>
                  <a:pt x="194676" y="68595"/>
                </a:lnTo>
                <a:lnTo>
                  <a:pt x="214313" y="68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33"/>
          <p:cNvSpPr/>
          <p:nvPr/>
        </p:nvSpPr>
        <p:spPr>
          <a:xfrm>
            <a:off x="7229475" y="3403291"/>
            <a:ext cx="240031" cy="25701"/>
          </a:xfrm>
          <a:custGeom>
            <a:avLst/>
            <a:gdLst/>
            <a:ahLst/>
            <a:cxnLst/>
            <a:rect l="0" t="0" r="0" b="0"/>
            <a:pathLst>
              <a:path w="240031" h="25701">
                <a:moveTo>
                  <a:pt x="0" y="17136"/>
                </a:moveTo>
                <a:lnTo>
                  <a:pt x="4550" y="21687"/>
                </a:lnTo>
                <a:lnTo>
                  <a:pt x="6844" y="23028"/>
                </a:lnTo>
                <a:lnTo>
                  <a:pt x="9325" y="23921"/>
                </a:lnTo>
                <a:lnTo>
                  <a:pt x="15600" y="25356"/>
                </a:lnTo>
                <a:lnTo>
                  <a:pt x="21239" y="25604"/>
                </a:lnTo>
                <a:lnTo>
                  <a:pt x="44636" y="25700"/>
                </a:lnTo>
                <a:lnTo>
                  <a:pt x="47855" y="24750"/>
                </a:lnTo>
                <a:lnTo>
                  <a:pt x="50953" y="23164"/>
                </a:lnTo>
                <a:lnTo>
                  <a:pt x="53971" y="21155"/>
                </a:lnTo>
                <a:lnTo>
                  <a:pt x="58840" y="19815"/>
                </a:lnTo>
                <a:lnTo>
                  <a:pt x="64944" y="18922"/>
                </a:lnTo>
                <a:lnTo>
                  <a:pt x="71871" y="18327"/>
                </a:lnTo>
                <a:lnTo>
                  <a:pt x="77441" y="17930"/>
                </a:lnTo>
                <a:lnTo>
                  <a:pt x="86170" y="17489"/>
                </a:lnTo>
                <a:lnTo>
                  <a:pt x="90784" y="16419"/>
                </a:lnTo>
                <a:lnTo>
                  <a:pt x="95765" y="14753"/>
                </a:lnTo>
                <a:lnTo>
                  <a:pt x="100991" y="12690"/>
                </a:lnTo>
                <a:lnTo>
                  <a:pt x="106379" y="11314"/>
                </a:lnTo>
                <a:lnTo>
                  <a:pt x="111877" y="10397"/>
                </a:lnTo>
                <a:lnTo>
                  <a:pt x="117447" y="9786"/>
                </a:lnTo>
                <a:lnTo>
                  <a:pt x="123066" y="9379"/>
                </a:lnTo>
                <a:lnTo>
                  <a:pt x="128716" y="9107"/>
                </a:lnTo>
                <a:lnTo>
                  <a:pt x="140075" y="8805"/>
                </a:lnTo>
                <a:lnTo>
                  <a:pt x="151472" y="8671"/>
                </a:lnTo>
                <a:lnTo>
                  <a:pt x="157179" y="7683"/>
                </a:lnTo>
                <a:lnTo>
                  <a:pt x="162889" y="6071"/>
                </a:lnTo>
                <a:lnTo>
                  <a:pt x="168599" y="4045"/>
                </a:lnTo>
                <a:lnTo>
                  <a:pt x="173359" y="2694"/>
                </a:lnTo>
                <a:lnTo>
                  <a:pt x="177486" y="1793"/>
                </a:lnTo>
                <a:lnTo>
                  <a:pt x="181188" y="1192"/>
                </a:lnTo>
                <a:lnTo>
                  <a:pt x="185563" y="792"/>
                </a:lnTo>
                <a:lnTo>
                  <a:pt x="190383" y="525"/>
                </a:lnTo>
                <a:lnTo>
                  <a:pt x="199867" y="228"/>
                </a:lnTo>
                <a:lnTo>
                  <a:pt x="213717" y="38"/>
                </a:lnTo>
                <a:lnTo>
                  <a:pt x="225624" y="0"/>
                </a:lnTo>
                <a:lnTo>
                  <a:pt x="227569" y="950"/>
                </a:lnTo>
                <a:lnTo>
                  <a:pt x="228865" y="2535"/>
                </a:lnTo>
                <a:lnTo>
                  <a:pt x="229729" y="4545"/>
                </a:lnTo>
                <a:lnTo>
                  <a:pt x="231257" y="5885"/>
                </a:lnTo>
                <a:lnTo>
                  <a:pt x="233229" y="6777"/>
                </a:lnTo>
                <a:lnTo>
                  <a:pt x="240030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34"/>
          <p:cNvSpPr/>
          <p:nvPr/>
        </p:nvSpPr>
        <p:spPr>
          <a:xfrm>
            <a:off x="7340917" y="3326129"/>
            <a:ext cx="42864" cy="179909"/>
          </a:xfrm>
          <a:custGeom>
            <a:avLst/>
            <a:gdLst/>
            <a:ahLst/>
            <a:cxnLst/>
            <a:rect l="0" t="0" r="0" b="0"/>
            <a:pathLst>
              <a:path w="42864" h="179909">
                <a:moveTo>
                  <a:pt x="0" y="0"/>
                </a:moveTo>
                <a:lnTo>
                  <a:pt x="0" y="53112"/>
                </a:lnTo>
                <a:lnTo>
                  <a:pt x="953" y="57316"/>
                </a:lnTo>
                <a:lnTo>
                  <a:pt x="2540" y="62023"/>
                </a:lnTo>
                <a:lnTo>
                  <a:pt x="4551" y="67066"/>
                </a:lnTo>
                <a:lnTo>
                  <a:pt x="5891" y="71381"/>
                </a:lnTo>
                <a:lnTo>
                  <a:pt x="6785" y="75210"/>
                </a:lnTo>
                <a:lnTo>
                  <a:pt x="7381" y="78715"/>
                </a:lnTo>
                <a:lnTo>
                  <a:pt x="8731" y="82957"/>
                </a:lnTo>
                <a:lnTo>
                  <a:pt x="10583" y="87690"/>
                </a:lnTo>
                <a:lnTo>
                  <a:pt x="12771" y="92750"/>
                </a:lnTo>
                <a:lnTo>
                  <a:pt x="14229" y="97076"/>
                </a:lnTo>
                <a:lnTo>
                  <a:pt x="15201" y="100912"/>
                </a:lnTo>
                <a:lnTo>
                  <a:pt x="15849" y="104423"/>
                </a:lnTo>
                <a:lnTo>
                  <a:pt x="16281" y="108668"/>
                </a:lnTo>
                <a:lnTo>
                  <a:pt x="16569" y="113403"/>
                </a:lnTo>
                <a:lnTo>
                  <a:pt x="16889" y="122791"/>
                </a:lnTo>
                <a:lnTo>
                  <a:pt x="17032" y="130139"/>
                </a:lnTo>
                <a:lnTo>
                  <a:pt x="18022" y="133432"/>
                </a:lnTo>
                <a:lnTo>
                  <a:pt x="19635" y="136580"/>
                </a:lnTo>
                <a:lnTo>
                  <a:pt x="21663" y="139631"/>
                </a:lnTo>
                <a:lnTo>
                  <a:pt x="23967" y="142618"/>
                </a:lnTo>
                <a:lnTo>
                  <a:pt x="26455" y="145561"/>
                </a:lnTo>
                <a:lnTo>
                  <a:pt x="29067" y="148476"/>
                </a:lnTo>
                <a:lnTo>
                  <a:pt x="30808" y="151371"/>
                </a:lnTo>
                <a:lnTo>
                  <a:pt x="31968" y="154255"/>
                </a:lnTo>
                <a:lnTo>
                  <a:pt x="33832" y="161175"/>
                </a:lnTo>
                <a:lnTo>
                  <a:pt x="34937" y="162695"/>
                </a:lnTo>
                <a:lnTo>
                  <a:pt x="36626" y="164661"/>
                </a:lnTo>
                <a:lnTo>
                  <a:pt x="41631" y="170109"/>
                </a:lnTo>
                <a:lnTo>
                  <a:pt x="42316" y="173394"/>
                </a:lnTo>
                <a:lnTo>
                  <a:pt x="42853" y="179908"/>
                </a:lnTo>
                <a:lnTo>
                  <a:pt x="42863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35"/>
          <p:cNvSpPr/>
          <p:nvPr/>
        </p:nvSpPr>
        <p:spPr>
          <a:xfrm>
            <a:off x="7538098" y="3163252"/>
            <a:ext cx="137147" cy="300039"/>
          </a:xfrm>
          <a:custGeom>
            <a:avLst/>
            <a:gdLst/>
            <a:ahLst/>
            <a:cxnLst/>
            <a:rect l="0" t="0" r="0" b="0"/>
            <a:pathLst>
              <a:path w="137147" h="300039">
                <a:moveTo>
                  <a:pt x="137146" y="0"/>
                </a:moveTo>
                <a:lnTo>
                  <a:pt x="121225" y="0"/>
                </a:lnTo>
                <a:lnTo>
                  <a:pt x="118005" y="2540"/>
                </a:lnTo>
                <a:lnTo>
                  <a:pt x="115813" y="4551"/>
                </a:lnTo>
                <a:lnTo>
                  <a:pt x="110838" y="9325"/>
                </a:lnTo>
                <a:lnTo>
                  <a:pt x="108177" y="11932"/>
                </a:lnTo>
                <a:lnTo>
                  <a:pt x="105451" y="15575"/>
                </a:lnTo>
                <a:lnTo>
                  <a:pt x="102682" y="19908"/>
                </a:lnTo>
                <a:lnTo>
                  <a:pt x="99883" y="24702"/>
                </a:lnTo>
                <a:lnTo>
                  <a:pt x="97064" y="28851"/>
                </a:lnTo>
                <a:lnTo>
                  <a:pt x="94233" y="32569"/>
                </a:lnTo>
                <a:lnTo>
                  <a:pt x="91392" y="36000"/>
                </a:lnTo>
                <a:lnTo>
                  <a:pt x="88546" y="40192"/>
                </a:lnTo>
                <a:lnTo>
                  <a:pt x="85697" y="44893"/>
                </a:lnTo>
                <a:lnTo>
                  <a:pt x="82844" y="49931"/>
                </a:lnTo>
                <a:lnTo>
                  <a:pt x="79037" y="55195"/>
                </a:lnTo>
                <a:lnTo>
                  <a:pt x="74595" y="60609"/>
                </a:lnTo>
                <a:lnTo>
                  <a:pt x="69728" y="66123"/>
                </a:lnTo>
                <a:lnTo>
                  <a:pt x="65530" y="71705"/>
                </a:lnTo>
                <a:lnTo>
                  <a:pt x="61780" y="77331"/>
                </a:lnTo>
                <a:lnTo>
                  <a:pt x="58327" y="82987"/>
                </a:lnTo>
                <a:lnTo>
                  <a:pt x="55073" y="88662"/>
                </a:lnTo>
                <a:lnTo>
                  <a:pt x="48917" y="100048"/>
                </a:lnTo>
                <a:lnTo>
                  <a:pt x="44990" y="105751"/>
                </a:lnTo>
                <a:lnTo>
                  <a:pt x="40466" y="111458"/>
                </a:lnTo>
                <a:lnTo>
                  <a:pt x="35545" y="117168"/>
                </a:lnTo>
                <a:lnTo>
                  <a:pt x="31312" y="122879"/>
                </a:lnTo>
                <a:lnTo>
                  <a:pt x="27538" y="128592"/>
                </a:lnTo>
                <a:lnTo>
                  <a:pt x="24069" y="134306"/>
                </a:lnTo>
                <a:lnTo>
                  <a:pt x="20804" y="140972"/>
                </a:lnTo>
                <a:lnTo>
                  <a:pt x="17675" y="148274"/>
                </a:lnTo>
                <a:lnTo>
                  <a:pt x="14637" y="156000"/>
                </a:lnTo>
                <a:lnTo>
                  <a:pt x="11658" y="163055"/>
                </a:lnTo>
                <a:lnTo>
                  <a:pt x="5809" y="175974"/>
                </a:lnTo>
                <a:lnTo>
                  <a:pt x="3868" y="181133"/>
                </a:lnTo>
                <a:lnTo>
                  <a:pt x="1712" y="189406"/>
                </a:lnTo>
                <a:lnTo>
                  <a:pt x="1137" y="193898"/>
                </a:lnTo>
                <a:lnTo>
                  <a:pt x="754" y="198798"/>
                </a:lnTo>
                <a:lnTo>
                  <a:pt x="498" y="203970"/>
                </a:lnTo>
                <a:lnTo>
                  <a:pt x="213" y="214796"/>
                </a:lnTo>
                <a:lnTo>
                  <a:pt x="0" y="242414"/>
                </a:lnTo>
                <a:lnTo>
                  <a:pt x="948" y="245429"/>
                </a:lnTo>
                <a:lnTo>
                  <a:pt x="4541" y="251320"/>
                </a:lnTo>
                <a:lnTo>
                  <a:pt x="6833" y="254224"/>
                </a:lnTo>
                <a:lnTo>
                  <a:pt x="9314" y="257113"/>
                </a:lnTo>
                <a:lnTo>
                  <a:pt x="11920" y="259991"/>
                </a:lnTo>
                <a:lnTo>
                  <a:pt x="17355" y="265729"/>
                </a:lnTo>
                <a:lnTo>
                  <a:pt x="20138" y="268593"/>
                </a:lnTo>
                <a:lnTo>
                  <a:pt x="22945" y="270502"/>
                </a:lnTo>
                <a:lnTo>
                  <a:pt x="25771" y="271775"/>
                </a:lnTo>
                <a:lnTo>
                  <a:pt x="28606" y="272623"/>
                </a:lnTo>
                <a:lnTo>
                  <a:pt x="32401" y="274142"/>
                </a:lnTo>
                <a:lnTo>
                  <a:pt x="36836" y="276106"/>
                </a:lnTo>
                <a:lnTo>
                  <a:pt x="41698" y="278368"/>
                </a:lnTo>
                <a:lnTo>
                  <a:pt x="45891" y="280829"/>
                </a:lnTo>
                <a:lnTo>
                  <a:pt x="49640" y="283422"/>
                </a:lnTo>
                <a:lnTo>
                  <a:pt x="53092" y="286103"/>
                </a:lnTo>
                <a:lnTo>
                  <a:pt x="57298" y="287890"/>
                </a:lnTo>
                <a:lnTo>
                  <a:pt x="62007" y="289082"/>
                </a:lnTo>
                <a:lnTo>
                  <a:pt x="67050" y="289876"/>
                </a:lnTo>
                <a:lnTo>
                  <a:pt x="71366" y="291358"/>
                </a:lnTo>
                <a:lnTo>
                  <a:pt x="75195" y="293299"/>
                </a:lnTo>
                <a:lnTo>
                  <a:pt x="78700" y="295545"/>
                </a:lnTo>
                <a:lnTo>
                  <a:pt x="81990" y="297042"/>
                </a:lnTo>
                <a:lnTo>
                  <a:pt x="85135" y="298041"/>
                </a:lnTo>
                <a:lnTo>
                  <a:pt x="88186" y="298706"/>
                </a:lnTo>
                <a:lnTo>
                  <a:pt x="91171" y="299150"/>
                </a:lnTo>
                <a:lnTo>
                  <a:pt x="94113" y="299446"/>
                </a:lnTo>
                <a:lnTo>
                  <a:pt x="97028" y="299643"/>
                </a:lnTo>
                <a:lnTo>
                  <a:pt x="99924" y="299774"/>
                </a:lnTo>
                <a:lnTo>
                  <a:pt x="111429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36"/>
          <p:cNvSpPr/>
          <p:nvPr/>
        </p:nvSpPr>
        <p:spPr>
          <a:xfrm>
            <a:off x="7666672" y="3258741"/>
            <a:ext cx="171451" cy="187405"/>
          </a:xfrm>
          <a:custGeom>
            <a:avLst/>
            <a:gdLst/>
            <a:ahLst/>
            <a:cxnLst/>
            <a:rect l="0" t="0" r="0" b="0"/>
            <a:pathLst>
              <a:path w="171451" h="187405">
                <a:moveTo>
                  <a:pt x="0" y="7381"/>
                </a:moveTo>
                <a:lnTo>
                  <a:pt x="0" y="0"/>
                </a:lnTo>
                <a:lnTo>
                  <a:pt x="0" y="7059"/>
                </a:lnTo>
                <a:lnTo>
                  <a:pt x="4551" y="11836"/>
                </a:lnTo>
                <a:lnTo>
                  <a:pt x="5892" y="14161"/>
                </a:lnTo>
                <a:lnTo>
                  <a:pt x="7381" y="19285"/>
                </a:lnTo>
                <a:lnTo>
                  <a:pt x="10583" y="24737"/>
                </a:lnTo>
                <a:lnTo>
                  <a:pt x="15181" y="30334"/>
                </a:lnTo>
                <a:lnTo>
                  <a:pt x="20400" y="35998"/>
                </a:lnTo>
                <a:lnTo>
                  <a:pt x="28693" y="44541"/>
                </a:lnTo>
                <a:lnTo>
                  <a:pt x="31511" y="48347"/>
                </a:lnTo>
                <a:lnTo>
                  <a:pt x="34343" y="52789"/>
                </a:lnTo>
                <a:lnTo>
                  <a:pt x="37182" y="57656"/>
                </a:lnTo>
                <a:lnTo>
                  <a:pt x="40028" y="61852"/>
                </a:lnTo>
                <a:lnTo>
                  <a:pt x="42878" y="65603"/>
                </a:lnTo>
                <a:lnTo>
                  <a:pt x="45731" y="69055"/>
                </a:lnTo>
                <a:lnTo>
                  <a:pt x="49537" y="72310"/>
                </a:lnTo>
                <a:lnTo>
                  <a:pt x="53980" y="75432"/>
                </a:lnTo>
                <a:lnTo>
                  <a:pt x="58847" y="78466"/>
                </a:lnTo>
                <a:lnTo>
                  <a:pt x="63044" y="81441"/>
                </a:lnTo>
                <a:lnTo>
                  <a:pt x="66794" y="84377"/>
                </a:lnTo>
                <a:lnTo>
                  <a:pt x="70247" y="87286"/>
                </a:lnTo>
                <a:lnTo>
                  <a:pt x="73502" y="91132"/>
                </a:lnTo>
                <a:lnTo>
                  <a:pt x="76624" y="95600"/>
                </a:lnTo>
                <a:lnTo>
                  <a:pt x="79657" y="100484"/>
                </a:lnTo>
                <a:lnTo>
                  <a:pt x="83585" y="104692"/>
                </a:lnTo>
                <a:lnTo>
                  <a:pt x="88108" y="108450"/>
                </a:lnTo>
                <a:lnTo>
                  <a:pt x="93029" y="111908"/>
                </a:lnTo>
                <a:lnTo>
                  <a:pt x="97261" y="115166"/>
                </a:lnTo>
                <a:lnTo>
                  <a:pt x="101036" y="118290"/>
                </a:lnTo>
                <a:lnTo>
                  <a:pt x="104505" y="121325"/>
                </a:lnTo>
                <a:lnTo>
                  <a:pt x="107770" y="124302"/>
                </a:lnTo>
                <a:lnTo>
                  <a:pt x="113938" y="130148"/>
                </a:lnTo>
                <a:lnTo>
                  <a:pt x="115964" y="133041"/>
                </a:lnTo>
                <a:lnTo>
                  <a:pt x="118214" y="138795"/>
                </a:lnTo>
                <a:lnTo>
                  <a:pt x="121754" y="144527"/>
                </a:lnTo>
                <a:lnTo>
                  <a:pt x="124033" y="147389"/>
                </a:lnTo>
                <a:lnTo>
                  <a:pt x="127456" y="150250"/>
                </a:lnTo>
                <a:lnTo>
                  <a:pt x="131643" y="153110"/>
                </a:lnTo>
                <a:lnTo>
                  <a:pt x="136340" y="155969"/>
                </a:lnTo>
                <a:lnTo>
                  <a:pt x="140423" y="158827"/>
                </a:lnTo>
                <a:lnTo>
                  <a:pt x="144098" y="161685"/>
                </a:lnTo>
                <a:lnTo>
                  <a:pt x="152289" y="168565"/>
                </a:lnTo>
                <a:lnTo>
                  <a:pt x="155949" y="172046"/>
                </a:lnTo>
                <a:lnTo>
                  <a:pt x="161509" y="177491"/>
                </a:lnTo>
                <a:lnTo>
                  <a:pt x="161965" y="178890"/>
                </a:lnTo>
                <a:lnTo>
                  <a:pt x="162472" y="182985"/>
                </a:lnTo>
                <a:lnTo>
                  <a:pt x="163560" y="184458"/>
                </a:lnTo>
                <a:lnTo>
                  <a:pt x="165237" y="185440"/>
                </a:lnTo>
                <a:lnTo>
                  <a:pt x="171450" y="1874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37"/>
          <p:cNvSpPr/>
          <p:nvPr/>
        </p:nvSpPr>
        <p:spPr>
          <a:xfrm>
            <a:off x="7666672" y="3249008"/>
            <a:ext cx="120016" cy="179993"/>
          </a:xfrm>
          <a:custGeom>
            <a:avLst/>
            <a:gdLst/>
            <a:ahLst/>
            <a:cxnLst/>
            <a:rect l="0" t="0" r="0" b="0"/>
            <a:pathLst>
              <a:path w="120016" h="179993">
                <a:moveTo>
                  <a:pt x="120015" y="8542"/>
                </a:moveTo>
                <a:lnTo>
                  <a:pt x="120015" y="0"/>
                </a:lnTo>
                <a:lnTo>
                  <a:pt x="120015" y="7353"/>
                </a:lnTo>
                <a:lnTo>
                  <a:pt x="117476" y="10553"/>
                </a:lnTo>
                <a:lnTo>
                  <a:pt x="115464" y="12740"/>
                </a:lnTo>
                <a:lnTo>
                  <a:pt x="114124" y="16103"/>
                </a:lnTo>
                <a:lnTo>
                  <a:pt x="113230" y="20250"/>
                </a:lnTo>
                <a:lnTo>
                  <a:pt x="112634" y="24920"/>
                </a:lnTo>
                <a:lnTo>
                  <a:pt x="111285" y="28986"/>
                </a:lnTo>
                <a:lnTo>
                  <a:pt x="109432" y="32648"/>
                </a:lnTo>
                <a:lnTo>
                  <a:pt x="107245" y="36043"/>
                </a:lnTo>
                <a:lnTo>
                  <a:pt x="104835" y="40211"/>
                </a:lnTo>
                <a:lnTo>
                  <a:pt x="99615" y="49922"/>
                </a:lnTo>
                <a:lnTo>
                  <a:pt x="82833" y="82958"/>
                </a:lnTo>
                <a:lnTo>
                  <a:pt x="79035" y="87680"/>
                </a:lnTo>
                <a:lnTo>
                  <a:pt x="74597" y="91780"/>
                </a:lnTo>
                <a:lnTo>
                  <a:pt x="69734" y="95466"/>
                </a:lnTo>
                <a:lnTo>
                  <a:pt x="65539" y="99829"/>
                </a:lnTo>
                <a:lnTo>
                  <a:pt x="61791" y="104642"/>
                </a:lnTo>
                <a:lnTo>
                  <a:pt x="58339" y="109756"/>
                </a:lnTo>
                <a:lnTo>
                  <a:pt x="55085" y="115071"/>
                </a:lnTo>
                <a:lnTo>
                  <a:pt x="51963" y="120518"/>
                </a:lnTo>
                <a:lnTo>
                  <a:pt x="48930" y="126055"/>
                </a:lnTo>
                <a:lnTo>
                  <a:pt x="45954" y="130699"/>
                </a:lnTo>
                <a:lnTo>
                  <a:pt x="43019" y="134747"/>
                </a:lnTo>
                <a:lnTo>
                  <a:pt x="40109" y="138399"/>
                </a:lnTo>
                <a:lnTo>
                  <a:pt x="37217" y="141785"/>
                </a:lnTo>
                <a:lnTo>
                  <a:pt x="34337" y="144996"/>
                </a:lnTo>
                <a:lnTo>
                  <a:pt x="28596" y="151103"/>
                </a:lnTo>
                <a:lnTo>
                  <a:pt x="10267" y="169713"/>
                </a:lnTo>
                <a:lnTo>
                  <a:pt x="9702" y="171235"/>
                </a:lnTo>
                <a:lnTo>
                  <a:pt x="9074" y="175465"/>
                </a:lnTo>
                <a:lnTo>
                  <a:pt x="7955" y="176973"/>
                </a:lnTo>
                <a:lnTo>
                  <a:pt x="6256" y="177980"/>
                </a:lnTo>
                <a:lnTo>
                  <a:pt x="0" y="1799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738"/>
          <p:cNvSpPr/>
          <p:nvPr/>
        </p:nvSpPr>
        <p:spPr>
          <a:xfrm>
            <a:off x="7863840" y="3300412"/>
            <a:ext cx="111443" cy="8574"/>
          </a:xfrm>
          <a:custGeom>
            <a:avLst/>
            <a:gdLst/>
            <a:ahLst/>
            <a:cxnLst/>
            <a:rect l="0" t="0" r="0" b="0"/>
            <a:pathLst>
              <a:path w="111443" h="8574">
                <a:moveTo>
                  <a:pt x="0" y="8573"/>
                </a:moveTo>
                <a:lnTo>
                  <a:pt x="62513" y="8573"/>
                </a:lnTo>
                <a:lnTo>
                  <a:pt x="65487" y="7620"/>
                </a:lnTo>
                <a:lnTo>
                  <a:pt x="68423" y="6033"/>
                </a:lnTo>
                <a:lnTo>
                  <a:pt x="71333" y="4022"/>
                </a:lnTo>
                <a:lnTo>
                  <a:pt x="75177" y="2681"/>
                </a:lnTo>
                <a:lnTo>
                  <a:pt x="79646" y="1787"/>
                </a:lnTo>
                <a:lnTo>
                  <a:pt x="84529" y="1192"/>
                </a:lnTo>
                <a:lnTo>
                  <a:pt x="88738" y="795"/>
                </a:lnTo>
                <a:lnTo>
                  <a:pt x="92496" y="529"/>
                </a:lnTo>
                <a:lnTo>
                  <a:pt x="100821" y="105"/>
                </a:lnTo>
                <a:lnTo>
                  <a:pt x="104499" y="47"/>
                </a:lnTo>
                <a:lnTo>
                  <a:pt x="1114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39"/>
          <p:cNvSpPr/>
          <p:nvPr/>
        </p:nvSpPr>
        <p:spPr>
          <a:xfrm>
            <a:off x="7983855" y="3197551"/>
            <a:ext cx="171299" cy="222877"/>
          </a:xfrm>
          <a:custGeom>
            <a:avLst/>
            <a:gdLst/>
            <a:ahLst/>
            <a:cxnLst/>
            <a:rect l="0" t="0" r="0" b="0"/>
            <a:pathLst>
              <a:path w="171299" h="222877">
                <a:moveTo>
                  <a:pt x="34289" y="17136"/>
                </a:moveTo>
                <a:lnTo>
                  <a:pt x="41671" y="9755"/>
                </a:lnTo>
                <a:lnTo>
                  <a:pt x="43973" y="9358"/>
                </a:lnTo>
                <a:lnTo>
                  <a:pt x="47413" y="9093"/>
                </a:lnTo>
                <a:lnTo>
                  <a:pt x="51611" y="8917"/>
                </a:lnTo>
                <a:lnTo>
                  <a:pt x="55362" y="7846"/>
                </a:lnTo>
                <a:lnTo>
                  <a:pt x="58815" y="6180"/>
                </a:lnTo>
                <a:lnTo>
                  <a:pt x="62070" y="4117"/>
                </a:lnTo>
                <a:lnTo>
                  <a:pt x="65192" y="2742"/>
                </a:lnTo>
                <a:lnTo>
                  <a:pt x="68227" y="1825"/>
                </a:lnTo>
                <a:lnTo>
                  <a:pt x="71202" y="1214"/>
                </a:lnTo>
                <a:lnTo>
                  <a:pt x="74138" y="806"/>
                </a:lnTo>
                <a:lnTo>
                  <a:pt x="77047" y="534"/>
                </a:lnTo>
                <a:lnTo>
                  <a:pt x="79940" y="353"/>
                </a:lnTo>
                <a:lnTo>
                  <a:pt x="88234" y="152"/>
                </a:lnTo>
                <a:lnTo>
                  <a:pt x="113945" y="0"/>
                </a:lnTo>
                <a:lnTo>
                  <a:pt x="117873" y="950"/>
                </a:lnTo>
                <a:lnTo>
                  <a:pt x="122397" y="2535"/>
                </a:lnTo>
                <a:lnTo>
                  <a:pt x="134244" y="7373"/>
                </a:lnTo>
                <a:lnTo>
                  <a:pt x="138404" y="10574"/>
                </a:lnTo>
                <a:lnTo>
                  <a:pt x="140847" y="12762"/>
                </a:lnTo>
                <a:lnTo>
                  <a:pt x="142476" y="15172"/>
                </a:lnTo>
                <a:lnTo>
                  <a:pt x="144285" y="20391"/>
                </a:lnTo>
                <a:lnTo>
                  <a:pt x="143815" y="23116"/>
                </a:lnTo>
                <a:lnTo>
                  <a:pt x="140753" y="28684"/>
                </a:lnTo>
                <a:lnTo>
                  <a:pt x="136216" y="34333"/>
                </a:lnTo>
                <a:lnTo>
                  <a:pt x="131025" y="40019"/>
                </a:lnTo>
                <a:lnTo>
                  <a:pt x="125544" y="45721"/>
                </a:lnTo>
                <a:lnTo>
                  <a:pt x="90351" y="81088"/>
                </a:lnTo>
                <a:lnTo>
                  <a:pt x="87856" y="82631"/>
                </a:lnTo>
                <a:lnTo>
                  <a:pt x="82544" y="84345"/>
                </a:lnTo>
                <a:lnTo>
                  <a:pt x="77194" y="85705"/>
                </a:lnTo>
                <a:lnTo>
                  <a:pt x="135647" y="85716"/>
                </a:lnTo>
                <a:lnTo>
                  <a:pt x="139961" y="86669"/>
                </a:lnTo>
                <a:lnTo>
                  <a:pt x="143789" y="88256"/>
                </a:lnTo>
                <a:lnTo>
                  <a:pt x="147295" y="90267"/>
                </a:lnTo>
                <a:lnTo>
                  <a:pt x="150584" y="92560"/>
                </a:lnTo>
                <a:lnTo>
                  <a:pt x="153729" y="95041"/>
                </a:lnTo>
                <a:lnTo>
                  <a:pt x="156779" y="97648"/>
                </a:lnTo>
                <a:lnTo>
                  <a:pt x="159764" y="100338"/>
                </a:lnTo>
                <a:lnTo>
                  <a:pt x="165621" y="105867"/>
                </a:lnTo>
                <a:lnTo>
                  <a:pt x="167564" y="108675"/>
                </a:lnTo>
                <a:lnTo>
                  <a:pt x="169723" y="114335"/>
                </a:lnTo>
                <a:lnTo>
                  <a:pt x="170682" y="120026"/>
                </a:lnTo>
                <a:lnTo>
                  <a:pt x="171109" y="125730"/>
                </a:lnTo>
                <a:lnTo>
                  <a:pt x="171298" y="131440"/>
                </a:lnTo>
                <a:lnTo>
                  <a:pt x="170396" y="134296"/>
                </a:lnTo>
                <a:lnTo>
                  <a:pt x="166853" y="140010"/>
                </a:lnTo>
                <a:lnTo>
                  <a:pt x="163623" y="142867"/>
                </a:lnTo>
                <a:lnTo>
                  <a:pt x="159565" y="145724"/>
                </a:lnTo>
                <a:lnTo>
                  <a:pt x="154955" y="148581"/>
                </a:lnTo>
                <a:lnTo>
                  <a:pt x="151880" y="151439"/>
                </a:lnTo>
                <a:lnTo>
                  <a:pt x="149831" y="154296"/>
                </a:lnTo>
                <a:lnTo>
                  <a:pt x="148464" y="157154"/>
                </a:lnTo>
                <a:lnTo>
                  <a:pt x="145648" y="160964"/>
                </a:lnTo>
                <a:lnTo>
                  <a:pt x="141866" y="165409"/>
                </a:lnTo>
                <a:lnTo>
                  <a:pt x="137440" y="170277"/>
                </a:lnTo>
                <a:lnTo>
                  <a:pt x="132585" y="174475"/>
                </a:lnTo>
                <a:lnTo>
                  <a:pt x="127442" y="178226"/>
                </a:lnTo>
                <a:lnTo>
                  <a:pt x="122109" y="181679"/>
                </a:lnTo>
                <a:lnTo>
                  <a:pt x="117600" y="184934"/>
                </a:lnTo>
                <a:lnTo>
                  <a:pt x="113642" y="188057"/>
                </a:lnTo>
                <a:lnTo>
                  <a:pt x="110051" y="191090"/>
                </a:lnTo>
                <a:lnTo>
                  <a:pt x="105752" y="193113"/>
                </a:lnTo>
                <a:lnTo>
                  <a:pt x="100982" y="194462"/>
                </a:lnTo>
                <a:lnTo>
                  <a:pt x="95896" y="195361"/>
                </a:lnTo>
                <a:lnTo>
                  <a:pt x="90600" y="196912"/>
                </a:lnTo>
                <a:lnTo>
                  <a:pt x="85164" y="198900"/>
                </a:lnTo>
                <a:lnTo>
                  <a:pt x="79638" y="201177"/>
                </a:lnTo>
                <a:lnTo>
                  <a:pt x="74998" y="203647"/>
                </a:lnTo>
                <a:lnTo>
                  <a:pt x="70954" y="206247"/>
                </a:lnTo>
                <a:lnTo>
                  <a:pt x="67305" y="208932"/>
                </a:lnTo>
                <a:lnTo>
                  <a:pt x="62967" y="210723"/>
                </a:lnTo>
                <a:lnTo>
                  <a:pt x="58171" y="211916"/>
                </a:lnTo>
                <a:lnTo>
                  <a:pt x="53068" y="212712"/>
                </a:lnTo>
                <a:lnTo>
                  <a:pt x="47761" y="214195"/>
                </a:lnTo>
                <a:lnTo>
                  <a:pt x="42318" y="216136"/>
                </a:lnTo>
                <a:lnTo>
                  <a:pt x="28996" y="221545"/>
                </a:lnTo>
                <a:lnTo>
                  <a:pt x="24635" y="222285"/>
                </a:lnTo>
                <a:lnTo>
                  <a:pt x="18624" y="222759"/>
                </a:lnTo>
                <a:lnTo>
                  <a:pt x="15262" y="222824"/>
                </a:lnTo>
                <a:lnTo>
                  <a:pt x="0" y="2228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40"/>
          <p:cNvSpPr/>
          <p:nvPr/>
        </p:nvSpPr>
        <p:spPr>
          <a:xfrm>
            <a:off x="8138159" y="3171825"/>
            <a:ext cx="137142" cy="274310"/>
          </a:xfrm>
          <a:custGeom>
            <a:avLst/>
            <a:gdLst/>
            <a:ahLst/>
            <a:cxnLst/>
            <a:rect l="0" t="0" r="0" b="0"/>
            <a:pathLst>
              <a:path w="137142" h="274310">
                <a:moveTo>
                  <a:pt x="0" y="0"/>
                </a:moveTo>
                <a:lnTo>
                  <a:pt x="21312" y="0"/>
                </a:lnTo>
                <a:lnTo>
                  <a:pt x="23733" y="952"/>
                </a:lnTo>
                <a:lnTo>
                  <a:pt x="26300" y="2539"/>
                </a:lnTo>
                <a:lnTo>
                  <a:pt x="28964" y="4551"/>
                </a:lnTo>
                <a:lnTo>
                  <a:pt x="31692" y="5891"/>
                </a:lnTo>
                <a:lnTo>
                  <a:pt x="34463" y="6785"/>
                </a:lnTo>
                <a:lnTo>
                  <a:pt x="37263" y="7380"/>
                </a:lnTo>
                <a:lnTo>
                  <a:pt x="41035" y="8730"/>
                </a:lnTo>
                <a:lnTo>
                  <a:pt x="45454" y="10583"/>
                </a:lnTo>
                <a:lnTo>
                  <a:pt x="50305" y="12770"/>
                </a:lnTo>
                <a:lnTo>
                  <a:pt x="60776" y="17740"/>
                </a:lnTo>
                <a:lnTo>
                  <a:pt x="83020" y="28692"/>
                </a:lnTo>
                <a:lnTo>
                  <a:pt x="87731" y="31510"/>
                </a:lnTo>
                <a:lnTo>
                  <a:pt x="91825" y="34342"/>
                </a:lnTo>
                <a:lnTo>
                  <a:pt x="95508" y="37182"/>
                </a:lnTo>
                <a:lnTo>
                  <a:pt x="99867" y="40028"/>
                </a:lnTo>
                <a:lnTo>
                  <a:pt x="104678" y="42878"/>
                </a:lnTo>
                <a:lnTo>
                  <a:pt x="109791" y="45730"/>
                </a:lnTo>
                <a:lnTo>
                  <a:pt x="113199" y="49537"/>
                </a:lnTo>
                <a:lnTo>
                  <a:pt x="115471" y="53979"/>
                </a:lnTo>
                <a:lnTo>
                  <a:pt x="116986" y="58846"/>
                </a:lnTo>
                <a:lnTo>
                  <a:pt x="119901" y="63996"/>
                </a:lnTo>
                <a:lnTo>
                  <a:pt x="123749" y="69333"/>
                </a:lnTo>
                <a:lnTo>
                  <a:pt x="128220" y="74797"/>
                </a:lnTo>
                <a:lnTo>
                  <a:pt x="131200" y="80345"/>
                </a:lnTo>
                <a:lnTo>
                  <a:pt x="133187" y="85948"/>
                </a:lnTo>
                <a:lnTo>
                  <a:pt x="134512" y="91588"/>
                </a:lnTo>
                <a:lnTo>
                  <a:pt x="135394" y="96301"/>
                </a:lnTo>
                <a:lnTo>
                  <a:pt x="136376" y="104078"/>
                </a:lnTo>
                <a:lnTo>
                  <a:pt x="136637" y="108438"/>
                </a:lnTo>
                <a:lnTo>
                  <a:pt x="136928" y="118362"/>
                </a:lnTo>
                <a:lnTo>
                  <a:pt x="137141" y="151553"/>
                </a:lnTo>
                <a:lnTo>
                  <a:pt x="136194" y="157233"/>
                </a:lnTo>
                <a:lnTo>
                  <a:pt x="134612" y="162924"/>
                </a:lnTo>
                <a:lnTo>
                  <a:pt x="132605" y="168623"/>
                </a:lnTo>
                <a:lnTo>
                  <a:pt x="130313" y="174328"/>
                </a:lnTo>
                <a:lnTo>
                  <a:pt x="127833" y="180036"/>
                </a:lnTo>
                <a:lnTo>
                  <a:pt x="122538" y="191458"/>
                </a:lnTo>
                <a:lnTo>
                  <a:pt x="117009" y="202885"/>
                </a:lnTo>
                <a:lnTo>
                  <a:pt x="115154" y="208599"/>
                </a:lnTo>
                <a:lnTo>
                  <a:pt x="113917" y="214314"/>
                </a:lnTo>
                <a:lnTo>
                  <a:pt x="113092" y="220028"/>
                </a:lnTo>
                <a:lnTo>
                  <a:pt x="111590" y="224790"/>
                </a:lnTo>
                <a:lnTo>
                  <a:pt x="107381" y="232621"/>
                </a:lnTo>
                <a:lnTo>
                  <a:pt x="104925" y="236996"/>
                </a:lnTo>
                <a:lnTo>
                  <a:pt x="99656" y="246936"/>
                </a:lnTo>
                <a:lnTo>
                  <a:pt x="96917" y="251302"/>
                </a:lnTo>
                <a:lnTo>
                  <a:pt x="94139" y="255164"/>
                </a:lnTo>
                <a:lnTo>
                  <a:pt x="91334" y="258692"/>
                </a:lnTo>
                <a:lnTo>
                  <a:pt x="88512" y="261044"/>
                </a:lnTo>
                <a:lnTo>
                  <a:pt x="85678" y="262611"/>
                </a:lnTo>
                <a:lnTo>
                  <a:pt x="82836" y="263657"/>
                </a:lnTo>
                <a:lnTo>
                  <a:pt x="79990" y="265306"/>
                </a:lnTo>
                <a:lnTo>
                  <a:pt x="77139" y="267358"/>
                </a:lnTo>
                <a:lnTo>
                  <a:pt x="74287" y="269678"/>
                </a:lnTo>
                <a:lnTo>
                  <a:pt x="71432" y="271226"/>
                </a:lnTo>
                <a:lnTo>
                  <a:pt x="68576" y="272257"/>
                </a:lnTo>
                <a:lnTo>
                  <a:pt x="61701" y="273912"/>
                </a:lnTo>
                <a:lnTo>
                  <a:pt x="58221" y="274139"/>
                </a:lnTo>
                <a:lnTo>
                  <a:pt x="52776" y="274284"/>
                </a:lnTo>
                <a:lnTo>
                  <a:pt x="47282" y="274309"/>
                </a:lnTo>
                <a:lnTo>
                  <a:pt x="45808" y="273360"/>
                </a:lnTo>
                <a:lnTo>
                  <a:pt x="44827" y="271775"/>
                </a:lnTo>
                <a:lnTo>
                  <a:pt x="42863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41"/>
          <p:cNvSpPr/>
          <p:nvPr/>
        </p:nvSpPr>
        <p:spPr>
          <a:xfrm>
            <a:off x="8450638" y="3206114"/>
            <a:ext cx="21850" cy="205741"/>
          </a:xfrm>
          <a:custGeom>
            <a:avLst/>
            <a:gdLst/>
            <a:ahLst/>
            <a:cxnLst/>
            <a:rect l="0" t="0" r="0" b="0"/>
            <a:pathLst>
              <a:path w="21850" h="205741">
                <a:moveTo>
                  <a:pt x="13277" y="0"/>
                </a:moveTo>
                <a:lnTo>
                  <a:pt x="13277" y="33171"/>
                </a:lnTo>
                <a:lnTo>
                  <a:pt x="12324" y="37354"/>
                </a:lnTo>
                <a:lnTo>
                  <a:pt x="10737" y="41095"/>
                </a:lnTo>
                <a:lnTo>
                  <a:pt x="8726" y="44542"/>
                </a:lnTo>
                <a:lnTo>
                  <a:pt x="7385" y="48745"/>
                </a:lnTo>
                <a:lnTo>
                  <a:pt x="6491" y="53452"/>
                </a:lnTo>
                <a:lnTo>
                  <a:pt x="5896" y="58495"/>
                </a:lnTo>
                <a:lnTo>
                  <a:pt x="4546" y="62809"/>
                </a:lnTo>
                <a:lnTo>
                  <a:pt x="2694" y="66638"/>
                </a:lnTo>
                <a:lnTo>
                  <a:pt x="507" y="70143"/>
                </a:lnTo>
                <a:lnTo>
                  <a:pt x="0" y="74384"/>
                </a:lnTo>
                <a:lnTo>
                  <a:pt x="615" y="79118"/>
                </a:lnTo>
                <a:lnTo>
                  <a:pt x="1979" y="84178"/>
                </a:lnTo>
                <a:lnTo>
                  <a:pt x="2887" y="89456"/>
                </a:lnTo>
                <a:lnTo>
                  <a:pt x="3494" y="94880"/>
                </a:lnTo>
                <a:lnTo>
                  <a:pt x="3897" y="100401"/>
                </a:lnTo>
                <a:lnTo>
                  <a:pt x="4166" y="105987"/>
                </a:lnTo>
                <a:lnTo>
                  <a:pt x="4465" y="117273"/>
                </a:lnTo>
                <a:lnTo>
                  <a:pt x="4673" y="138963"/>
                </a:lnTo>
                <a:lnTo>
                  <a:pt x="4683" y="144077"/>
                </a:lnTo>
                <a:lnTo>
                  <a:pt x="5643" y="148439"/>
                </a:lnTo>
                <a:lnTo>
                  <a:pt x="7234" y="152300"/>
                </a:lnTo>
                <a:lnTo>
                  <a:pt x="9249" y="155826"/>
                </a:lnTo>
                <a:lnTo>
                  <a:pt x="10592" y="159129"/>
                </a:lnTo>
                <a:lnTo>
                  <a:pt x="11487" y="162284"/>
                </a:lnTo>
                <a:lnTo>
                  <a:pt x="12084" y="165339"/>
                </a:lnTo>
                <a:lnTo>
                  <a:pt x="12746" y="171274"/>
                </a:lnTo>
                <a:lnTo>
                  <a:pt x="13041" y="177087"/>
                </a:lnTo>
                <a:lnTo>
                  <a:pt x="13172" y="182846"/>
                </a:lnTo>
                <a:lnTo>
                  <a:pt x="13267" y="200023"/>
                </a:lnTo>
                <a:lnTo>
                  <a:pt x="14222" y="201929"/>
                </a:lnTo>
                <a:lnTo>
                  <a:pt x="15812" y="203199"/>
                </a:lnTo>
                <a:lnTo>
                  <a:pt x="21849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42"/>
          <p:cNvSpPr/>
          <p:nvPr/>
        </p:nvSpPr>
        <p:spPr>
          <a:xfrm>
            <a:off x="8352481" y="3291840"/>
            <a:ext cx="197160" cy="8573"/>
          </a:xfrm>
          <a:custGeom>
            <a:avLst/>
            <a:gdLst/>
            <a:ahLst/>
            <a:cxnLst/>
            <a:rect l="0" t="0" r="0" b="0"/>
            <a:pathLst>
              <a:path w="197160" h="8573">
                <a:moveTo>
                  <a:pt x="8563" y="8572"/>
                </a:moveTo>
                <a:lnTo>
                  <a:pt x="0" y="8572"/>
                </a:lnTo>
                <a:lnTo>
                  <a:pt x="74437" y="8572"/>
                </a:lnTo>
                <a:lnTo>
                  <a:pt x="80101" y="7619"/>
                </a:lnTo>
                <a:lnTo>
                  <a:pt x="85783" y="6032"/>
                </a:lnTo>
                <a:lnTo>
                  <a:pt x="91476" y="4022"/>
                </a:lnTo>
                <a:lnTo>
                  <a:pt x="97176" y="2680"/>
                </a:lnTo>
                <a:lnTo>
                  <a:pt x="102881" y="1787"/>
                </a:lnTo>
                <a:lnTo>
                  <a:pt x="108590" y="1191"/>
                </a:lnTo>
                <a:lnTo>
                  <a:pt x="114300" y="794"/>
                </a:lnTo>
                <a:lnTo>
                  <a:pt x="120012" y="529"/>
                </a:lnTo>
                <a:lnTo>
                  <a:pt x="131439" y="235"/>
                </a:lnTo>
                <a:lnTo>
                  <a:pt x="1971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43"/>
          <p:cNvSpPr/>
          <p:nvPr/>
        </p:nvSpPr>
        <p:spPr>
          <a:xfrm>
            <a:off x="8643937" y="3111860"/>
            <a:ext cx="204044" cy="231381"/>
          </a:xfrm>
          <a:custGeom>
            <a:avLst/>
            <a:gdLst/>
            <a:ahLst/>
            <a:cxnLst/>
            <a:rect l="0" t="0" r="0" b="0"/>
            <a:pathLst>
              <a:path w="204044" h="231381">
                <a:moveTo>
                  <a:pt x="0" y="42820"/>
                </a:moveTo>
                <a:lnTo>
                  <a:pt x="0" y="35439"/>
                </a:lnTo>
                <a:lnTo>
                  <a:pt x="4551" y="30049"/>
                </a:lnTo>
                <a:lnTo>
                  <a:pt x="7797" y="28591"/>
                </a:lnTo>
                <a:lnTo>
                  <a:pt x="11866" y="27619"/>
                </a:lnTo>
                <a:lnTo>
                  <a:pt x="16483" y="26971"/>
                </a:lnTo>
                <a:lnTo>
                  <a:pt x="20513" y="25586"/>
                </a:lnTo>
                <a:lnTo>
                  <a:pt x="24153" y="23711"/>
                </a:lnTo>
                <a:lnTo>
                  <a:pt x="27532" y="21508"/>
                </a:lnTo>
                <a:lnTo>
                  <a:pt x="31690" y="19087"/>
                </a:lnTo>
                <a:lnTo>
                  <a:pt x="36366" y="16520"/>
                </a:lnTo>
                <a:lnTo>
                  <a:pt x="52050" y="8357"/>
                </a:lnTo>
                <a:lnTo>
                  <a:pt x="57560" y="5557"/>
                </a:lnTo>
                <a:lnTo>
                  <a:pt x="63139" y="3691"/>
                </a:lnTo>
                <a:lnTo>
                  <a:pt x="68762" y="2446"/>
                </a:lnTo>
                <a:lnTo>
                  <a:pt x="74417" y="1617"/>
                </a:lnTo>
                <a:lnTo>
                  <a:pt x="80091" y="1063"/>
                </a:lnTo>
                <a:lnTo>
                  <a:pt x="85779" y="694"/>
                </a:lnTo>
                <a:lnTo>
                  <a:pt x="91477" y="449"/>
                </a:lnTo>
                <a:lnTo>
                  <a:pt x="105427" y="176"/>
                </a:lnTo>
                <a:lnTo>
                  <a:pt x="128563" y="0"/>
                </a:lnTo>
                <a:lnTo>
                  <a:pt x="132382" y="938"/>
                </a:lnTo>
                <a:lnTo>
                  <a:pt x="135879" y="2516"/>
                </a:lnTo>
                <a:lnTo>
                  <a:pt x="139164" y="4521"/>
                </a:lnTo>
                <a:lnTo>
                  <a:pt x="145352" y="6748"/>
                </a:lnTo>
                <a:lnTo>
                  <a:pt x="148337" y="7342"/>
                </a:lnTo>
                <a:lnTo>
                  <a:pt x="154193" y="10542"/>
                </a:lnTo>
                <a:lnTo>
                  <a:pt x="157087" y="12728"/>
                </a:lnTo>
                <a:lnTo>
                  <a:pt x="159017" y="15139"/>
                </a:lnTo>
                <a:lnTo>
                  <a:pt x="160304" y="17698"/>
                </a:lnTo>
                <a:lnTo>
                  <a:pt x="161734" y="23082"/>
                </a:lnTo>
                <a:lnTo>
                  <a:pt x="162370" y="28650"/>
                </a:lnTo>
                <a:lnTo>
                  <a:pt x="162651" y="34299"/>
                </a:lnTo>
                <a:lnTo>
                  <a:pt x="162727" y="37139"/>
                </a:lnTo>
                <a:lnTo>
                  <a:pt x="161825" y="39985"/>
                </a:lnTo>
                <a:lnTo>
                  <a:pt x="158282" y="45687"/>
                </a:lnTo>
                <a:lnTo>
                  <a:pt x="155051" y="48542"/>
                </a:lnTo>
                <a:lnTo>
                  <a:pt x="150993" y="51397"/>
                </a:lnTo>
                <a:lnTo>
                  <a:pt x="146383" y="54253"/>
                </a:lnTo>
                <a:lnTo>
                  <a:pt x="142356" y="57109"/>
                </a:lnTo>
                <a:lnTo>
                  <a:pt x="138719" y="59966"/>
                </a:lnTo>
                <a:lnTo>
                  <a:pt x="135342" y="62823"/>
                </a:lnTo>
                <a:lnTo>
                  <a:pt x="129050" y="68538"/>
                </a:lnTo>
                <a:lnTo>
                  <a:pt x="126038" y="71395"/>
                </a:lnTo>
                <a:lnTo>
                  <a:pt x="122126" y="74252"/>
                </a:lnTo>
                <a:lnTo>
                  <a:pt x="117612" y="77110"/>
                </a:lnTo>
                <a:lnTo>
                  <a:pt x="112699" y="79967"/>
                </a:lnTo>
                <a:lnTo>
                  <a:pt x="108469" y="83777"/>
                </a:lnTo>
                <a:lnTo>
                  <a:pt x="104698" y="88222"/>
                </a:lnTo>
                <a:lnTo>
                  <a:pt x="101231" y="93090"/>
                </a:lnTo>
                <a:lnTo>
                  <a:pt x="97968" y="96336"/>
                </a:lnTo>
                <a:lnTo>
                  <a:pt x="94840" y="98500"/>
                </a:lnTo>
                <a:lnTo>
                  <a:pt x="91801" y="99942"/>
                </a:lnTo>
                <a:lnTo>
                  <a:pt x="87871" y="100904"/>
                </a:lnTo>
                <a:lnTo>
                  <a:pt x="83345" y="101545"/>
                </a:lnTo>
                <a:lnTo>
                  <a:pt x="78424" y="101972"/>
                </a:lnTo>
                <a:lnTo>
                  <a:pt x="75143" y="103210"/>
                </a:lnTo>
                <a:lnTo>
                  <a:pt x="72955" y="104987"/>
                </a:lnTo>
                <a:lnTo>
                  <a:pt x="71496" y="107125"/>
                </a:lnTo>
                <a:lnTo>
                  <a:pt x="69572" y="108550"/>
                </a:lnTo>
                <a:lnTo>
                  <a:pt x="67337" y="109500"/>
                </a:lnTo>
                <a:lnTo>
                  <a:pt x="62313" y="110555"/>
                </a:lnTo>
                <a:lnTo>
                  <a:pt x="56905" y="111024"/>
                </a:lnTo>
                <a:lnTo>
                  <a:pt x="51447" y="111399"/>
                </a:lnTo>
                <a:lnTo>
                  <a:pt x="83519" y="111400"/>
                </a:lnTo>
                <a:lnTo>
                  <a:pt x="89017" y="112352"/>
                </a:lnTo>
                <a:lnTo>
                  <a:pt x="94587" y="113940"/>
                </a:lnTo>
                <a:lnTo>
                  <a:pt x="100206" y="115951"/>
                </a:lnTo>
                <a:lnTo>
                  <a:pt x="105856" y="117291"/>
                </a:lnTo>
                <a:lnTo>
                  <a:pt x="111528" y="118185"/>
                </a:lnTo>
                <a:lnTo>
                  <a:pt x="117215" y="118780"/>
                </a:lnTo>
                <a:lnTo>
                  <a:pt x="122910" y="119178"/>
                </a:lnTo>
                <a:lnTo>
                  <a:pt x="128612" y="119442"/>
                </a:lnTo>
                <a:lnTo>
                  <a:pt x="134319" y="119619"/>
                </a:lnTo>
                <a:lnTo>
                  <a:pt x="140029" y="120689"/>
                </a:lnTo>
                <a:lnTo>
                  <a:pt x="145740" y="122355"/>
                </a:lnTo>
                <a:lnTo>
                  <a:pt x="151453" y="124418"/>
                </a:lnTo>
                <a:lnTo>
                  <a:pt x="156214" y="126746"/>
                </a:lnTo>
                <a:lnTo>
                  <a:pt x="160340" y="129251"/>
                </a:lnTo>
                <a:lnTo>
                  <a:pt x="164043" y="131873"/>
                </a:lnTo>
                <a:lnTo>
                  <a:pt x="167465" y="134573"/>
                </a:lnTo>
                <a:lnTo>
                  <a:pt x="173806" y="140114"/>
                </a:lnTo>
                <a:lnTo>
                  <a:pt x="179800" y="145752"/>
                </a:lnTo>
                <a:lnTo>
                  <a:pt x="194280" y="159986"/>
                </a:lnTo>
                <a:lnTo>
                  <a:pt x="200012" y="165696"/>
                </a:lnTo>
                <a:lnTo>
                  <a:pt x="201922" y="168552"/>
                </a:lnTo>
                <a:lnTo>
                  <a:pt x="204043" y="174266"/>
                </a:lnTo>
                <a:lnTo>
                  <a:pt x="203657" y="177123"/>
                </a:lnTo>
                <a:lnTo>
                  <a:pt x="202446" y="179980"/>
                </a:lnTo>
                <a:lnTo>
                  <a:pt x="200685" y="182837"/>
                </a:lnTo>
                <a:lnTo>
                  <a:pt x="198732" y="188552"/>
                </a:lnTo>
                <a:lnTo>
                  <a:pt x="198210" y="191410"/>
                </a:lnTo>
                <a:lnTo>
                  <a:pt x="195958" y="194267"/>
                </a:lnTo>
                <a:lnTo>
                  <a:pt x="192550" y="197125"/>
                </a:lnTo>
                <a:lnTo>
                  <a:pt x="188375" y="199982"/>
                </a:lnTo>
                <a:lnTo>
                  <a:pt x="184638" y="202840"/>
                </a:lnTo>
                <a:lnTo>
                  <a:pt x="181194" y="205697"/>
                </a:lnTo>
                <a:lnTo>
                  <a:pt x="177947" y="208555"/>
                </a:lnTo>
                <a:lnTo>
                  <a:pt x="173875" y="211412"/>
                </a:lnTo>
                <a:lnTo>
                  <a:pt x="169258" y="214269"/>
                </a:lnTo>
                <a:lnTo>
                  <a:pt x="164274" y="217127"/>
                </a:lnTo>
                <a:lnTo>
                  <a:pt x="159045" y="219032"/>
                </a:lnTo>
                <a:lnTo>
                  <a:pt x="153655" y="220302"/>
                </a:lnTo>
                <a:lnTo>
                  <a:pt x="148157" y="221148"/>
                </a:lnTo>
                <a:lnTo>
                  <a:pt x="142587" y="222666"/>
                </a:lnTo>
                <a:lnTo>
                  <a:pt x="136968" y="224629"/>
                </a:lnTo>
                <a:lnTo>
                  <a:pt x="131317" y="226891"/>
                </a:lnTo>
                <a:lnTo>
                  <a:pt x="125645" y="228399"/>
                </a:lnTo>
                <a:lnTo>
                  <a:pt x="119959" y="229404"/>
                </a:lnTo>
                <a:lnTo>
                  <a:pt x="114263" y="230074"/>
                </a:lnTo>
                <a:lnTo>
                  <a:pt x="108559" y="230521"/>
                </a:lnTo>
                <a:lnTo>
                  <a:pt x="102853" y="230819"/>
                </a:lnTo>
                <a:lnTo>
                  <a:pt x="91432" y="231150"/>
                </a:lnTo>
                <a:lnTo>
                  <a:pt x="67415" y="231380"/>
                </a:lnTo>
                <a:lnTo>
                  <a:pt x="63994" y="230439"/>
                </a:lnTo>
                <a:lnTo>
                  <a:pt x="57652" y="226854"/>
                </a:lnTo>
                <a:lnTo>
                  <a:pt x="53277" y="224031"/>
                </a:lnTo>
                <a:lnTo>
                  <a:pt x="49714" y="223370"/>
                </a:lnTo>
                <a:lnTo>
                  <a:pt x="47430" y="223194"/>
                </a:lnTo>
                <a:lnTo>
                  <a:pt x="44955" y="222124"/>
                </a:lnTo>
                <a:lnTo>
                  <a:pt x="39666" y="218396"/>
                </a:lnTo>
                <a:lnTo>
                  <a:pt x="35883" y="215492"/>
                </a:lnTo>
                <a:lnTo>
                  <a:pt x="32458" y="214813"/>
                </a:lnTo>
                <a:lnTo>
                  <a:pt x="25718" y="2142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44"/>
          <p:cNvSpPr/>
          <p:nvPr/>
        </p:nvSpPr>
        <p:spPr>
          <a:xfrm>
            <a:off x="4666405" y="3771900"/>
            <a:ext cx="214205" cy="265735"/>
          </a:xfrm>
          <a:custGeom>
            <a:avLst/>
            <a:gdLst/>
            <a:ahLst/>
            <a:cxnLst/>
            <a:rect l="0" t="0" r="0" b="0"/>
            <a:pathLst>
              <a:path w="214205" h="265735">
                <a:moveTo>
                  <a:pt x="34182" y="0"/>
                </a:moveTo>
                <a:lnTo>
                  <a:pt x="26801" y="0"/>
                </a:lnTo>
                <a:lnTo>
                  <a:pt x="26404" y="952"/>
                </a:lnTo>
                <a:lnTo>
                  <a:pt x="25679" y="8730"/>
                </a:lnTo>
                <a:lnTo>
                  <a:pt x="25612" y="28692"/>
                </a:lnTo>
                <a:lnTo>
                  <a:pt x="23071" y="36882"/>
                </a:lnTo>
                <a:lnTo>
                  <a:pt x="21060" y="41733"/>
                </a:lnTo>
                <a:lnTo>
                  <a:pt x="19719" y="46872"/>
                </a:lnTo>
                <a:lnTo>
                  <a:pt x="18825" y="52203"/>
                </a:lnTo>
                <a:lnTo>
                  <a:pt x="18229" y="57662"/>
                </a:lnTo>
                <a:lnTo>
                  <a:pt x="16879" y="63206"/>
                </a:lnTo>
                <a:lnTo>
                  <a:pt x="15027" y="68807"/>
                </a:lnTo>
                <a:lnTo>
                  <a:pt x="12840" y="74447"/>
                </a:lnTo>
                <a:lnTo>
                  <a:pt x="11381" y="81063"/>
                </a:lnTo>
                <a:lnTo>
                  <a:pt x="10409" y="88332"/>
                </a:lnTo>
                <a:lnTo>
                  <a:pt x="9761" y="96035"/>
                </a:lnTo>
                <a:lnTo>
                  <a:pt x="9329" y="103076"/>
                </a:lnTo>
                <a:lnTo>
                  <a:pt x="8849" y="115979"/>
                </a:lnTo>
                <a:lnTo>
                  <a:pt x="7768" y="122087"/>
                </a:lnTo>
                <a:lnTo>
                  <a:pt x="6095" y="128064"/>
                </a:lnTo>
                <a:lnTo>
                  <a:pt x="4028" y="133953"/>
                </a:lnTo>
                <a:lnTo>
                  <a:pt x="2649" y="139784"/>
                </a:lnTo>
                <a:lnTo>
                  <a:pt x="1730" y="145577"/>
                </a:lnTo>
                <a:lnTo>
                  <a:pt x="1117" y="151344"/>
                </a:lnTo>
                <a:lnTo>
                  <a:pt x="709" y="158046"/>
                </a:lnTo>
                <a:lnTo>
                  <a:pt x="255" y="173112"/>
                </a:lnTo>
                <a:lnTo>
                  <a:pt x="0" y="188558"/>
                </a:lnTo>
                <a:lnTo>
                  <a:pt x="917" y="193333"/>
                </a:lnTo>
                <a:lnTo>
                  <a:pt x="2480" y="198421"/>
                </a:lnTo>
                <a:lnTo>
                  <a:pt x="4475" y="203718"/>
                </a:lnTo>
                <a:lnTo>
                  <a:pt x="5804" y="208202"/>
                </a:lnTo>
                <a:lnTo>
                  <a:pt x="7282" y="215724"/>
                </a:lnTo>
                <a:lnTo>
                  <a:pt x="7677" y="220016"/>
                </a:lnTo>
                <a:lnTo>
                  <a:pt x="7939" y="224782"/>
                </a:lnTo>
                <a:lnTo>
                  <a:pt x="8114" y="229865"/>
                </a:lnTo>
                <a:lnTo>
                  <a:pt x="9184" y="234206"/>
                </a:lnTo>
                <a:lnTo>
                  <a:pt x="12912" y="241568"/>
                </a:lnTo>
                <a:lnTo>
                  <a:pt x="17743" y="248016"/>
                </a:lnTo>
                <a:lnTo>
                  <a:pt x="23066" y="254057"/>
                </a:lnTo>
                <a:lnTo>
                  <a:pt x="32530" y="264019"/>
                </a:lnTo>
                <a:lnTo>
                  <a:pt x="34034" y="264595"/>
                </a:lnTo>
                <a:lnTo>
                  <a:pt x="38243" y="265235"/>
                </a:lnTo>
                <a:lnTo>
                  <a:pt x="41652" y="265406"/>
                </a:lnTo>
                <a:lnTo>
                  <a:pt x="50520" y="265596"/>
                </a:lnTo>
                <a:lnTo>
                  <a:pt x="71008" y="265734"/>
                </a:lnTo>
                <a:lnTo>
                  <a:pt x="73973" y="264786"/>
                </a:lnTo>
                <a:lnTo>
                  <a:pt x="79807" y="261192"/>
                </a:lnTo>
                <a:lnTo>
                  <a:pt x="83649" y="258901"/>
                </a:lnTo>
                <a:lnTo>
                  <a:pt x="88115" y="256420"/>
                </a:lnTo>
                <a:lnTo>
                  <a:pt x="92997" y="253814"/>
                </a:lnTo>
                <a:lnTo>
                  <a:pt x="97204" y="251124"/>
                </a:lnTo>
                <a:lnTo>
                  <a:pt x="100962" y="248379"/>
                </a:lnTo>
                <a:lnTo>
                  <a:pt x="104420" y="245595"/>
                </a:lnTo>
                <a:lnTo>
                  <a:pt x="110801" y="239964"/>
                </a:lnTo>
                <a:lnTo>
                  <a:pt x="113836" y="237128"/>
                </a:lnTo>
                <a:lnTo>
                  <a:pt x="117765" y="234285"/>
                </a:lnTo>
                <a:lnTo>
                  <a:pt x="122289" y="231437"/>
                </a:lnTo>
                <a:lnTo>
                  <a:pt x="127210" y="228587"/>
                </a:lnTo>
                <a:lnTo>
                  <a:pt x="131443" y="224781"/>
                </a:lnTo>
                <a:lnTo>
                  <a:pt x="135218" y="220339"/>
                </a:lnTo>
                <a:lnTo>
                  <a:pt x="138686" y="215472"/>
                </a:lnTo>
                <a:lnTo>
                  <a:pt x="145081" y="207525"/>
                </a:lnTo>
                <a:lnTo>
                  <a:pt x="148120" y="204072"/>
                </a:lnTo>
                <a:lnTo>
                  <a:pt x="150145" y="199866"/>
                </a:lnTo>
                <a:lnTo>
                  <a:pt x="151496" y="195156"/>
                </a:lnTo>
                <a:lnTo>
                  <a:pt x="152396" y="190112"/>
                </a:lnTo>
                <a:lnTo>
                  <a:pt x="155937" y="181966"/>
                </a:lnTo>
                <a:lnTo>
                  <a:pt x="158214" y="178461"/>
                </a:lnTo>
                <a:lnTo>
                  <a:pt x="159733" y="174219"/>
                </a:lnTo>
                <a:lnTo>
                  <a:pt x="160745" y="169486"/>
                </a:lnTo>
                <a:lnTo>
                  <a:pt x="162370" y="157303"/>
                </a:lnTo>
                <a:lnTo>
                  <a:pt x="162592" y="150557"/>
                </a:lnTo>
                <a:lnTo>
                  <a:pt x="162734" y="139806"/>
                </a:lnTo>
                <a:lnTo>
                  <a:pt x="161794" y="137971"/>
                </a:lnTo>
                <a:lnTo>
                  <a:pt x="156871" y="130838"/>
                </a:lnTo>
                <a:lnTo>
                  <a:pt x="155385" y="125460"/>
                </a:lnTo>
                <a:lnTo>
                  <a:pt x="154037" y="123645"/>
                </a:lnTo>
                <a:lnTo>
                  <a:pt x="152185" y="122435"/>
                </a:lnTo>
                <a:lnTo>
                  <a:pt x="147587" y="121090"/>
                </a:lnTo>
                <a:lnTo>
                  <a:pt x="142370" y="120493"/>
                </a:lnTo>
                <a:lnTo>
                  <a:pt x="138692" y="121286"/>
                </a:lnTo>
                <a:lnTo>
                  <a:pt x="134336" y="122767"/>
                </a:lnTo>
                <a:lnTo>
                  <a:pt x="129526" y="124707"/>
                </a:lnTo>
                <a:lnTo>
                  <a:pt x="125368" y="126953"/>
                </a:lnTo>
                <a:lnTo>
                  <a:pt x="121642" y="129403"/>
                </a:lnTo>
                <a:lnTo>
                  <a:pt x="114963" y="134665"/>
                </a:lnTo>
                <a:lnTo>
                  <a:pt x="108820" y="140178"/>
                </a:lnTo>
                <a:lnTo>
                  <a:pt x="102914" y="145804"/>
                </a:lnTo>
                <a:lnTo>
                  <a:pt x="91362" y="157176"/>
                </a:lnTo>
                <a:lnTo>
                  <a:pt x="89447" y="160982"/>
                </a:lnTo>
                <a:lnTo>
                  <a:pt x="88170" y="165424"/>
                </a:lnTo>
                <a:lnTo>
                  <a:pt x="87319" y="170289"/>
                </a:lnTo>
                <a:lnTo>
                  <a:pt x="86373" y="178237"/>
                </a:lnTo>
                <a:lnTo>
                  <a:pt x="85953" y="185896"/>
                </a:lnTo>
                <a:lnTo>
                  <a:pt x="85717" y="199966"/>
                </a:lnTo>
                <a:lnTo>
                  <a:pt x="85661" y="207301"/>
                </a:lnTo>
                <a:lnTo>
                  <a:pt x="86599" y="210591"/>
                </a:lnTo>
                <a:lnTo>
                  <a:pt x="90181" y="216786"/>
                </a:lnTo>
                <a:lnTo>
                  <a:pt x="94948" y="222714"/>
                </a:lnTo>
                <a:lnTo>
                  <a:pt x="100242" y="228524"/>
                </a:lnTo>
                <a:lnTo>
                  <a:pt x="105769" y="234281"/>
                </a:lnTo>
                <a:lnTo>
                  <a:pt x="108577" y="236197"/>
                </a:lnTo>
                <a:lnTo>
                  <a:pt x="114236" y="238326"/>
                </a:lnTo>
                <a:lnTo>
                  <a:pt x="116127" y="239846"/>
                </a:lnTo>
                <a:lnTo>
                  <a:pt x="117387" y="241813"/>
                </a:lnTo>
                <a:lnTo>
                  <a:pt x="118227" y="244076"/>
                </a:lnTo>
                <a:lnTo>
                  <a:pt x="120692" y="245585"/>
                </a:lnTo>
                <a:lnTo>
                  <a:pt x="124240" y="246591"/>
                </a:lnTo>
                <a:lnTo>
                  <a:pt x="128511" y="247261"/>
                </a:lnTo>
                <a:lnTo>
                  <a:pt x="133263" y="247708"/>
                </a:lnTo>
                <a:lnTo>
                  <a:pt x="138336" y="248006"/>
                </a:lnTo>
                <a:lnTo>
                  <a:pt x="148100" y="248337"/>
                </a:lnTo>
                <a:lnTo>
                  <a:pt x="159905" y="248524"/>
                </a:lnTo>
                <a:lnTo>
                  <a:pt x="169751" y="248567"/>
                </a:lnTo>
                <a:lnTo>
                  <a:pt x="175044" y="247627"/>
                </a:lnTo>
                <a:lnTo>
                  <a:pt x="180477" y="246046"/>
                </a:lnTo>
                <a:lnTo>
                  <a:pt x="186005" y="244041"/>
                </a:lnTo>
                <a:lnTo>
                  <a:pt x="190642" y="241751"/>
                </a:lnTo>
                <a:lnTo>
                  <a:pt x="194687" y="239272"/>
                </a:lnTo>
                <a:lnTo>
                  <a:pt x="198335" y="236667"/>
                </a:lnTo>
                <a:lnTo>
                  <a:pt x="204929" y="233773"/>
                </a:lnTo>
                <a:lnTo>
                  <a:pt x="214204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45"/>
          <p:cNvSpPr/>
          <p:nvPr/>
        </p:nvSpPr>
        <p:spPr>
          <a:xfrm>
            <a:off x="4932088" y="3799002"/>
            <a:ext cx="264400" cy="401331"/>
          </a:xfrm>
          <a:custGeom>
            <a:avLst/>
            <a:gdLst/>
            <a:ahLst/>
            <a:cxnLst/>
            <a:rect l="0" t="0" r="0" b="0"/>
            <a:pathLst>
              <a:path w="264400" h="401331">
                <a:moveTo>
                  <a:pt x="68537" y="15760"/>
                </a:moveTo>
                <a:lnTo>
                  <a:pt x="63986" y="15760"/>
                </a:lnTo>
                <a:lnTo>
                  <a:pt x="62645" y="16713"/>
                </a:lnTo>
                <a:lnTo>
                  <a:pt x="61751" y="18300"/>
                </a:lnTo>
                <a:lnTo>
                  <a:pt x="61155" y="20311"/>
                </a:lnTo>
                <a:lnTo>
                  <a:pt x="57954" y="25085"/>
                </a:lnTo>
                <a:lnTo>
                  <a:pt x="52688" y="31361"/>
                </a:lnTo>
                <a:lnTo>
                  <a:pt x="51776" y="41549"/>
                </a:lnTo>
                <a:lnTo>
                  <a:pt x="51505" y="52082"/>
                </a:lnTo>
                <a:lnTo>
                  <a:pt x="51395" y="98755"/>
                </a:lnTo>
                <a:lnTo>
                  <a:pt x="53933" y="110114"/>
                </a:lnTo>
                <a:lnTo>
                  <a:pt x="57283" y="121513"/>
                </a:lnTo>
                <a:lnTo>
                  <a:pt x="58773" y="132929"/>
                </a:lnTo>
                <a:lnTo>
                  <a:pt x="61975" y="144353"/>
                </a:lnTo>
                <a:lnTo>
                  <a:pt x="64162" y="150066"/>
                </a:lnTo>
                <a:lnTo>
                  <a:pt x="65620" y="156732"/>
                </a:lnTo>
                <a:lnTo>
                  <a:pt x="66592" y="164034"/>
                </a:lnTo>
                <a:lnTo>
                  <a:pt x="67240" y="171759"/>
                </a:lnTo>
                <a:lnTo>
                  <a:pt x="68625" y="178815"/>
                </a:lnTo>
                <a:lnTo>
                  <a:pt x="70501" y="185423"/>
                </a:lnTo>
                <a:lnTo>
                  <a:pt x="75124" y="197846"/>
                </a:lnTo>
                <a:lnTo>
                  <a:pt x="80354" y="209717"/>
                </a:lnTo>
                <a:lnTo>
                  <a:pt x="85854" y="221343"/>
                </a:lnTo>
                <a:lnTo>
                  <a:pt x="88654" y="227111"/>
                </a:lnTo>
                <a:lnTo>
                  <a:pt x="90521" y="233813"/>
                </a:lnTo>
                <a:lnTo>
                  <a:pt x="91765" y="241139"/>
                </a:lnTo>
                <a:lnTo>
                  <a:pt x="92595" y="248880"/>
                </a:lnTo>
                <a:lnTo>
                  <a:pt x="93148" y="255946"/>
                </a:lnTo>
                <a:lnTo>
                  <a:pt x="93517" y="262562"/>
                </a:lnTo>
                <a:lnTo>
                  <a:pt x="93762" y="268877"/>
                </a:lnTo>
                <a:lnTo>
                  <a:pt x="94109" y="291418"/>
                </a:lnTo>
                <a:lnTo>
                  <a:pt x="94242" y="329701"/>
                </a:lnTo>
                <a:lnTo>
                  <a:pt x="91708" y="341344"/>
                </a:lnTo>
                <a:lnTo>
                  <a:pt x="87407" y="352869"/>
                </a:lnTo>
                <a:lnTo>
                  <a:pt x="82321" y="364341"/>
                </a:lnTo>
                <a:lnTo>
                  <a:pt x="74102" y="381510"/>
                </a:lnTo>
                <a:lnTo>
                  <a:pt x="68471" y="390406"/>
                </a:lnTo>
                <a:lnTo>
                  <a:pt x="65635" y="394111"/>
                </a:lnTo>
                <a:lnTo>
                  <a:pt x="61840" y="396582"/>
                </a:lnTo>
                <a:lnTo>
                  <a:pt x="57404" y="398229"/>
                </a:lnTo>
                <a:lnTo>
                  <a:pt x="52543" y="399327"/>
                </a:lnTo>
                <a:lnTo>
                  <a:pt x="44600" y="400547"/>
                </a:lnTo>
                <a:lnTo>
                  <a:pt x="37896" y="401089"/>
                </a:lnTo>
                <a:lnTo>
                  <a:pt x="31741" y="401330"/>
                </a:lnTo>
                <a:lnTo>
                  <a:pt x="28766" y="400442"/>
                </a:lnTo>
                <a:lnTo>
                  <a:pt x="22921" y="396915"/>
                </a:lnTo>
                <a:lnTo>
                  <a:pt x="17148" y="392172"/>
                </a:lnTo>
                <a:lnTo>
                  <a:pt x="11407" y="386889"/>
                </a:lnTo>
                <a:lnTo>
                  <a:pt x="5681" y="381366"/>
                </a:lnTo>
                <a:lnTo>
                  <a:pt x="3773" y="378560"/>
                </a:lnTo>
                <a:lnTo>
                  <a:pt x="1653" y="372902"/>
                </a:lnTo>
                <a:lnTo>
                  <a:pt x="710" y="364672"/>
                </a:lnTo>
                <a:lnTo>
                  <a:pt x="291" y="355617"/>
                </a:lnTo>
                <a:lnTo>
                  <a:pt x="56" y="344212"/>
                </a:lnTo>
                <a:lnTo>
                  <a:pt x="0" y="334459"/>
                </a:lnTo>
                <a:lnTo>
                  <a:pt x="1891" y="329191"/>
                </a:lnTo>
                <a:lnTo>
                  <a:pt x="9072" y="318257"/>
                </a:lnTo>
                <a:lnTo>
                  <a:pt x="16073" y="307048"/>
                </a:lnTo>
                <a:lnTo>
                  <a:pt x="22359" y="296669"/>
                </a:lnTo>
                <a:lnTo>
                  <a:pt x="28328" y="288881"/>
                </a:lnTo>
                <a:lnTo>
                  <a:pt x="34156" y="282245"/>
                </a:lnTo>
                <a:lnTo>
                  <a:pt x="37043" y="279142"/>
                </a:lnTo>
                <a:lnTo>
                  <a:pt x="40874" y="276120"/>
                </a:lnTo>
                <a:lnTo>
                  <a:pt x="45332" y="273154"/>
                </a:lnTo>
                <a:lnTo>
                  <a:pt x="50209" y="270223"/>
                </a:lnTo>
                <a:lnTo>
                  <a:pt x="58169" y="264427"/>
                </a:lnTo>
                <a:lnTo>
                  <a:pt x="64881" y="258677"/>
                </a:lnTo>
                <a:lnTo>
                  <a:pt x="71039" y="252945"/>
                </a:lnTo>
                <a:lnTo>
                  <a:pt x="74968" y="250084"/>
                </a:lnTo>
                <a:lnTo>
                  <a:pt x="79491" y="247223"/>
                </a:lnTo>
                <a:lnTo>
                  <a:pt x="84412" y="244364"/>
                </a:lnTo>
                <a:lnTo>
                  <a:pt x="94960" y="238647"/>
                </a:lnTo>
                <a:lnTo>
                  <a:pt x="100440" y="235789"/>
                </a:lnTo>
                <a:lnTo>
                  <a:pt x="105046" y="232931"/>
                </a:lnTo>
                <a:lnTo>
                  <a:pt x="112703" y="227216"/>
                </a:lnTo>
                <a:lnTo>
                  <a:pt x="117031" y="223405"/>
                </a:lnTo>
                <a:lnTo>
                  <a:pt x="121821" y="218960"/>
                </a:lnTo>
                <a:lnTo>
                  <a:pt x="138646" y="202689"/>
                </a:lnTo>
                <a:lnTo>
                  <a:pt x="145099" y="191232"/>
                </a:lnTo>
                <a:lnTo>
                  <a:pt x="148153" y="184176"/>
                </a:lnTo>
                <a:lnTo>
                  <a:pt x="154087" y="171257"/>
                </a:lnTo>
                <a:lnTo>
                  <a:pt x="165657" y="147440"/>
                </a:lnTo>
                <a:lnTo>
                  <a:pt x="168526" y="140694"/>
                </a:lnTo>
                <a:lnTo>
                  <a:pt x="171391" y="133340"/>
                </a:lnTo>
                <a:lnTo>
                  <a:pt x="174254" y="125579"/>
                </a:lnTo>
                <a:lnTo>
                  <a:pt x="177115" y="118500"/>
                </a:lnTo>
                <a:lnTo>
                  <a:pt x="179974" y="111876"/>
                </a:lnTo>
                <a:lnTo>
                  <a:pt x="182833" y="105555"/>
                </a:lnTo>
                <a:lnTo>
                  <a:pt x="184739" y="98483"/>
                </a:lnTo>
                <a:lnTo>
                  <a:pt x="186010" y="90912"/>
                </a:lnTo>
                <a:lnTo>
                  <a:pt x="186857" y="83006"/>
                </a:lnTo>
                <a:lnTo>
                  <a:pt x="188375" y="75831"/>
                </a:lnTo>
                <a:lnTo>
                  <a:pt x="190339" y="69142"/>
                </a:lnTo>
                <a:lnTo>
                  <a:pt x="194108" y="56630"/>
                </a:lnTo>
                <a:lnTo>
                  <a:pt x="195783" y="44720"/>
                </a:lnTo>
                <a:lnTo>
                  <a:pt x="196529" y="33076"/>
                </a:lnTo>
                <a:lnTo>
                  <a:pt x="196948" y="18351"/>
                </a:lnTo>
                <a:lnTo>
                  <a:pt x="197121" y="0"/>
                </a:lnTo>
                <a:lnTo>
                  <a:pt x="197123" y="3576"/>
                </a:lnTo>
                <a:lnTo>
                  <a:pt x="198076" y="4780"/>
                </a:lnTo>
                <a:lnTo>
                  <a:pt x="199664" y="5583"/>
                </a:lnTo>
                <a:lnTo>
                  <a:pt x="201675" y="6118"/>
                </a:lnTo>
                <a:lnTo>
                  <a:pt x="203016" y="7427"/>
                </a:lnTo>
                <a:lnTo>
                  <a:pt x="203909" y="9252"/>
                </a:lnTo>
                <a:lnTo>
                  <a:pt x="204505" y="11422"/>
                </a:lnTo>
                <a:lnTo>
                  <a:pt x="205343" y="23576"/>
                </a:lnTo>
                <a:lnTo>
                  <a:pt x="205592" y="34692"/>
                </a:lnTo>
                <a:lnTo>
                  <a:pt x="205666" y="48568"/>
                </a:lnTo>
                <a:lnTo>
                  <a:pt x="208223" y="59234"/>
                </a:lnTo>
                <a:lnTo>
                  <a:pt x="210238" y="64745"/>
                </a:lnTo>
                <a:lnTo>
                  <a:pt x="211582" y="71277"/>
                </a:lnTo>
                <a:lnTo>
                  <a:pt x="212477" y="78489"/>
                </a:lnTo>
                <a:lnTo>
                  <a:pt x="213075" y="86155"/>
                </a:lnTo>
                <a:lnTo>
                  <a:pt x="213473" y="93170"/>
                </a:lnTo>
                <a:lnTo>
                  <a:pt x="213915" y="106044"/>
                </a:lnTo>
                <a:lnTo>
                  <a:pt x="214986" y="113097"/>
                </a:lnTo>
                <a:lnTo>
                  <a:pt x="216652" y="120657"/>
                </a:lnTo>
                <a:lnTo>
                  <a:pt x="218715" y="128554"/>
                </a:lnTo>
                <a:lnTo>
                  <a:pt x="220090" y="135723"/>
                </a:lnTo>
                <a:lnTo>
                  <a:pt x="221007" y="142408"/>
                </a:lnTo>
                <a:lnTo>
                  <a:pt x="221619" y="148770"/>
                </a:lnTo>
                <a:lnTo>
                  <a:pt x="222979" y="155868"/>
                </a:lnTo>
                <a:lnTo>
                  <a:pt x="224838" y="163458"/>
                </a:lnTo>
                <a:lnTo>
                  <a:pt x="227030" y="171375"/>
                </a:lnTo>
                <a:lnTo>
                  <a:pt x="229444" y="178559"/>
                </a:lnTo>
                <a:lnTo>
                  <a:pt x="232006" y="185252"/>
                </a:lnTo>
                <a:lnTo>
                  <a:pt x="236439" y="197770"/>
                </a:lnTo>
                <a:lnTo>
                  <a:pt x="238410" y="209683"/>
                </a:lnTo>
                <a:lnTo>
                  <a:pt x="239286" y="218788"/>
                </a:lnTo>
                <a:lnTo>
                  <a:pt x="239520" y="222550"/>
                </a:lnTo>
                <a:lnTo>
                  <a:pt x="242319" y="231809"/>
                </a:lnTo>
                <a:lnTo>
                  <a:pt x="247327" y="244174"/>
                </a:lnTo>
                <a:lnTo>
                  <a:pt x="255182" y="253602"/>
                </a:lnTo>
                <a:lnTo>
                  <a:pt x="261297" y="259909"/>
                </a:lnTo>
                <a:lnTo>
                  <a:pt x="262766" y="260441"/>
                </a:lnTo>
                <a:lnTo>
                  <a:pt x="263746" y="259843"/>
                </a:lnTo>
                <a:lnTo>
                  <a:pt x="264399" y="258492"/>
                </a:lnTo>
                <a:lnTo>
                  <a:pt x="263881" y="257591"/>
                </a:lnTo>
                <a:lnTo>
                  <a:pt x="262584" y="256991"/>
                </a:lnTo>
                <a:lnTo>
                  <a:pt x="257132" y="2557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46"/>
          <p:cNvSpPr/>
          <p:nvPr/>
        </p:nvSpPr>
        <p:spPr>
          <a:xfrm>
            <a:off x="5086350" y="3866197"/>
            <a:ext cx="180023" cy="42864"/>
          </a:xfrm>
          <a:custGeom>
            <a:avLst/>
            <a:gdLst/>
            <a:ahLst/>
            <a:cxnLst/>
            <a:rect l="0" t="0" r="0" b="0"/>
            <a:pathLst>
              <a:path w="180023" h="42864">
                <a:moveTo>
                  <a:pt x="0" y="42863"/>
                </a:moveTo>
                <a:lnTo>
                  <a:pt x="0" y="35482"/>
                </a:lnTo>
                <a:lnTo>
                  <a:pt x="952" y="35085"/>
                </a:lnTo>
                <a:lnTo>
                  <a:pt x="5891" y="34526"/>
                </a:lnTo>
                <a:lnTo>
                  <a:pt x="9683" y="34360"/>
                </a:lnTo>
                <a:lnTo>
                  <a:pt x="17321" y="34321"/>
                </a:lnTo>
                <a:lnTo>
                  <a:pt x="21072" y="33358"/>
                </a:lnTo>
                <a:lnTo>
                  <a:pt x="24526" y="31764"/>
                </a:lnTo>
                <a:lnTo>
                  <a:pt x="27780" y="29748"/>
                </a:lnTo>
                <a:lnTo>
                  <a:pt x="31855" y="28405"/>
                </a:lnTo>
                <a:lnTo>
                  <a:pt x="36477" y="27509"/>
                </a:lnTo>
                <a:lnTo>
                  <a:pt x="41462" y="26912"/>
                </a:lnTo>
                <a:lnTo>
                  <a:pt x="46692" y="25561"/>
                </a:lnTo>
                <a:lnTo>
                  <a:pt x="52083" y="23708"/>
                </a:lnTo>
                <a:lnTo>
                  <a:pt x="57581" y="21521"/>
                </a:lnTo>
                <a:lnTo>
                  <a:pt x="63153" y="20062"/>
                </a:lnTo>
                <a:lnTo>
                  <a:pt x="68772" y="19090"/>
                </a:lnTo>
                <a:lnTo>
                  <a:pt x="74422" y="18442"/>
                </a:lnTo>
                <a:lnTo>
                  <a:pt x="80095" y="17057"/>
                </a:lnTo>
                <a:lnTo>
                  <a:pt x="85781" y="15181"/>
                </a:lnTo>
                <a:lnTo>
                  <a:pt x="91477" y="12979"/>
                </a:lnTo>
                <a:lnTo>
                  <a:pt x="105426" y="7991"/>
                </a:lnTo>
                <a:lnTo>
                  <a:pt x="113146" y="5327"/>
                </a:lnTo>
                <a:lnTo>
                  <a:pt x="119246" y="3552"/>
                </a:lnTo>
                <a:lnTo>
                  <a:pt x="124265" y="2368"/>
                </a:lnTo>
                <a:lnTo>
                  <a:pt x="128563" y="1578"/>
                </a:lnTo>
                <a:lnTo>
                  <a:pt x="134286" y="1052"/>
                </a:lnTo>
                <a:lnTo>
                  <a:pt x="140959" y="702"/>
                </a:lnTo>
                <a:lnTo>
                  <a:pt x="155041" y="312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47"/>
          <p:cNvSpPr/>
          <p:nvPr/>
        </p:nvSpPr>
        <p:spPr>
          <a:xfrm>
            <a:off x="5489257" y="3789045"/>
            <a:ext cx="25719" cy="222885"/>
          </a:xfrm>
          <a:custGeom>
            <a:avLst/>
            <a:gdLst/>
            <a:ahLst/>
            <a:cxnLst/>
            <a:rect l="0" t="0" r="0" b="0"/>
            <a:pathLst>
              <a:path w="25719" h="222885">
                <a:moveTo>
                  <a:pt x="0" y="0"/>
                </a:moveTo>
                <a:lnTo>
                  <a:pt x="4551" y="4550"/>
                </a:lnTo>
                <a:lnTo>
                  <a:pt x="5892" y="6844"/>
                </a:lnTo>
                <a:lnTo>
                  <a:pt x="6785" y="9325"/>
                </a:lnTo>
                <a:lnTo>
                  <a:pt x="7381" y="11931"/>
                </a:lnTo>
                <a:lnTo>
                  <a:pt x="8043" y="17368"/>
                </a:lnTo>
                <a:lnTo>
                  <a:pt x="8337" y="23911"/>
                </a:lnTo>
                <a:lnTo>
                  <a:pt x="8526" y="43635"/>
                </a:lnTo>
                <a:lnTo>
                  <a:pt x="8572" y="117161"/>
                </a:lnTo>
                <a:lnTo>
                  <a:pt x="9525" y="122875"/>
                </a:lnTo>
                <a:lnTo>
                  <a:pt x="11112" y="128589"/>
                </a:lnTo>
                <a:lnTo>
                  <a:pt x="13123" y="134303"/>
                </a:lnTo>
                <a:lnTo>
                  <a:pt x="14464" y="140018"/>
                </a:lnTo>
                <a:lnTo>
                  <a:pt x="15358" y="145733"/>
                </a:lnTo>
                <a:lnTo>
                  <a:pt x="15954" y="151448"/>
                </a:lnTo>
                <a:lnTo>
                  <a:pt x="16351" y="156210"/>
                </a:lnTo>
                <a:lnTo>
                  <a:pt x="16615" y="160337"/>
                </a:lnTo>
                <a:lnTo>
                  <a:pt x="16910" y="167463"/>
                </a:lnTo>
                <a:lnTo>
                  <a:pt x="17041" y="173805"/>
                </a:lnTo>
                <a:lnTo>
                  <a:pt x="17144" y="209680"/>
                </a:lnTo>
                <a:lnTo>
                  <a:pt x="18097" y="212177"/>
                </a:lnTo>
                <a:lnTo>
                  <a:pt x="19685" y="214793"/>
                </a:lnTo>
                <a:lnTo>
                  <a:pt x="25718" y="2228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48"/>
          <p:cNvSpPr/>
          <p:nvPr/>
        </p:nvSpPr>
        <p:spPr>
          <a:xfrm>
            <a:off x="5583945" y="3806190"/>
            <a:ext cx="179516" cy="205737"/>
          </a:xfrm>
          <a:custGeom>
            <a:avLst/>
            <a:gdLst/>
            <a:ahLst/>
            <a:cxnLst/>
            <a:rect l="0" t="0" r="0" b="0"/>
            <a:pathLst>
              <a:path w="179516" h="205737">
                <a:moveTo>
                  <a:pt x="68189" y="0"/>
                </a:moveTo>
                <a:lnTo>
                  <a:pt x="63639" y="0"/>
                </a:lnTo>
                <a:lnTo>
                  <a:pt x="62298" y="952"/>
                </a:lnTo>
                <a:lnTo>
                  <a:pt x="61404" y="2539"/>
                </a:lnTo>
                <a:lnTo>
                  <a:pt x="59970" y="7381"/>
                </a:lnTo>
                <a:lnTo>
                  <a:pt x="55171" y="12770"/>
                </a:lnTo>
                <a:lnTo>
                  <a:pt x="47716" y="20399"/>
                </a:lnTo>
                <a:lnTo>
                  <a:pt x="45968" y="23125"/>
                </a:lnTo>
                <a:lnTo>
                  <a:pt x="44026" y="28692"/>
                </a:lnTo>
                <a:lnTo>
                  <a:pt x="40623" y="34342"/>
                </a:lnTo>
                <a:lnTo>
                  <a:pt x="38382" y="37182"/>
                </a:lnTo>
                <a:lnTo>
                  <a:pt x="34982" y="40980"/>
                </a:lnTo>
                <a:lnTo>
                  <a:pt x="26126" y="50281"/>
                </a:lnTo>
                <a:lnTo>
                  <a:pt x="23002" y="55428"/>
                </a:lnTo>
                <a:lnTo>
                  <a:pt x="20920" y="60764"/>
                </a:lnTo>
                <a:lnTo>
                  <a:pt x="19531" y="66227"/>
                </a:lnTo>
                <a:lnTo>
                  <a:pt x="17653" y="70821"/>
                </a:lnTo>
                <a:lnTo>
                  <a:pt x="15448" y="74837"/>
                </a:lnTo>
                <a:lnTo>
                  <a:pt x="13026" y="78466"/>
                </a:lnTo>
                <a:lnTo>
                  <a:pt x="11412" y="82790"/>
                </a:lnTo>
                <a:lnTo>
                  <a:pt x="10335" y="87579"/>
                </a:lnTo>
                <a:lnTo>
                  <a:pt x="9617" y="92676"/>
                </a:lnTo>
                <a:lnTo>
                  <a:pt x="8186" y="97026"/>
                </a:lnTo>
                <a:lnTo>
                  <a:pt x="6280" y="100879"/>
                </a:lnTo>
                <a:lnTo>
                  <a:pt x="4056" y="104400"/>
                </a:lnTo>
                <a:lnTo>
                  <a:pt x="2574" y="108652"/>
                </a:lnTo>
                <a:lnTo>
                  <a:pt x="1586" y="113392"/>
                </a:lnTo>
                <a:lnTo>
                  <a:pt x="928" y="118457"/>
                </a:lnTo>
                <a:lnTo>
                  <a:pt x="488" y="122786"/>
                </a:lnTo>
                <a:lnTo>
                  <a:pt x="195" y="126625"/>
                </a:lnTo>
                <a:lnTo>
                  <a:pt x="0" y="130136"/>
                </a:lnTo>
                <a:lnTo>
                  <a:pt x="822" y="134383"/>
                </a:lnTo>
                <a:lnTo>
                  <a:pt x="2323" y="139118"/>
                </a:lnTo>
                <a:lnTo>
                  <a:pt x="4276" y="144180"/>
                </a:lnTo>
                <a:lnTo>
                  <a:pt x="6531" y="148508"/>
                </a:lnTo>
                <a:lnTo>
                  <a:pt x="8986" y="152345"/>
                </a:lnTo>
                <a:lnTo>
                  <a:pt x="11576" y="155855"/>
                </a:lnTo>
                <a:lnTo>
                  <a:pt x="13302" y="160101"/>
                </a:lnTo>
                <a:lnTo>
                  <a:pt x="14453" y="164836"/>
                </a:lnTo>
                <a:lnTo>
                  <a:pt x="15220" y="169899"/>
                </a:lnTo>
                <a:lnTo>
                  <a:pt x="16684" y="174225"/>
                </a:lnTo>
                <a:lnTo>
                  <a:pt x="18613" y="178062"/>
                </a:lnTo>
                <a:lnTo>
                  <a:pt x="20851" y="181573"/>
                </a:lnTo>
                <a:lnTo>
                  <a:pt x="23295" y="183914"/>
                </a:lnTo>
                <a:lnTo>
                  <a:pt x="25878" y="185474"/>
                </a:lnTo>
                <a:lnTo>
                  <a:pt x="28551" y="186514"/>
                </a:lnTo>
                <a:lnTo>
                  <a:pt x="34063" y="190210"/>
                </a:lnTo>
                <a:lnTo>
                  <a:pt x="36866" y="192529"/>
                </a:lnTo>
                <a:lnTo>
                  <a:pt x="39687" y="195028"/>
                </a:lnTo>
                <a:lnTo>
                  <a:pt x="45362" y="200344"/>
                </a:lnTo>
                <a:lnTo>
                  <a:pt x="48209" y="202142"/>
                </a:lnTo>
                <a:lnTo>
                  <a:pt x="51059" y="203342"/>
                </a:lnTo>
                <a:lnTo>
                  <a:pt x="53912" y="204141"/>
                </a:lnTo>
                <a:lnTo>
                  <a:pt x="57718" y="204674"/>
                </a:lnTo>
                <a:lnTo>
                  <a:pt x="62161" y="205029"/>
                </a:lnTo>
                <a:lnTo>
                  <a:pt x="71225" y="205424"/>
                </a:lnTo>
                <a:lnTo>
                  <a:pt x="78429" y="205599"/>
                </a:lnTo>
                <a:lnTo>
                  <a:pt x="113526" y="205736"/>
                </a:lnTo>
                <a:lnTo>
                  <a:pt x="116511" y="204785"/>
                </a:lnTo>
                <a:lnTo>
                  <a:pt x="119454" y="203198"/>
                </a:lnTo>
                <a:lnTo>
                  <a:pt x="122368" y="201187"/>
                </a:lnTo>
                <a:lnTo>
                  <a:pt x="126216" y="198895"/>
                </a:lnTo>
                <a:lnTo>
                  <a:pt x="130686" y="196414"/>
                </a:lnTo>
                <a:lnTo>
                  <a:pt x="135572" y="193808"/>
                </a:lnTo>
                <a:lnTo>
                  <a:pt x="138828" y="191117"/>
                </a:lnTo>
                <a:lnTo>
                  <a:pt x="141000" y="188371"/>
                </a:lnTo>
                <a:lnTo>
                  <a:pt x="149035" y="172570"/>
                </a:lnTo>
                <a:lnTo>
                  <a:pt x="151614" y="168386"/>
                </a:lnTo>
                <a:lnTo>
                  <a:pt x="154286" y="164645"/>
                </a:lnTo>
                <a:lnTo>
                  <a:pt x="157020" y="161198"/>
                </a:lnTo>
                <a:lnTo>
                  <a:pt x="159795" y="156995"/>
                </a:lnTo>
                <a:lnTo>
                  <a:pt x="162598" y="152288"/>
                </a:lnTo>
                <a:lnTo>
                  <a:pt x="165418" y="147245"/>
                </a:lnTo>
                <a:lnTo>
                  <a:pt x="167298" y="142931"/>
                </a:lnTo>
                <a:lnTo>
                  <a:pt x="168552" y="139102"/>
                </a:lnTo>
                <a:lnTo>
                  <a:pt x="169388" y="135597"/>
                </a:lnTo>
                <a:lnTo>
                  <a:pt x="170898" y="131356"/>
                </a:lnTo>
                <a:lnTo>
                  <a:pt x="172857" y="126623"/>
                </a:lnTo>
                <a:lnTo>
                  <a:pt x="175115" y="121562"/>
                </a:lnTo>
                <a:lnTo>
                  <a:pt x="176621" y="117237"/>
                </a:lnTo>
                <a:lnTo>
                  <a:pt x="177625" y="113400"/>
                </a:lnTo>
                <a:lnTo>
                  <a:pt x="178293" y="109890"/>
                </a:lnTo>
                <a:lnTo>
                  <a:pt x="178740" y="105645"/>
                </a:lnTo>
                <a:lnTo>
                  <a:pt x="179037" y="100910"/>
                </a:lnTo>
                <a:lnTo>
                  <a:pt x="179368" y="91521"/>
                </a:lnTo>
                <a:lnTo>
                  <a:pt x="179515" y="84174"/>
                </a:lnTo>
                <a:lnTo>
                  <a:pt x="178601" y="80880"/>
                </a:lnTo>
                <a:lnTo>
                  <a:pt x="175046" y="74682"/>
                </a:lnTo>
                <a:lnTo>
                  <a:pt x="170291" y="68752"/>
                </a:lnTo>
                <a:lnTo>
                  <a:pt x="165003" y="62941"/>
                </a:lnTo>
                <a:lnTo>
                  <a:pt x="156671" y="54315"/>
                </a:lnTo>
                <a:lnTo>
                  <a:pt x="142471" y="40008"/>
                </a:lnTo>
                <a:lnTo>
                  <a:pt x="139618" y="38102"/>
                </a:lnTo>
                <a:lnTo>
                  <a:pt x="136764" y="36831"/>
                </a:lnTo>
                <a:lnTo>
                  <a:pt x="133908" y="35984"/>
                </a:lnTo>
                <a:lnTo>
                  <a:pt x="130100" y="34467"/>
                </a:lnTo>
                <a:lnTo>
                  <a:pt x="125655" y="32502"/>
                </a:lnTo>
                <a:lnTo>
                  <a:pt x="120788" y="30240"/>
                </a:lnTo>
                <a:lnTo>
                  <a:pt x="116590" y="28733"/>
                </a:lnTo>
                <a:lnTo>
                  <a:pt x="112839" y="27727"/>
                </a:lnTo>
                <a:lnTo>
                  <a:pt x="109386" y="27058"/>
                </a:lnTo>
                <a:lnTo>
                  <a:pt x="106131" y="26611"/>
                </a:lnTo>
                <a:lnTo>
                  <a:pt x="103009" y="26313"/>
                </a:lnTo>
                <a:lnTo>
                  <a:pt x="99975" y="26114"/>
                </a:lnTo>
                <a:lnTo>
                  <a:pt x="96047" y="25029"/>
                </a:lnTo>
                <a:lnTo>
                  <a:pt x="91524" y="23354"/>
                </a:lnTo>
                <a:lnTo>
                  <a:pt x="86603" y="21284"/>
                </a:lnTo>
                <a:lnTo>
                  <a:pt x="82370" y="19904"/>
                </a:lnTo>
                <a:lnTo>
                  <a:pt x="78596" y="18985"/>
                </a:lnTo>
                <a:lnTo>
                  <a:pt x="75127" y="18371"/>
                </a:lnTo>
                <a:lnTo>
                  <a:pt x="71862" y="17963"/>
                </a:lnTo>
                <a:lnTo>
                  <a:pt x="68733" y="17690"/>
                </a:lnTo>
                <a:lnTo>
                  <a:pt x="59617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49"/>
          <p:cNvSpPr/>
          <p:nvPr/>
        </p:nvSpPr>
        <p:spPr>
          <a:xfrm>
            <a:off x="6046470" y="3643312"/>
            <a:ext cx="145733" cy="420054"/>
          </a:xfrm>
          <a:custGeom>
            <a:avLst/>
            <a:gdLst/>
            <a:ahLst/>
            <a:cxnLst/>
            <a:rect l="0" t="0" r="0" b="0"/>
            <a:pathLst>
              <a:path w="145733" h="420054">
                <a:moveTo>
                  <a:pt x="145732" y="0"/>
                </a:moveTo>
                <a:lnTo>
                  <a:pt x="141182" y="0"/>
                </a:lnTo>
                <a:lnTo>
                  <a:pt x="138888" y="953"/>
                </a:lnTo>
                <a:lnTo>
                  <a:pt x="136407" y="2540"/>
                </a:lnTo>
                <a:lnTo>
                  <a:pt x="130132" y="7381"/>
                </a:lnTo>
                <a:lnTo>
                  <a:pt x="126734" y="10583"/>
                </a:lnTo>
                <a:lnTo>
                  <a:pt x="116791" y="20400"/>
                </a:lnTo>
                <a:lnTo>
                  <a:pt x="115008" y="23125"/>
                </a:lnTo>
                <a:lnTo>
                  <a:pt x="113027" y="28693"/>
                </a:lnTo>
                <a:lnTo>
                  <a:pt x="110594" y="31511"/>
                </a:lnTo>
                <a:lnTo>
                  <a:pt x="107067" y="34342"/>
                </a:lnTo>
                <a:lnTo>
                  <a:pt x="102810" y="37183"/>
                </a:lnTo>
                <a:lnTo>
                  <a:pt x="99020" y="40028"/>
                </a:lnTo>
                <a:lnTo>
                  <a:pt x="95541" y="42878"/>
                </a:lnTo>
                <a:lnTo>
                  <a:pt x="92268" y="45731"/>
                </a:lnTo>
                <a:lnTo>
                  <a:pt x="88182" y="49537"/>
                </a:lnTo>
                <a:lnTo>
                  <a:pt x="78562" y="58846"/>
                </a:lnTo>
                <a:lnTo>
                  <a:pt x="74282" y="63996"/>
                </a:lnTo>
                <a:lnTo>
                  <a:pt x="70476" y="69334"/>
                </a:lnTo>
                <a:lnTo>
                  <a:pt x="66986" y="74798"/>
                </a:lnTo>
                <a:lnTo>
                  <a:pt x="63707" y="79393"/>
                </a:lnTo>
                <a:lnTo>
                  <a:pt x="60569" y="83408"/>
                </a:lnTo>
                <a:lnTo>
                  <a:pt x="57524" y="87038"/>
                </a:lnTo>
                <a:lnTo>
                  <a:pt x="53589" y="91363"/>
                </a:lnTo>
                <a:lnTo>
                  <a:pt x="44137" y="101248"/>
                </a:lnTo>
                <a:lnTo>
                  <a:pt x="39902" y="106552"/>
                </a:lnTo>
                <a:lnTo>
                  <a:pt x="36126" y="111992"/>
                </a:lnTo>
                <a:lnTo>
                  <a:pt x="32656" y="117524"/>
                </a:lnTo>
                <a:lnTo>
                  <a:pt x="28801" y="126210"/>
                </a:lnTo>
                <a:lnTo>
                  <a:pt x="26136" y="134199"/>
                </a:lnTo>
                <a:lnTo>
                  <a:pt x="21775" y="144099"/>
                </a:lnTo>
                <a:lnTo>
                  <a:pt x="13966" y="160383"/>
                </a:lnTo>
                <a:lnTo>
                  <a:pt x="5619" y="177273"/>
                </a:lnTo>
                <a:lnTo>
                  <a:pt x="2497" y="188643"/>
                </a:lnTo>
                <a:lnTo>
                  <a:pt x="1110" y="200046"/>
                </a:lnTo>
                <a:lnTo>
                  <a:pt x="493" y="211465"/>
                </a:lnTo>
                <a:lnTo>
                  <a:pt x="219" y="222889"/>
                </a:lnTo>
                <a:lnTo>
                  <a:pt x="0" y="284161"/>
                </a:lnTo>
                <a:lnTo>
                  <a:pt x="2540" y="293299"/>
                </a:lnTo>
                <a:lnTo>
                  <a:pt x="6844" y="302757"/>
                </a:lnTo>
                <a:lnTo>
                  <a:pt x="9325" y="306613"/>
                </a:lnTo>
                <a:lnTo>
                  <a:pt x="11932" y="310136"/>
                </a:lnTo>
                <a:lnTo>
                  <a:pt x="14622" y="314390"/>
                </a:lnTo>
                <a:lnTo>
                  <a:pt x="17368" y="319131"/>
                </a:lnTo>
                <a:lnTo>
                  <a:pt x="20151" y="324196"/>
                </a:lnTo>
                <a:lnTo>
                  <a:pt x="23243" y="334905"/>
                </a:lnTo>
                <a:lnTo>
                  <a:pt x="24068" y="340427"/>
                </a:lnTo>
                <a:lnTo>
                  <a:pt x="27524" y="349103"/>
                </a:lnTo>
                <a:lnTo>
                  <a:pt x="29779" y="352751"/>
                </a:lnTo>
                <a:lnTo>
                  <a:pt x="32235" y="356135"/>
                </a:lnTo>
                <a:lnTo>
                  <a:pt x="34825" y="359343"/>
                </a:lnTo>
                <a:lnTo>
                  <a:pt x="37504" y="362434"/>
                </a:lnTo>
                <a:lnTo>
                  <a:pt x="40242" y="365448"/>
                </a:lnTo>
                <a:lnTo>
                  <a:pt x="45825" y="371337"/>
                </a:lnTo>
                <a:lnTo>
                  <a:pt x="54323" y="380007"/>
                </a:lnTo>
                <a:lnTo>
                  <a:pt x="56218" y="382878"/>
                </a:lnTo>
                <a:lnTo>
                  <a:pt x="59837" y="391470"/>
                </a:lnTo>
                <a:lnTo>
                  <a:pt x="64059" y="397189"/>
                </a:lnTo>
                <a:lnTo>
                  <a:pt x="66518" y="400048"/>
                </a:lnTo>
                <a:lnTo>
                  <a:pt x="69110" y="402906"/>
                </a:lnTo>
                <a:lnTo>
                  <a:pt x="74531" y="408622"/>
                </a:lnTo>
                <a:lnTo>
                  <a:pt x="80114" y="414338"/>
                </a:lnTo>
                <a:lnTo>
                  <a:pt x="82937" y="416242"/>
                </a:lnTo>
                <a:lnTo>
                  <a:pt x="85771" y="417513"/>
                </a:lnTo>
                <a:lnTo>
                  <a:pt x="92613" y="419551"/>
                </a:lnTo>
                <a:lnTo>
                  <a:pt x="96089" y="419830"/>
                </a:lnTo>
                <a:lnTo>
                  <a:pt x="100809" y="419954"/>
                </a:lnTo>
                <a:lnTo>
                  <a:pt x="120014" y="4200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50"/>
          <p:cNvSpPr/>
          <p:nvPr/>
        </p:nvSpPr>
        <p:spPr>
          <a:xfrm>
            <a:off x="6192202" y="3771900"/>
            <a:ext cx="180024" cy="188596"/>
          </a:xfrm>
          <a:custGeom>
            <a:avLst/>
            <a:gdLst/>
            <a:ahLst/>
            <a:cxnLst/>
            <a:rect l="0" t="0" r="0" b="0"/>
            <a:pathLst>
              <a:path w="180024" h="188596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219" y="4550"/>
                </a:lnTo>
                <a:lnTo>
                  <a:pt x="9290" y="6844"/>
                </a:lnTo>
                <a:lnTo>
                  <a:pt x="13019" y="11931"/>
                </a:lnTo>
                <a:lnTo>
                  <a:pt x="17851" y="17368"/>
                </a:lnTo>
                <a:lnTo>
                  <a:pt x="23174" y="22959"/>
                </a:lnTo>
                <a:lnTo>
                  <a:pt x="62866" y="62865"/>
                </a:lnTo>
                <a:lnTo>
                  <a:pt x="65723" y="66675"/>
                </a:lnTo>
                <a:lnTo>
                  <a:pt x="68580" y="71120"/>
                </a:lnTo>
                <a:lnTo>
                  <a:pt x="71438" y="75988"/>
                </a:lnTo>
                <a:lnTo>
                  <a:pt x="74295" y="80186"/>
                </a:lnTo>
                <a:lnTo>
                  <a:pt x="77152" y="83937"/>
                </a:lnTo>
                <a:lnTo>
                  <a:pt x="80010" y="87391"/>
                </a:lnTo>
                <a:lnTo>
                  <a:pt x="83820" y="90645"/>
                </a:lnTo>
                <a:lnTo>
                  <a:pt x="88265" y="93767"/>
                </a:lnTo>
                <a:lnTo>
                  <a:pt x="93133" y="96801"/>
                </a:lnTo>
                <a:lnTo>
                  <a:pt x="97331" y="100729"/>
                </a:lnTo>
                <a:lnTo>
                  <a:pt x="101083" y="105253"/>
                </a:lnTo>
                <a:lnTo>
                  <a:pt x="104536" y="110173"/>
                </a:lnTo>
                <a:lnTo>
                  <a:pt x="107791" y="114406"/>
                </a:lnTo>
                <a:lnTo>
                  <a:pt x="110913" y="118181"/>
                </a:lnTo>
                <a:lnTo>
                  <a:pt x="113947" y="121650"/>
                </a:lnTo>
                <a:lnTo>
                  <a:pt x="117874" y="124915"/>
                </a:lnTo>
                <a:lnTo>
                  <a:pt x="122398" y="128044"/>
                </a:lnTo>
                <a:lnTo>
                  <a:pt x="127319" y="131082"/>
                </a:lnTo>
                <a:lnTo>
                  <a:pt x="130599" y="134061"/>
                </a:lnTo>
                <a:lnTo>
                  <a:pt x="132786" y="136999"/>
                </a:lnTo>
                <a:lnTo>
                  <a:pt x="136169" y="142803"/>
                </a:lnTo>
                <a:lnTo>
                  <a:pt x="140847" y="148558"/>
                </a:lnTo>
                <a:lnTo>
                  <a:pt x="146101" y="154290"/>
                </a:lnTo>
                <a:lnTo>
                  <a:pt x="148836" y="157153"/>
                </a:lnTo>
                <a:lnTo>
                  <a:pt x="151611" y="159061"/>
                </a:lnTo>
                <a:lnTo>
                  <a:pt x="157236" y="161181"/>
                </a:lnTo>
                <a:lnTo>
                  <a:pt x="160069" y="162699"/>
                </a:lnTo>
                <a:lnTo>
                  <a:pt x="162910" y="164663"/>
                </a:lnTo>
                <a:lnTo>
                  <a:pt x="165757" y="166925"/>
                </a:lnTo>
                <a:lnTo>
                  <a:pt x="167655" y="169386"/>
                </a:lnTo>
                <a:lnTo>
                  <a:pt x="168920" y="171979"/>
                </a:lnTo>
                <a:lnTo>
                  <a:pt x="169763" y="174660"/>
                </a:lnTo>
                <a:lnTo>
                  <a:pt x="171278" y="176447"/>
                </a:lnTo>
                <a:lnTo>
                  <a:pt x="173240" y="177639"/>
                </a:lnTo>
                <a:lnTo>
                  <a:pt x="175501" y="178433"/>
                </a:lnTo>
                <a:lnTo>
                  <a:pt x="177008" y="179915"/>
                </a:lnTo>
                <a:lnTo>
                  <a:pt x="178013" y="181856"/>
                </a:lnTo>
                <a:lnTo>
                  <a:pt x="180023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51"/>
          <p:cNvSpPr/>
          <p:nvPr/>
        </p:nvSpPr>
        <p:spPr>
          <a:xfrm>
            <a:off x="6218286" y="3754754"/>
            <a:ext cx="128222" cy="188597"/>
          </a:xfrm>
          <a:custGeom>
            <a:avLst/>
            <a:gdLst/>
            <a:ahLst/>
            <a:cxnLst/>
            <a:rect l="0" t="0" r="0" b="0"/>
            <a:pathLst>
              <a:path w="128222" h="188597">
                <a:moveTo>
                  <a:pt x="128221" y="0"/>
                </a:moveTo>
                <a:lnTo>
                  <a:pt x="123671" y="4552"/>
                </a:lnTo>
                <a:lnTo>
                  <a:pt x="122330" y="6845"/>
                </a:lnTo>
                <a:lnTo>
                  <a:pt x="120840" y="11932"/>
                </a:lnTo>
                <a:lnTo>
                  <a:pt x="117638" y="17369"/>
                </a:lnTo>
                <a:lnTo>
                  <a:pt x="115451" y="20152"/>
                </a:lnTo>
                <a:lnTo>
                  <a:pt x="113040" y="23912"/>
                </a:lnTo>
                <a:lnTo>
                  <a:pt x="110481" y="28324"/>
                </a:lnTo>
                <a:lnTo>
                  <a:pt x="105096" y="38306"/>
                </a:lnTo>
                <a:lnTo>
                  <a:pt x="88193" y="71540"/>
                </a:lnTo>
                <a:lnTo>
                  <a:pt x="82491" y="82913"/>
                </a:lnTo>
                <a:lnTo>
                  <a:pt x="78684" y="87661"/>
                </a:lnTo>
                <a:lnTo>
                  <a:pt x="74241" y="91778"/>
                </a:lnTo>
                <a:lnTo>
                  <a:pt x="69375" y="95476"/>
                </a:lnTo>
                <a:lnTo>
                  <a:pt x="65178" y="99845"/>
                </a:lnTo>
                <a:lnTo>
                  <a:pt x="61427" y="104664"/>
                </a:lnTo>
                <a:lnTo>
                  <a:pt x="57974" y="109781"/>
                </a:lnTo>
                <a:lnTo>
                  <a:pt x="54720" y="115098"/>
                </a:lnTo>
                <a:lnTo>
                  <a:pt x="51598" y="120547"/>
                </a:lnTo>
                <a:lnTo>
                  <a:pt x="48564" y="126085"/>
                </a:lnTo>
                <a:lnTo>
                  <a:pt x="45589" y="130729"/>
                </a:lnTo>
                <a:lnTo>
                  <a:pt x="42653" y="134778"/>
                </a:lnTo>
                <a:lnTo>
                  <a:pt x="39743" y="138430"/>
                </a:lnTo>
                <a:lnTo>
                  <a:pt x="36851" y="142769"/>
                </a:lnTo>
                <a:lnTo>
                  <a:pt x="33970" y="147567"/>
                </a:lnTo>
                <a:lnTo>
                  <a:pt x="31097" y="152671"/>
                </a:lnTo>
                <a:lnTo>
                  <a:pt x="28229" y="157026"/>
                </a:lnTo>
                <a:lnTo>
                  <a:pt x="25365" y="160881"/>
                </a:lnTo>
                <a:lnTo>
                  <a:pt x="22503" y="164405"/>
                </a:lnTo>
                <a:lnTo>
                  <a:pt x="19642" y="166753"/>
                </a:lnTo>
                <a:lnTo>
                  <a:pt x="16783" y="168319"/>
                </a:lnTo>
                <a:lnTo>
                  <a:pt x="13924" y="169363"/>
                </a:lnTo>
                <a:lnTo>
                  <a:pt x="12018" y="171011"/>
                </a:lnTo>
                <a:lnTo>
                  <a:pt x="10747" y="173063"/>
                </a:lnTo>
                <a:lnTo>
                  <a:pt x="9336" y="177882"/>
                </a:lnTo>
                <a:lnTo>
                  <a:pt x="8708" y="183199"/>
                </a:lnTo>
                <a:lnTo>
                  <a:pt x="7588" y="184998"/>
                </a:lnTo>
                <a:lnTo>
                  <a:pt x="5889" y="186197"/>
                </a:lnTo>
                <a:lnTo>
                  <a:pt x="0" y="188455"/>
                </a:lnTo>
                <a:lnTo>
                  <a:pt x="2337" y="188533"/>
                </a:lnTo>
                <a:lnTo>
                  <a:pt x="8206" y="1885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752"/>
          <p:cNvSpPr/>
          <p:nvPr/>
        </p:nvSpPr>
        <p:spPr>
          <a:xfrm>
            <a:off x="6449377" y="3754754"/>
            <a:ext cx="8574" cy="214314"/>
          </a:xfrm>
          <a:custGeom>
            <a:avLst/>
            <a:gdLst/>
            <a:ahLst/>
            <a:cxnLst/>
            <a:rect l="0" t="0" r="0" b="0"/>
            <a:pathLst>
              <a:path w="8574" h="214314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1"/>
                </a:lnTo>
                <a:lnTo>
                  <a:pt x="5892" y="16134"/>
                </a:lnTo>
                <a:lnTo>
                  <a:pt x="6785" y="20281"/>
                </a:lnTo>
                <a:lnTo>
                  <a:pt x="7381" y="24951"/>
                </a:lnTo>
                <a:lnTo>
                  <a:pt x="7778" y="29017"/>
                </a:lnTo>
                <a:lnTo>
                  <a:pt x="8043" y="32680"/>
                </a:lnTo>
                <a:lnTo>
                  <a:pt x="8219" y="36074"/>
                </a:lnTo>
                <a:lnTo>
                  <a:pt x="7385" y="40242"/>
                </a:lnTo>
                <a:lnTo>
                  <a:pt x="5876" y="44926"/>
                </a:lnTo>
                <a:lnTo>
                  <a:pt x="3917" y="49953"/>
                </a:lnTo>
                <a:lnTo>
                  <a:pt x="2611" y="55210"/>
                </a:lnTo>
                <a:lnTo>
                  <a:pt x="1741" y="60619"/>
                </a:lnTo>
                <a:lnTo>
                  <a:pt x="1161" y="66130"/>
                </a:lnTo>
                <a:lnTo>
                  <a:pt x="774" y="71710"/>
                </a:lnTo>
                <a:lnTo>
                  <a:pt x="516" y="77334"/>
                </a:lnTo>
                <a:lnTo>
                  <a:pt x="229" y="88664"/>
                </a:lnTo>
                <a:lnTo>
                  <a:pt x="102" y="100049"/>
                </a:lnTo>
                <a:lnTo>
                  <a:pt x="1021" y="105752"/>
                </a:lnTo>
                <a:lnTo>
                  <a:pt x="2585" y="111459"/>
                </a:lnTo>
                <a:lnTo>
                  <a:pt x="4581" y="117169"/>
                </a:lnTo>
                <a:lnTo>
                  <a:pt x="4959" y="122880"/>
                </a:lnTo>
                <a:lnTo>
                  <a:pt x="4258" y="128593"/>
                </a:lnTo>
                <a:lnTo>
                  <a:pt x="2839" y="134307"/>
                </a:lnTo>
                <a:lnTo>
                  <a:pt x="2845" y="140020"/>
                </a:lnTo>
                <a:lnTo>
                  <a:pt x="3802" y="145735"/>
                </a:lnTo>
                <a:lnTo>
                  <a:pt x="5392" y="151449"/>
                </a:lnTo>
                <a:lnTo>
                  <a:pt x="6452" y="156211"/>
                </a:lnTo>
                <a:lnTo>
                  <a:pt x="7159" y="160339"/>
                </a:lnTo>
                <a:lnTo>
                  <a:pt x="7630" y="164043"/>
                </a:lnTo>
                <a:lnTo>
                  <a:pt x="7945" y="167464"/>
                </a:lnTo>
                <a:lnTo>
                  <a:pt x="8154" y="170698"/>
                </a:lnTo>
                <a:lnTo>
                  <a:pt x="8293" y="173806"/>
                </a:lnTo>
                <a:lnTo>
                  <a:pt x="8448" y="182340"/>
                </a:lnTo>
                <a:lnTo>
                  <a:pt x="8573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753"/>
          <p:cNvSpPr/>
          <p:nvPr/>
        </p:nvSpPr>
        <p:spPr>
          <a:xfrm>
            <a:off x="6337934" y="3840479"/>
            <a:ext cx="222886" cy="17147"/>
          </a:xfrm>
          <a:custGeom>
            <a:avLst/>
            <a:gdLst/>
            <a:ahLst/>
            <a:cxnLst/>
            <a:rect l="0" t="0" r="0" b="0"/>
            <a:pathLst>
              <a:path w="222886" h="17147">
                <a:moveTo>
                  <a:pt x="0" y="17146"/>
                </a:moveTo>
                <a:lnTo>
                  <a:pt x="11932" y="17146"/>
                </a:lnTo>
                <a:lnTo>
                  <a:pt x="14623" y="16193"/>
                </a:lnTo>
                <a:lnTo>
                  <a:pt x="17368" y="14606"/>
                </a:lnTo>
                <a:lnTo>
                  <a:pt x="20152" y="12595"/>
                </a:lnTo>
                <a:lnTo>
                  <a:pt x="22959" y="11254"/>
                </a:lnTo>
                <a:lnTo>
                  <a:pt x="25784" y="10360"/>
                </a:lnTo>
                <a:lnTo>
                  <a:pt x="28620" y="9765"/>
                </a:lnTo>
                <a:lnTo>
                  <a:pt x="32415" y="9368"/>
                </a:lnTo>
                <a:lnTo>
                  <a:pt x="36850" y="9103"/>
                </a:lnTo>
                <a:lnTo>
                  <a:pt x="46858" y="8808"/>
                </a:lnTo>
                <a:lnTo>
                  <a:pt x="91485" y="8582"/>
                </a:lnTo>
                <a:lnTo>
                  <a:pt x="108599" y="8576"/>
                </a:lnTo>
                <a:lnTo>
                  <a:pt x="113357" y="7622"/>
                </a:lnTo>
                <a:lnTo>
                  <a:pt x="117482" y="6035"/>
                </a:lnTo>
                <a:lnTo>
                  <a:pt x="121183" y="4023"/>
                </a:lnTo>
                <a:lnTo>
                  <a:pt x="125557" y="2682"/>
                </a:lnTo>
                <a:lnTo>
                  <a:pt x="130377" y="1788"/>
                </a:lnTo>
                <a:lnTo>
                  <a:pt x="135496" y="1193"/>
                </a:lnTo>
                <a:lnTo>
                  <a:pt x="140813" y="795"/>
                </a:lnTo>
                <a:lnTo>
                  <a:pt x="146263" y="530"/>
                </a:lnTo>
                <a:lnTo>
                  <a:pt x="157399" y="236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754"/>
          <p:cNvSpPr/>
          <p:nvPr/>
        </p:nvSpPr>
        <p:spPr>
          <a:xfrm>
            <a:off x="6629400" y="3737610"/>
            <a:ext cx="17145" cy="214313"/>
          </a:xfrm>
          <a:custGeom>
            <a:avLst/>
            <a:gdLst/>
            <a:ahLst/>
            <a:cxnLst/>
            <a:rect l="0" t="0" r="0" b="0"/>
            <a:pathLst>
              <a:path w="17145" h="214313">
                <a:moveTo>
                  <a:pt x="0" y="0"/>
                </a:moveTo>
                <a:lnTo>
                  <a:pt x="0" y="50274"/>
                </a:lnTo>
                <a:lnTo>
                  <a:pt x="952" y="55423"/>
                </a:lnTo>
                <a:lnTo>
                  <a:pt x="2540" y="60762"/>
                </a:lnTo>
                <a:lnTo>
                  <a:pt x="4550" y="66225"/>
                </a:lnTo>
                <a:lnTo>
                  <a:pt x="5891" y="70820"/>
                </a:lnTo>
                <a:lnTo>
                  <a:pt x="6784" y="74836"/>
                </a:lnTo>
                <a:lnTo>
                  <a:pt x="7380" y="78465"/>
                </a:lnTo>
                <a:lnTo>
                  <a:pt x="7778" y="82790"/>
                </a:lnTo>
                <a:lnTo>
                  <a:pt x="8042" y="87578"/>
                </a:lnTo>
                <a:lnTo>
                  <a:pt x="8219" y="92675"/>
                </a:lnTo>
                <a:lnTo>
                  <a:pt x="9290" y="97026"/>
                </a:lnTo>
                <a:lnTo>
                  <a:pt x="10955" y="100879"/>
                </a:lnTo>
                <a:lnTo>
                  <a:pt x="13018" y="104400"/>
                </a:lnTo>
                <a:lnTo>
                  <a:pt x="14394" y="108652"/>
                </a:lnTo>
                <a:lnTo>
                  <a:pt x="15311" y="113392"/>
                </a:lnTo>
                <a:lnTo>
                  <a:pt x="15923" y="118457"/>
                </a:lnTo>
                <a:lnTo>
                  <a:pt x="16330" y="122786"/>
                </a:lnTo>
                <a:lnTo>
                  <a:pt x="16602" y="126625"/>
                </a:lnTo>
                <a:lnTo>
                  <a:pt x="16782" y="130136"/>
                </a:lnTo>
                <a:lnTo>
                  <a:pt x="16984" y="139118"/>
                </a:lnTo>
                <a:lnTo>
                  <a:pt x="17144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755"/>
          <p:cNvSpPr/>
          <p:nvPr/>
        </p:nvSpPr>
        <p:spPr>
          <a:xfrm>
            <a:off x="6715125" y="3754799"/>
            <a:ext cx="137126" cy="171396"/>
          </a:xfrm>
          <a:custGeom>
            <a:avLst/>
            <a:gdLst/>
            <a:ahLst/>
            <a:cxnLst/>
            <a:rect l="0" t="0" r="0" b="0"/>
            <a:pathLst>
              <a:path w="137126" h="171396">
                <a:moveTo>
                  <a:pt x="8572" y="17101"/>
                </a:moveTo>
                <a:lnTo>
                  <a:pt x="8572" y="8633"/>
                </a:lnTo>
                <a:lnTo>
                  <a:pt x="8572" y="21301"/>
                </a:lnTo>
                <a:lnTo>
                  <a:pt x="7620" y="23711"/>
                </a:lnTo>
                <a:lnTo>
                  <a:pt x="4022" y="28928"/>
                </a:lnTo>
                <a:lnTo>
                  <a:pt x="2681" y="31653"/>
                </a:lnTo>
                <a:lnTo>
                  <a:pt x="1787" y="34422"/>
                </a:lnTo>
                <a:lnTo>
                  <a:pt x="1191" y="37221"/>
                </a:lnTo>
                <a:lnTo>
                  <a:pt x="794" y="40992"/>
                </a:lnTo>
                <a:lnTo>
                  <a:pt x="529" y="45411"/>
                </a:lnTo>
                <a:lnTo>
                  <a:pt x="235" y="54448"/>
                </a:lnTo>
                <a:lnTo>
                  <a:pt x="69" y="65843"/>
                </a:lnTo>
                <a:lnTo>
                  <a:pt x="0" y="121603"/>
                </a:lnTo>
                <a:lnTo>
                  <a:pt x="952" y="124869"/>
                </a:lnTo>
                <a:lnTo>
                  <a:pt x="2540" y="127999"/>
                </a:lnTo>
                <a:lnTo>
                  <a:pt x="4550" y="131038"/>
                </a:lnTo>
                <a:lnTo>
                  <a:pt x="6844" y="134016"/>
                </a:lnTo>
                <a:lnTo>
                  <a:pt x="9325" y="136954"/>
                </a:lnTo>
                <a:lnTo>
                  <a:pt x="11931" y="139865"/>
                </a:lnTo>
                <a:lnTo>
                  <a:pt x="17367" y="145640"/>
                </a:lnTo>
                <a:lnTo>
                  <a:pt x="20151" y="148514"/>
                </a:lnTo>
                <a:lnTo>
                  <a:pt x="22007" y="151382"/>
                </a:lnTo>
                <a:lnTo>
                  <a:pt x="23243" y="154246"/>
                </a:lnTo>
                <a:lnTo>
                  <a:pt x="24068" y="157109"/>
                </a:lnTo>
                <a:lnTo>
                  <a:pt x="25570" y="159017"/>
                </a:lnTo>
                <a:lnTo>
                  <a:pt x="27524" y="160289"/>
                </a:lnTo>
                <a:lnTo>
                  <a:pt x="29779" y="161137"/>
                </a:lnTo>
                <a:lnTo>
                  <a:pt x="32236" y="162655"/>
                </a:lnTo>
                <a:lnTo>
                  <a:pt x="34825" y="164619"/>
                </a:lnTo>
                <a:lnTo>
                  <a:pt x="37504" y="166882"/>
                </a:lnTo>
                <a:lnTo>
                  <a:pt x="40242" y="168389"/>
                </a:lnTo>
                <a:lnTo>
                  <a:pt x="43021" y="169395"/>
                </a:lnTo>
                <a:lnTo>
                  <a:pt x="45825" y="170065"/>
                </a:lnTo>
                <a:lnTo>
                  <a:pt x="48647" y="170512"/>
                </a:lnTo>
                <a:lnTo>
                  <a:pt x="51482" y="170810"/>
                </a:lnTo>
                <a:lnTo>
                  <a:pt x="54323" y="171009"/>
                </a:lnTo>
                <a:lnTo>
                  <a:pt x="57170" y="171141"/>
                </a:lnTo>
                <a:lnTo>
                  <a:pt x="62874" y="171288"/>
                </a:lnTo>
                <a:lnTo>
                  <a:pt x="80010" y="171395"/>
                </a:lnTo>
                <a:lnTo>
                  <a:pt x="82868" y="170446"/>
                </a:lnTo>
                <a:lnTo>
                  <a:pt x="85725" y="168861"/>
                </a:lnTo>
                <a:lnTo>
                  <a:pt x="88582" y="166852"/>
                </a:lnTo>
                <a:lnTo>
                  <a:pt x="91440" y="164560"/>
                </a:lnTo>
                <a:lnTo>
                  <a:pt x="94297" y="162079"/>
                </a:lnTo>
                <a:lnTo>
                  <a:pt x="97154" y="159473"/>
                </a:lnTo>
                <a:lnTo>
                  <a:pt x="102869" y="154037"/>
                </a:lnTo>
                <a:lnTo>
                  <a:pt x="122872" y="134245"/>
                </a:lnTo>
                <a:lnTo>
                  <a:pt x="124777" y="130439"/>
                </a:lnTo>
                <a:lnTo>
                  <a:pt x="126048" y="125997"/>
                </a:lnTo>
                <a:lnTo>
                  <a:pt x="126894" y="121131"/>
                </a:lnTo>
                <a:lnTo>
                  <a:pt x="128411" y="116934"/>
                </a:lnTo>
                <a:lnTo>
                  <a:pt x="130374" y="113184"/>
                </a:lnTo>
                <a:lnTo>
                  <a:pt x="132636" y="109731"/>
                </a:lnTo>
                <a:lnTo>
                  <a:pt x="134144" y="105524"/>
                </a:lnTo>
                <a:lnTo>
                  <a:pt x="135149" y="100815"/>
                </a:lnTo>
                <a:lnTo>
                  <a:pt x="135819" y="95770"/>
                </a:lnTo>
                <a:lnTo>
                  <a:pt x="136266" y="90502"/>
                </a:lnTo>
                <a:lnTo>
                  <a:pt x="136564" y="85085"/>
                </a:lnTo>
                <a:lnTo>
                  <a:pt x="136983" y="70899"/>
                </a:lnTo>
                <a:lnTo>
                  <a:pt x="137125" y="53022"/>
                </a:lnTo>
                <a:lnTo>
                  <a:pt x="136183" y="48668"/>
                </a:lnTo>
                <a:lnTo>
                  <a:pt x="134604" y="44813"/>
                </a:lnTo>
                <a:lnTo>
                  <a:pt x="132598" y="41290"/>
                </a:lnTo>
                <a:lnTo>
                  <a:pt x="131261" y="37990"/>
                </a:lnTo>
                <a:lnTo>
                  <a:pt x="130370" y="34837"/>
                </a:lnTo>
                <a:lnTo>
                  <a:pt x="129776" y="31782"/>
                </a:lnTo>
                <a:lnTo>
                  <a:pt x="128427" y="28793"/>
                </a:lnTo>
                <a:lnTo>
                  <a:pt x="126575" y="25848"/>
                </a:lnTo>
                <a:lnTo>
                  <a:pt x="124389" y="22932"/>
                </a:lnTo>
                <a:lnTo>
                  <a:pt x="121978" y="20036"/>
                </a:lnTo>
                <a:lnTo>
                  <a:pt x="119419" y="17152"/>
                </a:lnTo>
                <a:lnTo>
                  <a:pt x="114034" y="11409"/>
                </a:lnTo>
                <a:lnTo>
                  <a:pt x="108467" y="5681"/>
                </a:lnTo>
                <a:lnTo>
                  <a:pt x="105649" y="3773"/>
                </a:lnTo>
                <a:lnTo>
                  <a:pt x="102817" y="2500"/>
                </a:lnTo>
                <a:lnTo>
                  <a:pt x="99977" y="1652"/>
                </a:lnTo>
                <a:lnTo>
                  <a:pt x="97132" y="1086"/>
                </a:lnTo>
                <a:lnTo>
                  <a:pt x="94282" y="710"/>
                </a:lnTo>
                <a:lnTo>
                  <a:pt x="91430" y="458"/>
                </a:lnTo>
                <a:lnTo>
                  <a:pt x="87623" y="291"/>
                </a:lnTo>
                <a:lnTo>
                  <a:pt x="78313" y="105"/>
                </a:lnTo>
                <a:lnTo>
                  <a:pt x="62362" y="0"/>
                </a:lnTo>
                <a:lnTo>
                  <a:pt x="57767" y="938"/>
                </a:lnTo>
                <a:lnTo>
                  <a:pt x="53751" y="2515"/>
                </a:lnTo>
                <a:lnTo>
                  <a:pt x="50121" y="4519"/>
                </a:lnTo>
                <a:lnTo>
                  <a:pt x="46749" y="5856"/>
                </a:lnTo>
                <a:lnTo>
                  <a:pt x="43549" y="6746"/>
                </a:lnTo>
                <a:lnTo>
                  <a:pt x="40462" y="7340"/>
                </a:lnTo>
                <a:lnTo>
                  <a:pt x="36500" y="8689"/>
                </a:lnTo>
                <a:lnTo>
                  <a:pt x="31953" y="10540"/>
                </a:lnTo>
                <a:lnTo>
                  <a:pt x="20070" y="15805"/>
                </a:lnTo>
                <a:lnTo>
                  <a:pt x="15905" y="16525"/>
                </a:lnTo>
                <a:lnTo>
                  <a:pt x="12783" y="16845"/>
                </a:lnTo>
                <a:lnTo>
                  <a:pt x="13285" y="1693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756"/>
          <p:cNvSpPr/>
          <p:nvPr/>
        </p:nvSpPr>
        <p:spPr>
          <a:xfrm>
            <a:off x="6835140" y="3651885"/>
            <a:ext cx="171311" cy="402908"/>
          </a:xfrm>
          <a:custGeom>
            <a:avLst/>
            <a:gdLst/>
            <a:ahLst/>
            <a:cxnLst/>
            <a:rect l="0" t="0" r="0" b="0"/>
            <a:pathLst>
              <a:path w="171311" h="402908">
                <a:moveTo>
                  <a:pt x="0" y="0"/>
                </a:moveTo>
                <a:lnTo>
                  <a:pt x="12770" y="0"/>
                </a:lnTo>
                <a:lnTo>
                  <a:pt x="14228" y="952"/>
                </a:lnTo>
                <a:lnTo>
                  <a:pt x="15200" y="2540"/>
                </a:lnTo>
                <a:lnTo>
                  <a:pt x="15848" y="4551"/>
                </a:lnTo>
                <a:lnTo>
                  <a:pt x="17233" y="5891"/>
                </a:lnTo>
                <a:lnTo>
                  <a:pt x="19109" y="6785"/>
                </a:lnTo>
                <a:lnTo>
                  <a:pt x="21312" y="7380"/>
                </a:lnTo>
                <a:lnTo>
                  <a:pt x="26299" y="10582"/>
                </a:lnTo>
                <a:lnTo>
                  <a:pt x="28962" y="12770"/>
                </a:lnTo>
                <a:lnTo>
                  <a:pt x="31691" y="14228"/>
                </a:lnTo>
                <a:lnTo>
                  <a:pt x="34462" y="15200"/>
                </a:lnTo>
                <a:lnTo>
                  <a:pt x="37262" y="15848"/>
                </a:lnTo>
                <a:lnTo>
                  <a:pt x="40081" y="17233"/>
                </a:lnTo>
                <a:lnTo>
                  <a:pt x="42913" y="19109"/>
                </a:lnTo>
                <a:lnTo>
                  <a:pt x="45754" y="21311"/>
                </a:lnTo>
                <a:lnTo>
                  <a:pt x="49552" y="23732"/>
                </a:lnTo>
                <a:lnTo>
                  <a:pt x="53990" y="26299"/>
                </a:lnTo>
                <a:lnTo>
                  <a:pt x="58853" y="28962"/>
                </a:lnTo>
                <a:lnTo>
                  <a:pt x="63048" y="31691"/>
                </a:lnTo>
                <a:lnTo>
                  <a:pt x="66797" y="34462"/>
                </a:lnTo>
                <a:lnTo>
                  <a:pt x="70248" y="37262"/>
                </a:lnTo>
                <a:lnTo>
                  <a:pt x="74455" y="40081"/>
                </a:lnTo>
                <a:lnTo>
                  <a:pt x="79164" y="42913"/>
                </a:lnTo>
                <a:lnTo>
                  <a:pt x="84208" y="45754"/>
                </a:lnTo>
                <a:lnTo>
                  <a:pt x="88524" y="48600"/>
                </a:lnTo>
                <a:lnTo>
                  <a:pt x="92353" y="51450"/>
                </a:lnTo>
                <a:lnTo>
                  <a:pt x="95858" y="54302"/>
                </a:lnTo>
                <a:lnTo>
                  <a:pt x="99148" y="57156"/>
                </a:lnTo>
                <a:lnTo>
                  <a:pt x="102293" y="60012"/>
                </a:lnTo>
                <a:lnTo>
                  <a:pt x="105344" y="62868"/>
                </a:lnTo>
                <a:lnTo>
                  <a:pt x="118737" y="75989"/>
                </a:lnTo>
                <a:lnTo>
                  <a:pt x="122972" y="81139"/>
                </a:lnTo>
                <a:lnTo>
                  <a:pt x="126749" y="86477"/>
                </a:lnTo>
                <a:lnTo>
                  <a:pt x="130220" y="91941"/>
                </a:lnTo>
                <a:lnTo>
                  <a:pt x="133485" y="97489"/>
                </a:lnTo>
                <a:lnTo>
                  <a:pt x="136615" y="103093"/>
                </a:lnTo>
                <a:lnTo>
                  <a:pt x="139654" y="108733"/>
                </a:lnTo>
                <a:lnTo>
                  <a:pt x="142633" y="113446"/>
                </a:lnTo>
                <a:lnTo>
                  <a:pt x="145571" y="117541"/>
                </a:lnTo>
                <a:lnTo>
                  <a:pt x="148482" y="121223"/>
                </a:lnTo>
                <a:lnTo>
                  <a:pt x="150423" y="126535"/>
                </a:lnTo>
                <a:lnTo>
                  <a:pt x="151718" y="132934"/>
                </a:lnTo>
                <a:lnTo>
                  <a:pt x="152579" y="140057"/>
                </a:lnTo>
                <a:lnTo>
                  <a:pt x="154107" y="146712"/>
                </a:lnTo>
                <a:lnTo>
                  <a:pt x="158343" y="159185"/>
                </a:lnTo>
                <a:lnTo>
                  <a:pt x="163402" y="171078"/>
                </a:lnTo>
                <a:lnTo>
                  <a:pt x="167873" y="182715"/>
                </a:lnTo>
                <a:lnTo>
                  <a:pt x="169860" y="194236"/>
                </a:lnTo>
                <a:lnTo>
                  <a:pt x="170743" y="205707"/>
                </a:lnTo>
                <a:lnTo>
                  <a:pt x="171136" y="217155"/>
                </a:lnTo>
                <a:lnTo>
                  <a:pt x="171310" y="228593"/>
                </a:lnTo>
                <a:lnTo>
                  <a:pt x="168847" y="240027"/>
                </a:lnTo>
                <a:lnTo>
                  <a:pt x="165531" y="251458"/>
                </a:lnTo>
                <a:lnTo>
                  <a:pt x="164056" y="262889"/>
                </a:lnTo>
                <a:lnTo>
                  <a:pt x="163401" y="274319"/>
                </a:lnTo>
                <a:lnTo>
                  <a:pt x="163227" y="280034"/>
                </a:lnTo>
                <a:lnTo>
                  <a:pt x="161205" y="286702"/>
                </a:lnTo>
                <a:lnTo>
                  <a:pt x="157953" y="294005"/>
                </a:lnTo>
                <a:lnTo>
                  <a:pt x="153879" y="301730"/>
                </a:lnTo>
                <a:lnTo>
                  <a:pt x="149353" y="312855"/>
                </a:lnTo>
                <a:lnTo>
                  <a:pt x="146389" y="321926"/>
                </a:lnTo>
                <a:lnTo>
                  <a:pt x="141896" y="332308"/>
                </a:lnTo>
                <a:lnTo>
                  <a:pt x="136725" y="343272"/>
                </a:lnTo>
                <a:lnTo>
                  <a:pt x="134012" y="348863"/>
                </a:lnTo>
                <a:lnTo>
                  <a:pt x="131251" y="353543"/>
                </a:lnTo>
                <a:lnTo>
                  <a:pt x="128458" y="357615"/>
                </a:lnTo>
                <a:lnTo>
                  <a:pt x="125644" y="361282"/>
                </a:lnTo>
                <a:lnTo>
                  <a:pt x="122815" y="365632"/>
                </a:lnTo>
                <a:lnTo>
                  <a:pt x="119977" y="370437"/>
                </a:lnTo>
                <a:lnTo>
                  <a:pt x="117131" y="375545"/>
                </a:lnTo>
                <a:lnTo>
                  <a:pt x="114283" y="379904"/>
                </a:lnTo>
                <a:lnTo>
                  <a:pt x="111431" y="383762"/>
                </a:lnTo>
                <a:lnTo>
                  <a:pt x="108578" y="387286"/>
                </a:lnTo>
                <a:lnTo>
                  <a:pt x="105722" y="389635"/>
                </a:lnTo>
                <a:lnTo>
                  <a:pt x="102866" y="391202"/>
                </a:lnTo>
                <a:lnTo>
                  <a:pt x="100010" y="392246"/>
                </a:lnTo>
                <a:lnTo>
                  <a:pt x="98106" y="393895"/>
                </a:lnTo>
                <a:lnTo>
                  <a:pt x="96836" y="395946"/>
                </a:lnTo>
                <a:lnTo>
                  <a:pt x="94799" y="401532"/>
                </a:lnTo>
                <a:lnTo>
                  <a:pt x="93679" y="401991"/>
                </a:lnTo>
                <a:lnTo>
                  <a:pt x="88505" y="402636"/>
                </a:lnTo>
                <a:lnTo>
                  <a:pt x="85725" y="4029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757"/>
          <p:cNvSpPr/>
          <p:nvPr/>
        </p:nvSpPr>
        <p:spPr>
          <a:xfrm>
            <a:off x="6989444" y="3618820"/>
            <a:ext cx="197169" cy="127353"/>
          </a:xfrm>
          <a:custGeom>
            <a:avLst/>
            <a:gdLst/>
            <a:ahLst/>
            <a:cxnLst/>
            <a:rect l="0" t="0" r="0" b="0"/>
            <a:pathLst>
              <a:path w="197169" h="127353">
                <a:moveTo>
                  <a:pt x="0" y="50209"/>
                </a:moveTo>
                <a:lnTo>
                  <a:pt x="0" y="37439"/>
                </a:lnTo>
                <a:lnTo>
                  <a:pt x="954" y="35981"/>
                </a:lnTo>
                <a:lnTo>
                  <a:pt x="2541" y="35009"/>
                </a:lnTo>
                <a:lnTo>
                  <a:pt x="4552" y="34361"/>
                </a:lnTo>
                <a:lnTo>
                  <a:pt x="5892" y="32976"/>
                </a:lnTo>
                <a:lnTo>
                  <a:pt x="6786" y="31101"/>
                </a:lnTo>
                <a:lnTo>
                  <a:pt x="8221" y="25797"/>
                </a:lnTo>
                <a:lnTo>
                  <a:pt x="10956" y="22532"/>
                </a:lnTo>
                <a:lnTo>
                  <a:pt x="15923" y="17226"/>
                </a:lnTo>
                <a:lnTo>
                  <a:pt x="21335" y="11756"/>
                </a:lnTo>
                <a:lnTo>
                  <a:pt x="23748" y="10286"/>
                </a:lnTo>
                <a:lnTo>
                  <a:pt x="28970" y="8653"/>
                </a:lnTo>
                <a:lnTo>
                  <a:pt x="34466" y="7928"/>
                </a:lnTo>
                <a:lnTo>
                  <a:pt x="37265" y="7734"/>
                </a:lnTo>
                <a:lnTo>
                  <a:pt x="40084" y="6653"/>
                </a:lnTo>
                <a:lnTo>
                  <a:pt x="45756" y="2911"/>
                </a:lnTo>
                <a:lnTo>
                  <a:pt x="51451" y="613"/>
                </a:lnTo>
                <a:lnTo>
                  <a:pt x="54304" y="0"/>
                </a:lnTo>
                <a:lnTo>
                  <a:pt x="57157" y="544"/>
                </a:lnTo>
                <a:lnTo>
                  <a:pt x="62868" y="3689"/>
                </a:lnTo>
                <a:lnTo>
                  <a:pt x="68582" y="5721"/>
                </a:lnTo>
                <a:lnTo>
                  <a:pt x="71439" y="6263"/>
                </a:lnTo>
                <a:lnTo>
                  <a:pt x="77154" y="9405"/>
                </a:lnTo>
                <a:lnTo>
                  <a:pt x="84033" y="14633"/>
                </a:lnTo>
                <a:lnTo>
                  <a:pt x="84597" y="16014"/>
                </a:lnTo>
                <a:lnTo>
                  <a:pt x="84973" y="17888"/>
                </a:lnTo>
                <a:lnTo>
                  <a:pt x="85224" y="20089"/>
                </a:lnTo>
                <a:lnTo>
                  <a:pt x="85391" y="22509"/>
                </a:lnTo>
                <a:lnTo>
                  <a:pt x="85503" y="25075"/>
                </a:lnTo>
                <a:lnTo>
                  <a:pt x="85626" y="30466"/>
                </a:lnTo>
                <a:lnTo>
                  <a:pt x="85713" y="44529"/>
                </a:lnTo>
                <a:lnTo>
                  <a:pt x="84764" y="48327"/>
                </a:lnTo>
                <a:lnTo>
                  <a:pt x="83180" y="52765"/>
                </a:lnTo>
                <a:lnTo>
                  <a:pt x="81171" y="57628"/>
                </a:lnTo>
                <a:lnTo>
                  <a:pt x="78879" y="61823"/>
                </a:lnTo>
                <a:lnTo>
                  <a:pt x="76399" y="65572"/>
                </a:lnTo>
                <a:lnTo>
                  <a:pt x="73793" y="69023"/>
                </a:lnTo>
                <a:lnTo>
                  <a:pt x="71103" y="73230"/>
                </a:lnTo>
                <a:lnTo>
                  <a:pt x="68357" y="77939"/>
                </a:lnTo>
                <a:lnTo>
                  <a:pt x="65574" y="82983"/>
                </a:lnTo>
                <a:lnTo>
                  <a:pt x="62766" y="87299"/>
                </a:lnTo>
                <a:lnTo>
                  <a:pt x="59942" y="91128"/>
                </a:lnTo>
                <a:lnTo>
                  <a:pt x="57107" y="94633"/>
                </a:lnTo>
                <a:lnTo>
                  <a:pt x="55216" y="97923"/>
                </a:lnTo>
                <a:lnTo>
                  <a:pt x="53956" y="101069"/>
                </a:lnTo>
                <a:lnTo>
                  <a:pt x="53116" y="104118"/>
                </a:lnTo>
                <a:lnTo>
                  <a:pt x="51603" y="106151"/>
                </a:lnTo>
                <a:lnTo>
                  <a:pt x="49642" y="107506"/>
                </a:lnTo>
                <a:lnTo>
                  <a:pt x="47383" y="108410"/>
                </a:lnTo>
                <a:lnTo>
                  <a:pt x="45876" y="109965"/>
                </a:lnTo>
                <a:lnTo>
                  <a:pt x="44872" y="111954"/>
                </a:lnTo>
                <a:lnTo>
                  <a:pt x="43260" y="117439"/>
                </a:lnTo>
                <a:lnTo>
                  <a:pt x="43039" y="120730"/>
                </a:lnTo>
                <a:lnTo>
                  <a:pt x="42898" y="126052"/>
                </a:lnTo>
                <a:lnTo>
                  <a:pt x="43839" y="126488"/>
                </a:lnTo>
                <a:lnTo>
                  <a:pt x="49653" y="127190"/>
                </a:lnTo>
                <a:lnTo>
                  <a:pt x="55634" y="127328"/>
                </a:lnTo>
                <a:lnTo>
                  <a:pt x="63263" y="127352"/>
                </a:lnTo>
                <a:lnTo>
                  <a:pt x="65988" y="126403"/>
                </a:lnTo>
                <a:lnTo>
                  <a:pt x="71556" y="122808"/>
                </a:lnTo>
                <a:lnTo>
                  <a:pt x="77206" y="120576"/>
                </a:lnTo>
                <a:lnTo>
                  <a:pt x="80046" y="119980"/>
                </a:lnTo>
                <a:lnTo>
                  <a:pt x="85741" y="116779"/>
                </a:lnTo>
                <a:lnTo>
                  <a:pt x="88594" y="114592"/>
                </a:lnTo>
                <a:lnTo>
                  <a:pt x="92400" y="113133"/>
                </a:lnTo>
                <a:lnTo>
                  <a:pt x="96843" y="112161"/>
                </a:lnTo>
                <a:lnTo>
                  <a:pt x="101709" y="111513"/>
                </a:lnTo>
                <a:lnTo>
                  <a:pt x="106859" y="110129"/>
                </a:lnTo>
                <a:lnTo>
                  <a:pt x="112197" y="108253"/>
                </a:lnTo>
                <a:lnTo>
                  <a:pt x="117661" y="106050"/>
                </a:lnTo>
                <a:lnTo>
                  <a:pt x="123208" y="104582"/>
                </a:lnTo>
                <a:lnTo>
                  <a:pt x="128812" y="103603"/>
                </a:lnTo>
                <a:lnTo>
                  <a:pt x="134452" y="102950"/>
                </a:lnTo>
                <a:lnTo>
                  <a:pt x="139165" y="101562"/>
                </a:lnTo>
                <a:lnTo>
                  <a:pt x="143259" y="99685"/>
                </a:lnTo>
                <a:lnTo>
                  <a:pt x="146942" y="97481"/>
                </a:lnTo>
                <a:lnTo>
                  <a:pt x="151301" y="96011"/>
                </a:lnTo>
                <a:lnTo>
                  <a:pt x="156112" y="95031"/>
                </a:lnTo>
                <a:lnTo>
                  <a:pt x="161226" y="94378"/>
                </a:lnTo>
                <a:lnTo>
                  <a:pt x="166539" y="93943"/>
                </a:lnTo>
                <a:lnTo>
                  <a:pt x="171987" y="93653"/>
                </a:lnTo>
                <a:lnTo>
                  <a:pt x="186214" y="93244"/>
                </a:lnTo>
                <a:lnTo>
                  <a:pt x="197168" y="930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758"/>
          <p:cNvSpPr/>
          <p:nvPr/>
        </p:nvSpPr>
        <p:spPr>
          <a:xfrm>
            <a:off x="7186612" y="3849052"/>
            <a:ext cx="205741" cy="17137"/>
          </a:xfrm>
          <a:custGeom>
            <a:avLst/>
            <a:gdLst/>
            <a:ahLst/>
            <a:cxnLst/>
            <a:rect l="0" t="0" r="0" b="0"/>
            <a:pathLst>
              <a:path w="205741" h="17137">
                <a:moveTo>
                  <a:pt x="0" y="8573"/>
                </a:moveTo>
                <a:lnTo>
                  <a:pt x="0" y="15953"/>
                </a:lnTo>
                <a:lnTo>
                  <a:pt x="953" y="16351"/>
                </a:lnTo>
                <a:lnTo>
                  <a:pt x="4551" y="16792"/>
                </a:lnTo>
                <a:lnTo>
                  <a:pt x="10583" y="17098"/>
                </a:lnTo>
                <a:lnTo>
                  <a:pt x="20400" y="17136"/>
                </a:lnTo>
                <a:lnTo>
                  <a:pt x="23125" y="16186"/>
                </a:lnTo>
                <a:lnTo>
                  <a:pt x="25895" y="14601"/>
                </a:lnTo>
                <a:lnTo>
                  <a:pt x="28693" y="12592"/>
                </a:lnTo>
                <a:lnTo>
                  <a:pt x="32463" y="11252"/>
                </a:lnTo>
                <a:lnTo>
                  <a:pt x="36882" y="10359"/>
                </a:lnTo>
                <a:lnTo>
                  <a:pt x="41733" y="9764"/>
                </a:lnTo>
                <a:lnTo>
                  <a:pt x="46872" y="9367"/>
                </a:lnTo>
                <a:lnTo>
                  <a:pt x="52203" y="9102"/>
                </a:lnTo>
                <a:lnTo>
                  <a:pt x="63206" y="8808"/>
                </a:lnTo>
                <a:lnTo>
                  <a:pt x="74447" y="8677"/>
                </a:lnTo>
                <a:lnTo>
                  <a:pt x="79159" y="7690"/>
                </a:lnTo>
                <a:lnTo>
                  <a:pt x="83253" y="6079"/>
                </a:lnTo>
                <a:lnTo>
                  <a:pt x="86934" y="4053"/>
                </a:lnTo>
                <a:lnTo>
                  <a:pt x="91294" y="2702"/>
                </a:lnTo>
                <a:lnTo>
                  <a:pt x="96105" y="1801"/>
                </a:lnTo>
                <a:lnTo>
                  <a:pt x="101218" y="1201"/>
                </a:lnTo>
                <a:lnTo>
                  <a:pt x="106531" y="800"/>
                </a:lnTo>
                <a:lnTo>
                  <a:pt x="111978" y="534"/>
                </a:lnTo>
                <a:lnTo>
                  <a:pt x="126206" y="158"/>
                </a:lnTo>
                <a:lnTo>
                  <a:pt x="168329" y="2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759"/>
          <p:cNvSpPr/>
          <p:nvPr/>
        </p:nvSpPr>
        <p:spPr>
          <a:xfrm>
            <a:off x="7272340" y="3789076"/>
            <a:ext cx="42861" cy="188565"/>
          </a:xfrm>
          <a:custGeom>
            <a:avLst/>
            <a:gdLst/>
            <a:ahLst/>
            <a:cxnLst/>
            <a:rect l="0" t="0" r="0" b="0"/>
            <a:pathLst>
              <a:path w="42861" h="188565">
                <a:moveTo>
                  <a:pt x="8569" y="8541"/>
                </a:moveTo>
                <a:lnTo>
                  <a:pt x="8569" y="3990"/>
                </a:lnTo>
                <a:lnTo>
                  <a:pt x="7617" y="2649"/>
                </a:lnTo>
                <a:lnTo>
                  <a:pt x="6030" y="1756"/>
                </a:lnTo>
                <a:lnTo>
                  <a:pt x="102" y="0"/>
                </a:lnTo>
                <a:lnTo>
                  <a:pt x="18" y="5866"/>
                </a:lnTo>
                <a:lnTo>
                  <a:pt x="0" y="12740"/>
                </a:lnTo>
                <a:lnTo>
                  <a:pt x="952" y="15150"/>
                </a:lnTo>
                <a:lnTo>
                  <a:pt x="2539" y="17709"/>
                </a:lnTo>
                <a:lnTo>
                  <a:pt x="4549" y="20368"/>
                </a:lnTo>
                <a:lnTo>
                  <a:pt x="5889" y="23094"/>
                </a:lnTo>
                <a:lnTo>
                  <a:pt x="6783" y="25863"/>
                </a:lnTo>
                <a:lnTo>
                  <a:pt x="8217" y="32600"/>
                </a:lnTo>
                <a:lnTo>
                  <a:pt x="8334" y="35058"/>
                </a:lnTo>
                <a:lnTo>
                  <a:pt x="8465" y="42869"/>
                </a:lnTo>
                <a:lnTo>
                  <a:pt x="9452" y="46666"/>
                </a:lnTo>
                <a:lnTo>
                  <a:pt x="11063" y="50150"/>
                </a:lnTo>
                <a:lnTo>
                  <a:pt x="13090" y="53425"/>
                </a:lnTo>
                <a:lnTo>
                  <a:pt x="14440" y="56562"/>
                </a:lnTo>
                <a:lnTo>
                  <a:pt x="15341" y="59605"/>
                </a:lnTo>
                <a:lnTo>
                  <a:pt x="15942" y="62586"/>
                </a:lnTo>
                <a:lnTo>
                  <a:pt x="16608" y="68439"/>
                </a:lnTo>
                <a:lnTo>
                  <a:pt x="16786" y="71333"/>
                </a:lnTo>
                <a:lnTo>
                  <a:pt x="16984" y="79628"/>
                </a:lnTo>
                <a:lnTo>
                  <a:pt x="17111" y="95926"/>
                </a:lnTo>
                <a:lnTo>
                  <a:pt x="18074" y="100135"/>
                </a:lnTo>
                <a:lnTo>
                  <a:pt x="19668" y="104846"/>
                </a:lnTo>
                <a:lnTo>
                  <a:pt x="21683" y="109892"/>
                </a:lnTo>
                <a:lnTo>
                  <a:pt x="23027" y="114208"/>
                </a:lnTo>
                <a:lnTo>
                  <a:pt x="23923" y="118039"/>
                </a:lnTo>
                <a:lnTo>
                  <a:pt x="24520" y="121544"/>
                </a:lnTo>
                <a:lnTo>
                  <a:pt x="25871" y="124834"/>
                </a:lnTo>
                <a:lnTo>
                  <a:pt x="27724" y="127980"/>
                </a:lnTo>
                <a:lnTo>
                  <a:pt x="29911" y="131029"/>
                </a:lnTo>
                <a:lnTo>
                  <a:pt x="31370" y="134015"/>
                </a:lnTo>
                <a:lnTo>
                  <a:pt x="32342" y="136958"/>
                </a:lnTo>
                <a:lnTo>
                  <a:pt x="33423" y="142768"/>
                </a:lnTo>
                <a:lnTo>
                  <a:pt x="33903" y="148525"/>
                </a:lnTo>
                <a:lnTo>
                  <a:pt x="34117" y="154259"/>
                </a:lnTo>
                <a:lnTo>
                  <a:pt x="34254" y="165701"/>
                </a:lnTo>
                <a:lnTo>
                  <a:pt x="34277" y="174275"/>
                </a:lnTo>
                <a:lnTo>
                  <a:pt x="35233" y="176180"/>
                </a:lnTo>
                <a:lnTo>
                  <a:pt x="36823" y="177451"/>
                </a:lnTo>
                <a:lnTo>
                  <a:pt x="38835" y="178298"/>
                </a:lnTo>
                <a:lnTo>
                  <a:pt x="40177" y="179815"/>
                </a:lnTo>
                <a:lnTo>
                  <a:pt x="41071" y="181778"/>
                </a:lnTo>
                <a:lnTo>
                  <a:pt x="42860" y="1885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760"/>
          <p:cNvSpPr/>
          <p:nvPr/>
        </p:nvSpPr>
        <p:spPr>
          <a:xfrm>
            <a:off x="7418104" y="3660488"/>
            <a:ext cx="145699" cy="368588"/>
          </a:xfrm>
          <a:custGeom>
            <a:avLst/>
            <a:gdLst/>
            <a:ahLst/>
            <a:cxnLst/>
            <a:rect l="0" t="0" r="0" b="0"/>
            <a:pathLst>
              <a:path w="145699" h="368588">
                <a:moveTo>
                  <a:pt x="94263" y="8541"/>
                </a:moveTo>
                <a:lnTo>
                  <a:pt x="94263" y="3991"/>
                </a:lnTo>
                <a:lnTo>
                  <a:pt x="95216" y="2650"/>
                </a:lnTo>
                <a:lnTo>
                  <a:pt x="96803" y="1757"/>
                </a:lnTo>
                <a:lnTo>
                  <a:pt x="98814" y="1161"/>
                </a:lnTo>
                <a:lnTo>
                  <a:pt x="99203" y="764"/>
                </a:lnTo>
                <a:lnTo>
                  <a:pt x="98509" y="499"/>
                </a:lnTo>
                <a:lnTo>
                  <a:pt x="94511" y="0"/>
                </a:lnTo>
                <a:lnTo>
                  <a:pt x="94337" y="4529"/>
                </a:lnTo>
                <a:lnTo>
                  <a:pt x="93360" y="5866"/>
                </a:lnTo>
                <a:lnTo>
                  <a:pt x="91756" y="6759"/>
                </a:lnTo>
                <a:lnTo>
                  <a:pt x="89735" y="7353"/>
                </a:lnTo>
                <a:lnTo>
                  <a:pt x="88387" y="9654"/>
                </a:lnTo>
                <a:lnTo>
                  <a:pt x="85537" y="21042"/>
                </a:lnTo>
                <a:lnTo>
                  <a:pt x="81495" y="27750"/>
                </a:lnTo>
                <a:lnTo>
                  <a:pt x="79084" y="30872"/>
                </a:lnTo>
                <a:lnTo>
                  <a:pt x="76523" y="33906"/>
                </a:lnTo>
                <a:lnTo>
                  <a:pt x="73864" y="36881"/>
                </a:lnTo>
                <a:lnTo>
                  <a:pt x="71139" y="40770"/>
                </a:lnTo>
                <a:lnTo>
                  <a:pt x="68370" y="45267"/>
                </a:lnTo>
                <a:lnTo>
                  <a:pt x="65571" y="50170"/>
                </a:lnTo>
                <a:lnTo>
                  <a:pt x="62752" y="54391"/>
                </a:lnTo>
                <a:lnTo>
                  <a:pt x="59921" y="58158"/>
                </a:lnTo>
                <a:lnTo>
                  <a:pt x="57080" y="61622"/>
                </a:lnTo>
                <a:lnTo>
                  <a:pt x="53283" y="65836"/>
                </a:lnTo>
                <a:lnTo>
                  <a:pt x="43982" y="75598"/>
                </a:lnTo>
                <a:lnTo>
                  <a:pt x="39788" y="80869"/>
                </a:lnTo>
                <a:lnTo>
                  <a:pt x="36039" y="86287"/>
                </a:lnTo>
                <a:lnTo>
                  <a:pt x="32587" y="91805"/>
                </a:lnTo>
                <a:lnTo>
                  <a:pt x="28752" y="103015"/>
                </a:lnTo>
                <a:lnTo>
                  <a:pt x="26095" y="114347"/>
                </a:lnTo>
                <a:lnTo>
                  <a:pt x="21738" y="125734"/>
                </a:lnTo>
                <a:lnTo>
                  <a:pt x="19243" y="130485"/>
                </a:lnTo>
                <a:lnTo>
                  <a:pt x="16628" y="134605"/>
                </a:lnTo>
                <a:lnTo>
                  <a:pt x="13932" y="138304"/>
                </a:lnTo>
                <a:lnTo>
                  <a:pt x="10935" y="147494"/>
                </a:lnTo>
                <a:lnTo>
                  <a:pt x="8651" y="157928"/>
                </a:lnTo>
                <a:lnTo>
                  <a:pt x="4461" y="168915"/>
                </a:lnTo>
                <a:lnTo>
                  <a:pt x="1964" y="180149"/>
                </a:lnTo>
                <a:lnTo>
                  <a:pt x="854" y="191491"/>
                </a:lnTo>
                <a:lnTo>
                  <a:pt x="361" y="202883"/>
                </a:lnTo>
                <a:lnTo>
                  <a:pt x="83" y="220006"/>
                </a:lnTo>
                <a:lnTo>
                  <a:pt x="0" y="237145"/>
                </a:lnTo>
                <a:lnTo>
                  <a:pt x="2521" y="248573"/>
                </a:lnTo>
                <a:lnTo>
                  <a:pt x="5864" y="259050"/>
                </a:lnTo>
                <a:lnTo>
                  <a:pt x="7349" y="266881"/>
                </a:lnTo>
                <a:lnTo>
                  <a:pt x="10550" y="273536"/>
                </a:lnTo>
                <a:lnTo>
                  <a:pt x="12737" y="276645"/>
                </a:lnTo>
                <a:lnTo>
                  <a:pt x="15167" y="285179"/>
                </a:lnTo>
                <a:lnTo>
                  <a:pt x="15815" y="290121"/>
                </a:lnTo>
                <a:lnTo>
                  <a:pt x="19075" y="298153"/>
                </a:lnTo>
                <a:lnTo>
                  <a:pt x="21277" y="301629"/>
                </a:lnTo>
                <a:lnTo>
                  <a:pt x="23699" y="304898"/>
                </a:lnTo>
                <a:lnTo>
                  <a:pt x="26265" y="308030"/>
                </a:lnTo>
                <a:lnTo>
                  <a:pt x="28929" y="311070"/>
                </a:lnTo>
                <a:lnTo>
                  <a:pt x="31657" y="315003"/>
                </a:lnTo>
                <a:lnTo>
                  <a:pt x="34428" y="319529"/>
                </a:lnTo>
                <a:lnTo>
                  <a:pt x="37229" y="324451"/>
                </a:lnTo>
                <a:lnTo>
                  <a:pt x="40047" y="327733"/>
                </a:lnTo>
                <a:lnTo>
                  <a:pt x="42880" y="329921"/>
                </a:lnTo>
                <a:lnTo>
                  <a:pt x="58819" y="337983"/>
                </a:lnTo>
                <a:lnTo>
                  <a:pt x="63013" y="340564"/>
                </a:lnTo>
                <a:lnTo>
                  <a:pt x="66763" y="343238"/>
                </a:lnTo>
                <a:lnTo>
                  <a:pt x="70214" y="345972"/>
                </a:lnTo>
                <a:lnTo>
                  <a:pt x="73468" y="347795"/>
                </a:lnTo>
                <a:lnTo>
                  <a:pt x="76589" y="349011"/>
                </a:lnTo>
                <a:lnTo>
                  <a:pt x="79623" y="349821"/>
                </a:lnTo>
                <a:lnTo>
                  <a:pt x="83551" y="351314"/>
                </a:lnTo>
                <a:lnTo>
                  <a:pt x="88075" y="353261"/>
                </a:lnTo>
                <a:lnTo>
                  <a:pt x="92994" y="355512"/>
                </a:lnTo>
                <a:lnTo>
                  <a:pt x="97227" y="357965"/>
                </a:lnTo>
                <a:lnTo>
                  <a:pt x="101002" y="360553"/>
                </a:lnTo>
                <a:lnTo>
                  <a:pt x="104470" y="363231"/>
                </a:lnTo>
                <a:lnTo>
                  <a:pt x="107735" y="365016"/>
                </a:lnTo>
                <a:lnTo>
                  <a:pt x="110865" y="366206"/>
                </a:lnTo>
                <a:lnTo>
                  <a:pt x="113903" y="367000"/>
                </a:lnTo>
                <a:lnTo>
                  <a:pt x="116881" y="367528"/>
                </a:lnTo>
                <a:lnTo>
                  <a:pt x="119820" y="367881"/>
                </a:lnTo>
                <a:lnTo>
                  <a:pt x="122731" y="368116"/>
                </a:lnTo>
                <a:lnTo>
                  <a:pt x="126577" y="368273"/>
                </a:lnTo>
                <a:lnTo>
                  <a:pt x="145698" y="36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761"/>
          <p:cNvSpPr/>
          <p:nvPr/>
        </p:nvSpPr>
        <p:spPr>
          <a:xfrm>
            <a:off x="7589519" y="3763327"/>
            <a:ext cx="137162" cy="222886"/>
          </a:xfrm>
          <a:custGeom>
            <a:avLst/>
            <a:gdLst/>
            <a:ahLst/>
            <a:cxnLst/>
            <a:rect l="0" t="0" r="0" b="0"/>
            <a:pathLst>
              <a:path w="137162" h="222886">
                <a:moveTo>
                  <a:pt x="0" y="0"/>
                </a:moveTo>
                <a:lnTo>
                  <a:pt x="0" y="11932"/>
                </a:lnTo>
                <a:lnTo>
                  <a:pt x="954" y="13669"/>
                </a:lnTo>
                <a:lnTo>
                  <a:pt x="2541" y="14828"/>
                </a:lnTo>
                <a:lnTo>
                  <a:pt x="4552" y="15600"/>
                </a:lnTo>
                <a:lnTo>
                  <a:pt x="6845" y="18020"/>
                </a:lnTo>
                <a:lnTo>
                  <a:pt x="9326" y="21539"/>
                </a:lnTo>
                <a:lnTo>
                  <a:pt x="11932" y="25789"/>
                </a:lnTo>
                <a:lnTo>
                  <a:pt x="14623" y="29575"/>
                </a:lnTo>
                <a:lnTo>
                  <a:pt x="17368" y="33052"/>
                </a:lnTo>
                <a:lnTo>
                  <a:pt x="20152" y="36322"/>
                </a:lnTo>
                <a:lnTo>
                  <a:pt x="22959" y="39455"/>
                </a:lnTo>
                <a:lnTo>
                  <a:pt x="28620" y="45476"/>
                </a:lnTo>
                <a:lnTo>
                  <a:pt x="30510" y="49367"/>
                </a:lnTo>
                <a:lnTo>
                  <a:pt x="31770" y="53867"/>
                </a:lnTo>
                <a:lnTo>
                  <a:pt x="32610" y="58771"/>
                </a:lnTo>
                <a:lnTo>
                  <a:pt x="35076" y="63945"/>
                </a:lnTo>
                <a:lnTo>
                  <a:pt x="38624" y="69301"/>
                </a:lnTo>
                <a:lnTo>
                  <a:pt x="42894" y="74775"/>
                </a:lnTo>
                <a:lnTo>
                  <a:pt x="46693" y="80331"/>
                </a:lnTo>
                <a:lnTo>
                  <a:pt x="50179" y="85939"/>
                </a:lnTo>
                <a:lnTo>
                  <a:pt x="53456" y="91582"/>
                </a:lnTo>
                <a:lnTo>
                  <a:pt x="59636" y="102933"/>
                </a:lnTo>
                <a:lnTo>
                  <a:pt x="71365" y="125742"/>
                </a:lnTo>
                <a:lnTo>
                  <a:pt x="73294" y="130501"/>
                </a:lnTo>
                <a:lnTo>
                  <a:pt x="74581" y="134626"/>
                </a:lnTo>
                <a:lnTo>
                  <a:pt x="75438" y="138328"/>
                </a:lnTo>
                <a:lnTo>
                  <a:pt x="77915" y="142701"/>
                </a:lnTo>
                <a:lnTo>
                  <a:pt x="81470" y="147522"/>
                </a:lnTo>
                <a:lnTo>
                  <a:pt x="85746" y="152640"/>
                </a:lnTo>
                <a:lnTo>
                  <a:pt x="88597" y="157005"/>
                </a:lnTo>
                <a:lnTo>
                  <a:pt x="90497" y="160868"/>
                </a:lnTo>
                <a:lnTo>
                  <a:pt x="91764" y="164396"/>
                </a:lnTo>
                <a:lnTo>
                  <a:pt x="93561" y="168652"/>
                </a:lnTo>
                <a:lnTo>
                  <a:pt x="95711" y="173395"/>
                </a:lnTo>
                <a:lnTo>
                  <a:pt x="98098" y="178461"/>
                </a:lnTo>
                <a:lnTo>
                  <a:pt x="100641" y="182792"/>
                </a:lnTo>
                <a:lnTo>
                  <a:pt x="103290" y="186631"/>
                </a:lnTo>
                <a:lnTo>
                  <a:pt x="106007" y="190144"/>
                </a:lnTo>
                <a:lnTo>
                  <a:pt x="109028" y="196586"/>
                </a:lnTo>
                <a:lnTo>
                  <a:pt x="109832" y="199637"/>
                </a:lnTo>
                <a:lnTo>
                  <a:pt x="112275" y="202624"/>
                </a:lnTo>
                <a:lnTo>
                  <a:pt x="115807" y="205568"/>
                </a:lnTo>
                <a:lnTo>
                  <a:pt x="120068" y="208482"/>
                </a:lnTo>
                <a:lnTo>
                  <a:pt x="122908" y="211378"/>
                </a:lnTo>
                <a:lnTo>
                  <a:pt x="124801" y="214261"/>
                </a:lnTo>
                <a:lnTo>
                  <a:pt x="126064" y="217136"/>
                </a:lnTo>
                <a:lnTo>
                  <a:pt x="127858" y="219052"/>
                </a:lnTo>
                <a:lnTo>
                  <a:pt x="130006" y="220330"/>
                </a:lnTo>
                <a:lnTo>
                  <a:pt x="137161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762"/>
          <p:cNvSpPr/>
          <p:nvPr/>
        </p:nvSpPr>
        <p:spPr>
          <a:xfrm>
            <a:off x="7589519" y="3780472"/>
            <a:ext cx="154307" cy="180024"/>
          </a:xfrm>
          <a:custGeom>
            <a:avLst/>
            <a:gdLst/>
            <a:ahLst/>
            <a:cxnLst/>
            <a:rect l="0" t="0" r="0" b="0"/>
            <a:pathLst>
              <a:path w="154307" h="180024">
                <a:moveTo>
                  <a:pt x="154306" y="0"/>
                </a:moveTo>
                <a:lnTo>
                  <a:pt x="146925" y="0"/>
                </a:lnTo>
                <a:lnTo>
                  <a:pt x="143722" y="2540"/>
                </a:lnTo>
                <a:lnTo>
                  <a:pt x="139125" y="6844"/>
                </a:lnTo>
                <a:lnTo>
                  <a:pt x="125613" y="20151"/>
                </a:lnTo>
                <a:lnTo>
                  <a:pt x="122794" y="23912"/>
                </a:lnTo>
                <a:lnTo>
                  <a:pt x="119963" y="28324"/>
                </a:lnTo>
                <a:lnTo>
                  <a:pt x="117123" y="33170"/>
                </a:lnTo>
                <a:lnTo>
                  <a:pt x="113325" y="38306"/>
                </a:lnTo>
                <a:lnTo>
                  <a:pt x="108887" y="43635"/>
                </a:lnTo>
                <a:lnTo>
                  <a:pt x="104025" y="49092"/>
                </a:lnTo>
                <a:lnTo>
                  <a:pt x="99830" y="54636"/>
                </a:lnTo>
                <a:lnTo>
                  <a:pt x="96081" y="60236"/>
                </a:lnTo>
                <a:lnTo>
                  <a:pt x="92629" y="65875"/>
                </a:lnTo>
                <a:lnTo>
                  <a:pt x="88423" y="71539"/>
                </a:lnTo>
                <a:lnTo>
                  <a:pt x="83714" y="77220"/>
                </a:lnTo>
                <a:lnTo>
                  <a:pt x="78669" y="82913"/>
                </a:lnTo>
                <a:lnTo>
                  <a:pt x="74354" y="88613"/>
                </a:lnTo>
                <a:lnTo>
                  <a:pt x="70525" y="94318"/>
                </a:lnTo>
                <a:lnTo>
                  <a:pt x="67019" y="100026"/>
                </a:lnTo>
                <a:lnTo>
                  <a:pt x="62777" y="104784"/>
                </a:lnTo>
                <a:lnTo>
                  <a:pt x="58045" y="108909"/>
                </a:lnTo>
                <a:lnTo>
                  <a:pt x="52985" y="112611"/>
                </a:lnTo>
                <a:lnTo>
                  <a:pt x="48658" y="116984"/>
                </a:lnTo>
                <a:lnTo>
                  <a:pt x="44821" y="121804"/>
                </a:lnTo>
                <a:lnTo>
                  <a:pt x="41311" y="126923"/>
                </a:lnTo>
                <a:lnTo>
                  <a:pt x="38019" y="131288"/>
                </a:lnTo>
                <a:lnTo>
                  <a:pt x="34871" y="135151"/>
                </a:lnTo>
                <a:lnTo>
                  <a:pt x="31820" y="138678"/>
                </a:lnTo>
                <a:lnTo>
                  <a:pt x="29786" y="141982"/>
                </a:lnTo>
                <a:lnTo>
                  <a:pt x="28430" y="145137"/>
                </a:lnTo>
                <a:lnTo>
                  <a:pt x="27526" y="148193"/>
                </a:lnTo>
                <a:lnTo>
                  <a:pt x="25971" y="151183"/>
                </a:lnTo>
                <a:lnTo>
                  <a:pt x="23982" y="154129"/>
                </a:lnTo>
                <a:lnTo>
                  <a:pt x="21703" y="157045"/>
                </a:lnTo>
                <a:lnTo>
                  <a:pt x="19231" y="159942"/>
                </a:lnTo>
                <a:lnTo>
                  <a:pt x="16631" y="162826"/>
                </a:lnTo>
                <a:lnTo>
                  <a:pt x="11203" y="168569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763"/>
          <p:cNvSpPr/>
          <p:nvPr/>
        </p:nvSpPr>
        <p:spPr>
          <a:xfrm>
            <a:off x="7829550" y="3737610"/>
            <a:ext cx="25718" cy="231458"/>
          </a:xfrm>
          <a:custGeom>
            <a:avLst/>
            <a:gdLst/>
            <a:ahLst/>
            <a:cxnLst/>
            <a:rect l="0" t="0" r="0" b="0"/>
            <a:pathLst>
              <a:path w="25718" h="231458">
                <a:moveTo>
                  <a:pt x="0" y="0"/>
                </a:moveTo>
                <a:lnTo>
                  <a:pt x="0" y="100130"/>
                </a:lnTo>
                <a:lnTo>
                  <a:pt x="952" y="105806"/>
                </a:lnTo>
                <a:lnTo>
                  <a:pt x="2540" y="111494"/>
                </a:lnTo>
                <a:lnTo>
                  <a:pt x="4550" y="117192"/>
                </a:lnTo>
                <a:lnTo>
                  <a:pt x="5891" y="122895"/>
                </a:lnTo>
                <a:lnTo>
                  <a:pt x="6784" y="128603"/>
                </a:lnTo>
                <a:lnTo>
                  <a:pt x="7380" y="134312"/>
                </a:lnTo>
                <a:lnTo>
                  <a:pt x="7778" y="140024"/>
                </a:lnTo>
                <a:lnTo>
                  <a:pt x="8042" y="145737"/>
                </a:lnTo>
                <a:lnTo>
                  <a:pt x="8219" y="151450"/>
                </a:lnTo>
                <a:lnTo>
                  <a:pt x="9290" y="156212"/>
                </a:lnTo>
                <a:lnTo>
                  <a:pt x="10955" y="160338"/>
                </a:lnTo>
                <a:lnTo>
                  <a:pt x="13018" y="164042"/>
                </a:lnTo>
                <a:lnTo>
                  <a:pt x="14394" y="168416"/>
                </a:lnTo>
                <a:lnTo>
                  <a:pt x="15311" y="173238"/>
                </a:lnTo>
                <a:lnTo>
                  <a:pt x="15923" y="178356"/>
                </a:lnTo>
                <a:lnTo>
                  <a:pt x="16330" y="182722"/>
                </a:lnTo>
                <a:lnTo>
                  <a:pt x="16602" y="186584"/>
                </a:lnTo>
                <a:lnTo>
                  <a:pt x="16782" y="190112"/>
                </a:lnTo>
                <a:lnTo>
                  <a:pt x="17856" y="194368"/>
                </a:lnTo>
                <a:lnTo>
                  <a:pt x="19524" y="199112"/>
                </a:lnTo>
                <a:lnTo>
                  <a:pt x="24493" y="211310"/>
                </a:lnTo>
                <a:lnTo>
                  <a:pt x="25173" y="215518"/>
                </a:lnTo>
                <a:lnTo>
                  <a:pt x="25475" y="220563"/>
                </a:lnTo>
                <a:lnTo>
                  <a:pt x="25717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764"/>
          <p:cNvSpPr/>
          <p:nvPr/>
        </p:nvSpPr>
        <p:spPr>
          <a:xfrm>
            <a:off x="7760969" y="3831907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8572"/>
                </a:moveTo>
                <a:lnTo>
                  <a:pt x="41734" y="8572"/>
                </a:lnTo>
                <a:lnTo>
                  <a:pt x="46873" y="7620"/>
                </a:lnTo>
                <a:lnTo>
                  <a:pt x="52204" y="6033"/>
                </a:lnTo>
                <a:lnTo>
                  <a:pt x="57663" y="4022"/>
                </a:lnTo>
                <a:lnTo>
                  <a:pt x="62255" y="2681"/>
                </a:lnTo>
                <a:lnTo>
                  <a:pt x="66268" y="1788"/>
                </a:lnTo>
                <a:lnTo>
                  <a:pt x="69897" y="1192"/>
                </a:lnTo>
                <a:lnTo>
                  <a:pt x="74220" y="795"/>
                </a:lnTo>
                <a:lnTo>
                  <a:pt x="79008" y="530"/>
                </a:lnTo>
                <a:lnTo>
                  <a:pt x="88455" y="235"/>
                </a:lnTo>
                <a:lnTo>
                  <a:pt x="100081" y="70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765"/>
          <p:cNvSpPr/>
          <p:nvPr/>
        </p:nvSpPr>
        <p:spPr>
          <a:xfrm>
            <a:off x="7983855" y="3720496"/>
            <a:ext cx="8573" cy="222855"/>
          </a:xfrm>
          <a:custGeom>
            <a:avLst/>
            <a:gdLst/>
            <a:ahLst/>
            <a:cxnLst/>
            <a:rect l="0" t="0" r="0" b="0"/>
            <a:pathLst>
              <a:path w="8573" h="222855">
                <a:moveTo>
                  <a:pt x="8572" y="8541"/>
                </a:moveTo>
                <a:lnTo>
                  <a:pt x="8572" y="0"/>
                </a:lnTo>
                <a:lnTo>
                  <a:pt x="8572" y="49921"/>
                </a:lnTo>
                <a:lnTo>
                  <a:pt x="7620" y="54225"/>
                </a:lnTo>
                <a:lnTo>
                  <a:pt x="6032" y="58047"/>
                </a:lnTo>
                <a:lnTo>
                  <a:pt x="4021" y="61548"/>
                </a:lnTo>
                <a:lnTo>
                  <a:pt x="2680" y="65786"/>
                </a:lnTo>
                <a:lnTo>
                  <a:pt x="1787" y="70517"/>
                </a:lnTo>
                <a:lnTo>
                  <a:pt x="1191" y="75576"/>
                </a:lnTo>
                <a:lnTo>
                  <a:pt x="794" y="80854"/>
                </a:lnTo>
                <a:lnTo>
                  <a:pt x="529" y="86277"/>
                </a:lnTo>
                <a:lnTo>
                  <a:pt x="235" y="97383"/>
                </a:lnTo>
                <a:lnTo>
                  <a:pt x="0" y="199599"/>
                </a:lnTo>
                <a:lnTo>
                  <a:pt x="952" y="201636"/>
                </a:lnTo>
                <a:lnTo>
                  <a:pt x="2539" y="202993"/>
                </a:lnTo>
                <a:lnTo>
                  <a:pt x="4551" y="203898"/>
                </a:lnTo>
                <a:lnTo>
                  <a:pt x="5891" y="205454"/>
                </a:lnTo>
                <a:lnTo>
                  <a:pt x="6785" y="207444"/>
                </a:lnTo>
                <a:lnTo>
                  <a:pt x="8468" y="213881"/>
                </a:lnTo>
                <a:lnTo>
                  <a:pt x="8526" y="216643"/>
                </a:lnTo>
                <a:lnTo>
                  <a:pt x="8572" y="2228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766"/>
          <p:cNvSpPr/>
          <p:nvPr/>
        </p:nvSpPr>
        <p:spPr>
          <a:xfrm>
            <a:off x="8061362" y="3729037"/>
            <a:ext cx="119658" cy="179981"/>
          </a:xfrm>
          <a:custGeom>
            <a:avLst/>
            <a:gdLst/>
            <a:ahLst/>
            <a:cxnLst/>
            <a:rect l="0" t="0" r="0" b="0"/>
            <a:pathLst>
              <a:path w="119658" h="179981">
                <a:moveTo>
                  <a:pt x="33935" y="0"/>
                </a:moveTo>
                <a:lnTo>
                  <a:pt x="29384" y="4551"/>
                </a:lnTo>
                <a:lnTo>
                  <a:pt x="28044" y="6844"/>
                </a:lnTo>
                <a:lnTo>
                  <a:pt x="25204" y="15575"/>
                </a:lnTo>
                <a:lnTo>
                  <a:pt x="23353" y="19908"/>
                </a:lnTo>
                <a:lnTo>
                  <a:pt x="21165" y="24702"/>
                </a:lnTo>
                <a:lnTo>
                  <a:pt x="19706" y="29803"/>
                </a:lnTo>
                <a:lnTo>
                  <a:pt x="18734" y="35109"/>
                </a:lnTo>
                <a:lnTo>
                  <a:pt x="18086" y="40551"/>
                </a:lnTo>
                <a:lnTo>
                  <a:pt x="16702" y="45131"/>
                </a:lnTo>
                <a:lnTo>
                  <a:pt x="14826" y="49138"/>
                </a:lnTo>
                <a:lnTo>
                  <a:pt x="12623" y="52761"/>
                </a:lnTo>
                <a:lnTo>
                  <a:pt x="11155" y="57082"/>
                </a:lnTo>
                <a:lnTo>
                  <a:pt x="10175" y="61867"/>
                </a:lnTo>
                <a:lnTo>
                  <a:pt x="9522" y="66962"/>
                </a:lnTo>
                <a:lnTo>
                  <a:pt x="9088" y="72264"/>
                </a:lnTo>
                <a:lnTo>
                  <a:pt x="8798" y="77703"/>
                </a:lnTo>
                <a:lnTo>
                  <a:pt x="8476" y="88828"/>
                </a:lnTo>
                <a:lnTo>
                  <a:pt x="8333" y="100121"/>
                </a:lnTo>
                <a:lnTo>
                  <a:pt x="7342" y="105800"/>
                </a:lnTo>
                <a:lnTo>
                  <a:pt x="5729" y="111491"/>
                </a:lnTo>
                <a:lnTo>
                  <a:pt x="3701" y="117190"/>
                </a:lnTo>
                <a:lnTo>
                  <a:pt x="2349" y="121941"/>
                </a:lnTo>
                <a:lnTo>
                  <a:pt x="1448" y="126062"/>
                </a:lnTo>
                <a:lnTo>
                  <a:pt x="848" y="129761"/>
                </a:lnTo>
                <a:lnTo>
                  <a:pt x="447" y="133180"/>
                </a:lnTo>
                <a:lnTo>
                  <a:pt x="180" y="136412"/>
                </a:lnTo>
                <a:lnTo>
                  <a:pt x="0" y="139519"/>
                </a:lnTo>
                <a:lnTo>
                  <a:pt x="835" y="143495"/>
                </a:lnTo>
                <a:lnTo>
                  <a:pt x="2344" y="148051"/>
                </a:lnTo>
                <a:lnTo>
                  <a:pt x="4302" y="152993"/>
                </a:lnTo>
                <a:lnTo>
                  <a:pt x="6559" y="156288"/>
                </a:lnTo>
                <a:lnTo>
                  <a:pt x="9017" y="158485"/>
                </a:lnTo>
                <a:lnTo>
                  <a:pt x="11608" y="159949"/>
                </a:lnTo>
                <a:lnTo>
                  <a:pt x="13335" y="161878"/>
                </a:lnTo>
                <a:lnTo>
                  <a:pt x="14486" y="164116"/>
                </a:lnTo>
                <a:lnTo>
                  <a:pt x="15255" y="166560"/>
                </a:lnTo>
                <a:lnTo>
                  <a:pt x="18647" y="171817"/>
                </a:lnTo>
                <a:lnTo>
                  <a:pt x="20886" y="174552"/>
                </a:lnTo>
                <a:lnTo>
                  <a:pt x="23330" y="176376"/>
                </a:lnTo>
                <a:lnTo>
                  <a:pt x="25913" y="177591"/>
                </a:lnTo>
                <a:lnTo>
                  <a:pt x="28588" y="178402"/>
                </a:lnTo>
                <a:lnTo>
                  <a:pt x="31322" y="178942"/>
                </a:lnTo>
                <a:lnTo>
                  <a:pt x="34098" y="179302"/>
                </a:lnTo>
                <a:lnTo>
                  <a:pt x="36901" y="179542"/>
                </a:lnTo>
                <a:lnTo>
                  <a:pt x="39723" y="179702"/>
                </a:lnTo>
                <a:lnTo>
                  <a:pt x="45398" y="179880"/>
                </a:lnTo>
                <a:lnTo>
                  <a:pt x="53948" y="179980"/>
                </a:lnTo>
                <a:lnTo>
                  <a:pt x="56801" y="179042"/>
                </a:lnTo>
                <a:lnTo>
                  <a:pt x="59657" y="177464"/>
                </a:lnTo>
                <a:lnTo>
                  <a:pt x="62514" y="175459"/>
                </a:lnTo>
                <a:lnTo>
                  <a:pt x="65369" y="173170"/>
                </a:lnTo>
                <a:lnTo>
                  <a:pt x="68226" y="170692"/>
                </a:lnTo>
                <a:lnTo>
                  <a:pt x="71084" y="168087"/>
                </a:lnTo>
                <a:lnTo>
                  <a:pt x="73941" y="166351"/>
                </a:lnTo>
                <a:lnTo>
                  <a:pt x="76799" y="165193"/>
                </a:lnTo>
                <a:lnTo>
                  <a:pt x="79655" y="164421"/>
                </a:lnTo>
                <a:lnTo>
                  <a:pt x="82513" y="162002"/>
                </a:lnTo>
                <a:lnTo>
                  <a:pt x="85370" y="158484"/>
                </a:lnTo>
                <a:lnTo>
                  <a:pt x="88228" y="154233"/>
                </a:lnTo>
                <a:lnTo>
                  <a:pt x="91085" y="150447"/>
                </a:lnTo>
                <a:lnTo>
                  <a:pt x="93943" y="146971"/>
                </a:lnTo>
                <a:lnTo>
                  <a:pt x="96800" y="143701"/>
                </a:lnTo>
                <a:lnTo>
                  <a:pt x="99657" y="140568"/>
                </a:lnTo>
                <a:lnTo>
                  <a:pt x="105373" y="134547"/>
                </a:lnTo>
                <a:lnTo>
                  <a:pt x="107278" y="130656"/>
                </a:lnTo>
                <a:lnTo>
                  <a:pt x="108548" y="126156"/>
                </a:lnTo>
                <a:lnTo>
                  <a:pt x="109395" y="121252"/>
                </a:lnTo>
                <a:lnTo>
                  <a:pt x="110911" y="116077"/>
                </a:lnTo>
                <a:lnTo>
                  <a:pt x="112875" y="110722"/>
                </a:lnTo>
                <a:lnTo>
                  <a:pt x="115138" y="105247"/>
                </a:lnTo>
                <a:lnTo>
                  <a:pt x="116645" y="99692"/>
                </a:lnTo>
                <a:lnTo>
                  <a:pt x="117650" y="94084"/>
                </a:lnTo>
                <a:lnTo>
                  <a:pt x="118320" y="88440"/>
                </a:lnTo>
                <a:lnTo>
                  <a:pt x="118766" y="82773"/>
                </a:lnTo>
                <a:lnTo>
                  <a:pt x="119065" y="77089"/>
                </a:lnTo>
                <a:lnTo>
                  <a:pt x="119484" y="62529"/>
                </a:lnTo>
                <a:lnTo>
                  <a:pt x="119644" y="40544"/>
                </a:lnTo>
                <a:lnTo>
                  <a:pt x="119657" y="28646"/>
                </a:lnTo>
                <a:lnTo>
                  <a:pt x="118706" y="26717"/>
                </a:lnTo>
                <a:lnTo>
                  <a:pt x="115108" y="22035"/>
                </a:lnTo>
                <a:lnTo>
                  <a:pt x="112815" y="19452"/>
                </a:lnTo>
                <a:lnTo>
                  <a:pt x="107729" y="14043"/>
                </a:lnTo>
                <a:lnTo>
                  <a:pt x="105038" y="12219"/>
                </a:lnTo>
                <a:lnTo>
                  <a:pt x="102292" y="11004"/>
                </a:lnTo>
                <a:lnTo>
                  <a:pt x="99508" y="10194"/>
                </a:lnTo>
                <a:lnTo>
                  <a:pt x="96701" y="8701"/>
                </a:lnTo>
                <a:lnTo>
                  <a:pt x="93877" y="6753"/>
                </a:lnTo>
                <a:lnTo>
                  <a:pt x="91041" y="4502"/>
                </a:lnTo>
                <a:lnTo>
                  <a:pt x="88198" y="3001"/>
                </a:lnTo>
                <a:lnTo>
                  <a:pt x="85350" y="2001"/>
                </a:lnTo>
                <a:lnTo>
                  <a:pt x="82499" y="1334"/>
                </a:lnTo>
                <a:lnTo>
                  <a:pt x="79646" y="889"/>
                </a:lnTo>
                <a:lnTo>
                  <a:pt x="76792" y="593"/>
                </a:lnTo>
                <a:lnTo>
                  <a:pt x="73936" y="395"/>
                </a:lnTo>
                <a:lnTo>
                  <a:pt x="71080" y="264"/>
                </a:lnTo>
                <a:lnTo>
                  <a:pt x="61346" y="35"/>
                </a:lnTo>
                <a:lnTo>
                  <a:pt x="510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767"/>
          <p:cNvSpPr/>
          <p:nvPr/>
        </p:nvSpPr>
        <p:spPr>
          <a:xfrm>
            <a:off x="8138159" y="3626167"/>
            <a:ext cx="162833" cy="402800"/>
          </a:xfrm>
          <a:custGeom>
            <a:avLst/>
            <a:gdLst/>
            <a:ahLst/>
            <a:cxnLst/>
            <a:rect l="0" t="0" r="0" b="0"/>
            <a:pathLst>
              <a:path w="162833" h="402800">
                <a:moveTo>
                  <a:pt x="0" y="0"/>
                </a:moveTo>
                <a:lnTo>
                  <a:pt x="12772" y="0"/>
                </a:lnTo>
                <a:lnTo>
                  <a:pt x="15182" y="953"/>
                </a:lnTo>
                <a:lnTo>
                  <a:pt x="17742" y="2540"/>
                </a:lnTo>
                <a:lnTo>
                  <a:pt x="20401" y="4551"/>
                </a:lnTo>
                <a:lnTo>
                  <a:pt x="23126" y="5891"/>
                </a:lnTo>
                <a:lnTo>
                  <a:pt x="25895" y="6785"/>
                </a:lnTo>
                <a:lnTo>
                  <a:pt x="28693" y="7381"/>
                </a:lnTo>
                <a:lnTo>
                  <a:pt x="31511" y="8731"/>
                </a:lnTo>
                <a:lnTo>
                  <a:pt x="34343" y="10583"/>
                </a:lnTo>
                <a:lnTo>
                  <a:pt x="37183" y="12770"/>
                </a:lnTo>
                <a:lnTo>
                  <a:pt x="40029" y="14229"/>
                </a:lnTo>
                <a:lnTo>
                  <a:pt x="42878" y="15201"/>
                </a:lnTo>
                <a:lnTo>
                  <a:pt x="45732" y="15849"/>
                </a:lnTo>
                <a:lnTo>
                  <a:pt x="49538" y="17233"/>
                </a:lnTo>
                <a:lnTo>
                  <a:pt x="53981" y="19109"/>
                </a:lnTo>
                <a:lnTo>
                  <a:pt x="58847" y="21312"/>
                </a:lnTo>
                <a:lnTo>
                  <a:pt x="74799" y="28963"/>
                </a:lnTo>
                <a:lnTo>
                  <a:pt x="79393" y="32644"/>
                </a:lnTo>
                <a:lnTo>
                  <a:pt x="83408" y="37002"/>
                </a:lnTo>
                <a:lnTo>
                  <a:pt x="87038" y="41813"/>
                </a:lnTo>
                <a:lnTo>
                  <a:pt x="91364" y="45973"/>
                </a:lnTo>
                <a:lnTo>
                  <a:pt x="96153" y="49699"/>
                </a:lnTo>
                <a:lnTo>
                  <a:pt x="101248" y="53135"/>
                </a:lnTo>
                <a:lnTo>
                  <a:pt x="105599" y="56379"/>
                </a:lnTo>
                <a:lnTo>
                  <a:pt x="109453" y="59493"/>
                </a:lnTo>
                <a:lnTo>
                  <a:pt x="112974" y="62522"/>
                </a:lnTo>
                <a:lnTo>
                  <a:pt x="116273" y="66446"/>
                </a:lnTo>
                <a:lnTo>
                  <a:pt x="119426" y="70968"/>
                </a:lnTo>
                <a:lnTo>
                  <a:pt x="122480" y="75887"/>
                </a:lnTo>
                <a:lnTo>
                  <a:pt x="126421" y="80119"/>
                </a:lnTo>
                <a:lnTo>
                  <a:pt x="130953" y="83892"/>
                </a:lnTo>
                <a:lnTo>
                  <a:pt x="135880" y="87361"/>
                </a:lnTo>
                <a:lnTo>
                  <a:pt x="140117" y="91578"/>
                </a:lnTo>
                <a:lnTo>
                  <a:pt x="143895" y="96295"/>
                </a:lnTo>
                <a:lnTo>
                  <a:pt x="147364" y="101344"/>
                </a:lnTo>
                <a:lnTo>
                  <a:pt x="150631" y="106615"/>
                </a:lnTo>
                <a:lnTo>
                  <a:pt x="153760" y="112034"/>
                </a:lnTo>
                <a:lnTo>
                  <a:pt x="156799" y="117552"/>
                </a:lnTo>
                <a:lnTo>
                  <a:pt x="158826" y="124088"/>
                </a:lnTo>
                <a:lnTo>
                  <a:pt x="160177" y="131303"/>
                </a:lnTo>
                <a:lnTo>
                  <a:pt x="161077" y="138971"/>
                </a:lnTo>
                <a:lnTo>
                  <a:pt x="161678" y="145987"/>
                </a:lnTo>
                <a:lnTo>
                  <a:pt x="162077" y="152570"/>
                </a:lnTo>
                <a:lnTo>
                  <a:pt x="162522" y="164963"/>
                </a:lnTo>
                <a:lnTo>
                  <a:pt x="162773" y="183604"/>
                </a:lnTo>
                <a:lnTo>
                  <a:pt x="162832" y="198759"/>
                </a:lnTo>
                <a:lnTo>
                  <a:pt x="161894" y="205849"/>
                </a:lnTo>
                <a:lnTo>
                  <a:pt x="160318" y="212480"/>
                </a:lnTo>
                <a:lnTo>
                  <a:pt x="142726" y="266142"/>
                </a:lnTo>
                <a:lnTo>
                  <a:pt x="139918" y="273631"/>
                </a:lnTo>
                <a:lnTo>
                  <a:pt x="137094" y="280528"/>
                </a:lnTo>
                <a:lnTo>
                  <a:pt x="134259" y="287031"/>
                </a:lnTo>
                <a:lnTo>
                  <a:pt x="128568" y="299337"/>
                </a:lnTo>
                <a:lnTo>
                  <a:pt x="125717" y="305286"/>
                </a:lnTo>
                <a:lnTo>
                  <a:pt x="121912" y="311157"/>
                </a:lnTo>
                <a:lnTo>
                  <a:pt x="117469" y="316975"/>
                </a:lnTo>
                <a:lnTo>
                  <a:pt x="112604" y="322759"/>
                </a:lnTo>
                <a:lnTo>
                  <a:pt x="108406" y="328520"/>
                </a:lnTo>
                <a:lnTo>
                  <a:pt x="104657" y="334266"/>
                </a:lnTo>
                <a:lnTo>
                  <a:pt x="101203" y="340002"/>
                </a:lnTo>
                <a:lnTo>
                  <a:pt x="97949" y="344778"/>
                </a:lnTo>
                <a:lnTo>
                  <a:pt x="94828" y="348915"/>
                </a:lnTo>
                <a:lnTo>
                  <a:pt x="91794" y="352625"/>
                </a:lnTo>
                <a:lnTo>
                  <a:pt x="88819" y="357003"/>
                </a:lnTo>
                <a:lnTo>
                  <a:pt x="85883" y="361827"/>
                </a:lnTo>
                <a:lnTo>
                  <a:pt x="82974" y="366948"/>
                </a:lnTo>
                <a:lnTo>
                  <a:pt x="80080" y="371315"/>
                </a:lnTo>
                <a:lnTo>
                  <a:pt x="77200" y="375178"/>
                </a:lnTo>
                <a:lnTo>
                  <a:pt x="74327" y="378706"/>
                </a:lnTo>
                <a:lnTo>
                  <a:pt x="71458" y="382011"/>
                </a:lnTo>
                <a:lnTo>
                  <a:pt x="68594" y="385167"/>
                </a:lnTo>
                <a:lnTo>
                  <a:pt x="65732" y="388222"/>
                </a:lnTo>
                <a:lnTo>
                  <a:pt x="62872" y="390260"/>
                </a:lnTo>
                <a:lnTo>
                  <a:pt x="60012" y="391619"/>
                </a:lnTo>
                <a:lnTo>
                  <a:pt x="53130" y="393798"/>
                </a:lnTo>
                <a:lnTo>
                  <a:pt x="52565" y="394930"/>
                </a:lnTo>
                <a:lnTo>
                  <a:pt x="51937" y="398727"/>
                </a:lnTo>
                <a:lnTo>
                  <a:pt x="50818" y="400120"/>
                </a:lnTo>
                <a:lnTo>
                  <a:pt x="49119" y="401049"/>
                </a:lnTo>
                <a:lnTo>
                  <a:pt x="43229" y="402799"/>
                </a:lnTo>
                <a:lnTo>
                  <a:pt x="47523" y="398325"/>
                </a:lnTo>
                <a:lnTo>
                  <a:pt x="51435" y="3943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768"/>
          <p:cNvSpPr/>
          <p:nvPr/>
        </p:nvSpPr>
        <p:spPr>
          <a:xfrm>
            <a:off x="8446769" y="3677602"/>
            <a:ext cx="25719" cy="248603"/>
          </a:xfrm>
          <a:custGeom>
            <a:avLst/>
            <a:gdLst/>
            <a:ahLst/>
            <a:cxnLst/>
            <a:rect l="0" t="0" r="0" b="0"/>
            <a:pathLst>
              <a:path w="25719" h="248603">
                <a:moveTo>
                  <a:pt x="8573" y="0"/>
                </a:moveTo>
                <a:lnTo>
                  <a:pt x="105" y="0"/>
                </a:lnTo>
                <a:lnTo>
                  <a:pt x="10" y="7381"/>
                </a:lnTo>
                <a:lnTo>
                  <a:pt x="0" y="83266"/>
                </a:lnTo>
                <a:lnTo>
                  <a:pt x="953" y="87896"/>
                </a:lnTo>
                <a:lnTo>
                  <a:pt x="2540" y="91935"/>
                </a:lnTo>
                <a:lnTo>
                  <a:pt x="4552" y="95580"/>
                </a:lnTo>
                <a:lnTo>
                  <a:pt x="5892" y="99915"/>
                </a:lnTo>
                <a:lnTo>
                  <a:pt x="6786" y="104710"/>
                </a:lnTo>
                <a:lnTo>
                  <a:pt x="7382" y="109812"/>
                </a:lnTo>
                <a:lnTo>
                  <a:pt x="8731" y="115118"/>
                </a:lnTo>
                <a:lnTo>
                  <a:pt x="10583" y="120560"/>
                </a:lnTo>
                <a:lnTo>
                  <a:pt x="12772" y="126093"/>
                </a:lnTo>
                <a:lnTo>
                  <a:pt x="14229" y="131687"/>
                </a:lnTo>
                <a:lnTo>
                  <a:pt x="15202" y="137322"/>
                </a:lnTo>
                <a:lnTo>
                  <a:pt x="15850" y="142983"/>
                </a:lnTo>
                <a:lnTo>
                  <a:pt x="16281" y="147709"/>
                </a:lnTo>
                <a:lnTo>
                  <a:pt x="16570" y="151813"/>
                </a:lnTo>
                <a:lnTo>
                  <a:pt x="16761" y="155501"/>
                </a:lnTo>
                <a:lnTo>
                  <a:pt x="17843" y="159865"/>
                </a:lnTo>
                <a:lnTo>
                  <a:pt x="19515" y="164679"/>
                </a:lnTo>
                <a:lnTo>
                  <a:pt x="21583" y="169794"/>
                </a:lnTo>
                <a:lnTo>
                  <a:pt x="22961" y="174156"/>
                </a:lnTo>
                <a:lnTo>
                  <a:pt x="23880" y="178016"/>
                </a:lnTo>
                <a:lnTo>
                  <a:pt x="24492" y="181543"/>
                </a:lnTo>
                <a:lnTo>
                  <a:pt x="24901" y="185799"/>
                </a:lnTo>
                <a:lnTo>
                  <a:pt x="25174" y="190541"/>
                </a:lnTo>
                <a:lnTo>
                  <a:pt x="25476" y="199937"/>
                </a:lnTo>
                <a:lnTo>
                  <a:pt x="25647" y="211535"/>
                </a:lnTo>
                <a:lnTo>
                  <a:pt x="25718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769"/>
          <p:cNvSpPr/>
          <p:nvPr/>
        </p:nvSpPr>
        <p:spPr>
          <a:xfrm>
            <a:off x="8369617" y="3780472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17145"/>
                </a:moveTo>
                <a:lnTo>
                  <a:pt x="0" y="8677"/>
                </a:lnTo>
                <a:lnTo>
                  <a:pt x="4551" y="8604"/>
                </a:lnTo>
                <a:lnTo>
                  <a:pt x="6844" y="7641"/>
                </a:lnTo>
                <a:lnTo>
                  <a:pt x="9325" y="6046"/>
                </a:lnTo>
                <a:lnTo>
                  <a:pt x="11931" y="4031"/>
                </a:lnTo>
                <a:lnTo>
                  <a:pt x="14622" y="2687"/>
                </a:lnTo>
                <a:lnTo>
                  <a:pt x="17368" y="1792"/>
                </a:lnTo>
                <a:lnTo>
                  <a:pt x="20152" y="1194"/>
                </a:lnTo>
                <a:lnTo>
                  <a:pt x="23911" y="796"/>
                </a:lnTo>
                <a:lnTo>
                  <a:pt x="28324" y="531"/>
                </a:lnTo>
                <a:lnTo>
                  <a:pt x="38306" y="236"/>
                </a:lnTo>
                <a:lnTo>
                  <a:pt x="82913" y="10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770"/>
          <p:cNvSpPr/>
          <p:nvPr/>
        </p:nvSpPr>
        <p:spPr>
          <a:xfrm>
            <a:off x="8558212" y="3621320"/>
            <a:ext cx="238294" cy="304371"/>
          </a:xfrm>
          <a:custGeom>
            <a:avLst/>
            <a:gdLst/>
            <a:ahLst/>
            <a:cxnLst/>
            <a:rect l="0" t="0" r="0" b="0"/>
            <a:pathLst>
              <a:path w="238294" h="304371">
                <a:moveTo>
                  <a:pt x="85725" y="30565"/>
                </a:moveTo>
                <a:lnTo>
                  <a:pt x="93107" y="23184"/>
                </a:lnTo>
                <a:lnTo>
                  <a:pt x="98848" y="19982"/>
                </a:lnTo>
                <a:lnTo>
                  <a:pt x="103046" y="17794"/>
                </a:lnTo>
                <a:lnTo>
                  <a:pt x="110251" y="12824"/>
                </a:lnTo>
                <a:lnTo>
                  <a:pt x="113506" y="10165"/>
                </a:lnTo>
                <a:lnTo>
                  <a:pt x="117581" y="8392"/>
                </a:lnTo>
                <a:lnTo>
                  <a:pt x="122202" y="7211"/>
                </a:lnTo>
                <a:lnTo>
                  <a:pt x="127188" y="6423"/>
                </a:lnTo>
                <a:lnTo>
                  <a:pt x="132417" y="5898"/>
                </a:lnTo>
                <a:lnTo>
                  <a:pt x="137808" y="5547"/>
                </a:lnTo>
                <a:lnTo>
                  <a:pt x="143307" y="5314"/>
                </a:lnTo>
                <a:lnTo>
                  <a:pt x="148879" y="4206"/>
                </a:lnTo>
                <a:lnTo>
                  <a:pt x="154498" y="2515"/>
                </a:lnTo>
                <a:lnTo>
                  <a:pt x="160148" y="435"/>
                </a:lnTo>
                <a:lnTo>
                  <a:pt x="164868" y="0"/>
                </a:lnTo>
                <a:lnTo>
                  <a:pt x="168967" y="663"/>
                </a:lnTo>
                <a:lnTo>
                  <a:pt x="172652" y="2058"/>
                </a:lnTo>
                <a:lnTo>
                  <a:pt x="177014" y="2988"/>
                </a:lnTo>
                <a:lnTo>
                  <a:pt x="181827" y="3607"/>
                </a:lnTo>
                <a:lnTo>
                  <a:pt x="186941" y="4021"/>
                </a:lnTo>
                <a:lnTo>
                  <a:pt x="191302" y="5248"/>
                </a:lnTo>
                <a:lnTo>
                  <a:pt x="198688" y="9153"/>
                </a:lnTo>
                <a:lnTo>
                  <a:pt x="205146" y="11523"/>
                </a:lnTo>
                <a:lnTo>
                  <a:pt x="208201" y="12155"/>
                </a:lnTo>
                <a:lnTo>
                  <a:pt x="214137" y="15398"/>
                </a:lnTo>
                <a:lnTo>
                  <a:pt x="217053" y="17596"/>
                </a:lnTo>
                <a:lnTo>
                  <a:pt x="218997" y="20014"/>
                </a:lnTo>
                <a:lnTo>
                  <a:pt x="220293" y="22578"/>
                </a:lnTo>
                <a:lnTo>
                  <a:pt x="221157" y="25241"/>
                </a:lnTo>
                <a:lnTo>
                  <a:pt x="220780" y="27968"/>
                </a:lnTo>
                <a:lnTo>
                  <a:pt x="219577" y="30738"/>
                </a:lnTo>
                <a:lnTo>
                  <a:pt x="217822" y="33538"/>
                </a:lnTo>
                <a:lnTo>
                  <a:pt x="215873" y="41729"/>
                </a:lnTo>
                <a:lnTo>
                  <a:pt x="215353" y="46580"/>
                </a:lnTo>
                <a:lnTo>
                  <a:pt x="213101" y="50766"/>
                </a:lnTo>
                <a:lnTo>
                  <a:pt x="209695" y="54510"/>
                </a:lnTo>
                <a:lnTo>
                  <a:pt x="205519" y="57958"/>
                </a:lnTo>
                <a:lnTo>
                  <a:pt x="198340" y="66869"/>
                </a:lnTo>
                <a:lnTo>
                  <a:pt x="195091" y="71913"/>
                </a:lnTo>
                <a:lnTo>
                  <a:pt x="191021" y="76227"/>
                </a:lnTo>
                <a:lnTo>
                  <a:pt x="186403" y="80057"/>
                </a:lnTo>
                <a:lnTo>
                  <a:pt x="181418" y="83562"/>
                </a:lnTo>
                <a:lnTo>
                  <a:pt x="176191" y="86851"/>
                </a:lnTo>
                <a:lnTo>
                  <a:pt x="170800" y="89996"/>
                </a:lnTo>
                <a:lnTo>
                  <a:pt x="165302" y="93046"/>
                </a:lnTo>
                <a:lnTo>
                  <a:pt x="159732" y="96984"/>
                </a:lnTo>
                <a:lnTo>
                  <a:pt x="154112" y="101514"/>
                </a:lnTo>
                <a:lnTo>
                  <a:pt x="148461" y="106439"/>
                </a:lnTo>
                <a:lnTo>
                  <a:pt x="143742" y="109723"/>
                </a:lnTo>
                <a:lnTo>
                  <a:pt x="139643" y="111912"/>
                </a:lnTo>
                <a:lnTo>
                  <a:pt x="132548" y="115296"/>
                </a:lnTo>
                <a:lnTo>
                  <a:pt x="126220" y="119976"/>
                </a:lnTo>
                <a:lnTo>
                  <a:pt x="120233" y="122691"/>
                </a:lnTo>
                <a:lnTo>
                  <a:pt x="117303" y="123414"/>
                </a:lnTo>
                <a:lnTo>
                  <a:pt x="111507" y="126759"/>
                </a:lnTo>
                <a:lnTo>
                  <a:pt x="102915" y="133400"/>
                </a:lnTo>
                <a:lnTo>
                  <a:pt x="107435" y="128873"/>
                </a:lnTo>
                <a:lnTo>
                  <a:pt x="109724" y="127536"/>
                </a:lnTo>
                <a:lnTo>
                  <a:pt x="114806" y="126051"/>
                </a:lnTo>
                <a:lnTo>
                  <a:pt x="120240" y="125390"/>
                </a:lnTo>
                <a:lnTo>
                  <a:pt x="126782" y="125097"/>
                </a:lnTo>
                <a:lnTo>
                  <a:pt x="146505" y="124908"/>
                </a:lnTo>
                <a:lnTo>
                  <a:pt x="185783" y="124865"/>
                </a:lnTo>
                <a:lnTo>
                  <a:pt x="191483" y="125816"/>
                </a:lnTo>
                <a:lnTo>
                  <a:pt x="197187" y="127403"/>
                </a:lnTo>
                <a:lnTo>
                  <a:pt x="202896" y="129414"/>
                </a:lnTo>
                <a:lnTo>
                  <a:pt x="207654" y="130754"/>
                </a:lnTo>
                <a:lnTo>
                  <a:pt x="211779" y="131647"/>
                </a:lnTo>
                <a:lnTo>
                  <a:pt x="215481" y="132243"/>
                </a:lnTo>
                <a:lnTo>
                  <a:pt x="218901" y="134545"/>
                </a:lnTo>
                <a:lnTo>
                  <a:pt x="225243" y="142183"/>
                </a:lnTo>
                <a:lnTo>
                  <a:pt x="231235" y="149388"/>
                </a:lnTo>
                <a:lnTo>
                  <a:pt x="234167" y="152643"/>
                </a:lnTo>
                <a:lnTo>
                  <a:pt x="236121" y="156717"/>
                </a:lnTo>
                <a:lnTo>
                  <a:pt x="237424" y="161339"/>
                </a:lnTo>
                <a:lnTo>
                  <a:pt x="238293" y="166325"/>
                </a:lnTo>
                <a:lnTo>
                  <a:pt x="237920" y="171554"/>
                </a:lnTo>
                <a:lnTo>
                  <a:pt x="236718" y="176945"/>
                </a:lnTo>
                <a:lnTo>
                  <a:pt x="234964" y="182444"/>
                </a:lnTo>
                <a:lnTo>
                  <a:pt x="232843" y="188015"/>
                </a:lnTo>
                <a:lnTo>
                  <a:pt x="230476" y="193634"/>
                </a:lnTo>
                <a:lnTo>
                  <a:pt x="227946" y="199285"/>
                </a:lnTo>
                <a:lnTo>
                  <a:pt x="222594" y="210644"/>
                </a:lnTo>
                <a:lnTo>
                  <a:pt x="219834" y="216340"/>
                </a:lnTo>
                <a:lnTo>
                  <a:pt x="216088" y="222043"/>
                </a:lnTo>
                <a:lnTo>
                  <a:pt x="211686" y="227749"/>
                </a:lnTo>
                <a:lnTo>
                  <a:pt x="206847" y="233459"/>
                </a:lnTo>
                <a:lnTo>
                  <a:pt x="201716" y="239170"/>
                </a:lnTo>
                <a:lnTo>
                  <a:pt x="190934" y="250595"/>
                </a:lnTo>
                <a:lnTo>
                  <a:pt x="184440" y="256309"/>
                </a:lnTo>
                <a:lnTo>
                  <a:pt x="177253" y="262023"/>
                </a:lnTo>
                <a:lnTo>
                  <a:pt x="169603" y="267738"/>
                </a:lnTo>
                <a:lnTo>
                  <a:pt x="162599" y="272500"/>
                </a:lnTo>
                <a:lnTo>
                  <a:pt x="156025" y="276628"/>
                </a:lnTo>
                <a:lnTo>
                  <a:pt x="149737" y="280332"/>
                </a:lnTo>
                <a:lnTo>
                  <a:pt x="143639" y="283754"/>
                </a:lnTo>
                <a:lnTo>
                  <a:pt x="131784" y="290095"/>
                </a:lnTo>
                <a:lnTo>
                  <a:pt x="114401" y="299021"/>
                </a:lnTo>
                <a:lnTo>
                  <a:pt x="108652" y="300976"/>
                </a:lnTo>
                <a:lnTo>
                  <a:pt x="102915" y="302279"/>
                </a:lnTo>
                <a:lnTo>
                  <a:pt x="97185" y="303147"/>
                </a:lnTo>
                <a:lnTo>
                  <a:pt x="91460" y="303726"/>
                </a:lnTo>
                <a:lnTo>
                  <a:pt x="85739" y="304112"/>
                </a:lnTo>
                <a:lnTo>
                  <a:pt x="80019" y="304370"/>
                </a:lnTo>
                <a:lnTo>
                  <a:pt x="74301" y="303589"/>
                </a:lnTo>
                <a:lnTo>
                  <a:pt x="68584" y="302116"/>
                </a:lnTo>
                <a:lnTo>
                  <a:pt x="62867" y="300181"/>
                </a:lnTo>
                <a:lnTo>
                  <a:pt x="58104" y="298891"/>
                </a:lnTo>
                <a:lnTo>
                  <a:pt x="53976" y="298032"/>
                </a:lnTo>
                <a:lnTo>
                  <a:pt x="50271" y="297459"/>
                </a:lnTo>
                <a:lnTo>
                  <a:pt x="43616" y="294282"/>
                </a:lnTo>
                <a:lnTo>
                  <a:pt x="37483" y="289695"/>
                </a:lnTo>
                <a:lnTo>
                  <a:pt x="31582" y="284481"/>
                </a:lnTo>
                <a:lnTo>
                  <a:pt x="25784" y="278989"/>
                </a:lnTo>
                <a:lnTo>
                  <a:pt x="22904" y="276191"/>
                </a:lnTo>
                <a:lnTo>
                  <a:pt x="20032" y="274325"/>
                </a:lnTo>
                <a:lnTo>
                  <a:pt x="14301" y="272253"/>
                </a:lnTo>
                <a:lnTo>
                  <a:pt x="10270" y="271086"/>
                </a:lnTo>
                <a:lnTo>
                  <a:pt x="6787" y="268273"/>
                </a:lnTo>
                <a:lnTo>
                  <a:pt x="0" y="262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Combining horizontal and vertical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Shift left or right first, then up or down.</a:t>
            </a:r>
          </a:p>
          <a:p>
            <a:pPr eaLnBrk="1" hangingPunct="1"/>
            <a:r>
              <a:rPr lang="en-US" smtClean="0"/>
              <a:t>Try this:</a:t>
            </a:r>
          </a:p>
          <a:p>
            <a:pPr eaLnBrk="1" hangingPunct="1">
              <a:buFontTx/>
              <a:buNone/>
            </a:pPr>
            <a:r>
              <a:rPr lang="en-US" smtClean="0"/>
              <a:t>	f(x)=2x</a:t>
            </a:r>
            <a:r>
              <a:rPr lang="en-US" baseline="30000" smtClean="0"/>
              <a:t>2</a:t>
            </a:r>
            <a:r>
              <a:rPr lang="en-US" smtClean="0"/>
              <a:t>+x-1</a:t>
            </a:r>
          </a:p>
          <a:p>
            <a:pPr eaLnBrk="1" hangingPunct="1">
              <a:buFontTx/>
              <a:buNone/>
            </a:pPr>
            <a:r>
              <a:rPr lang="en-US" smtClean="0"/>
              <a:t>	Shift left 2 and up 5</a:t>
            </a:r>
          </a:p>
        </p:txBody>
      </p:sp>
      <p:sp>
        <p:nvSpPr>
          <p:cNvPr id="4" name="SMARTPenAnnotation618"/>
          <p:cNvSpPr/>
          <p:nvPr/>
        </p:nvSpPr>
        <p:spPr>
          <a:xfrm>
            <a:off x="1798047" y="3960495"/>
            <a:ext cx="202204" cy="231458"/>
          </a:xfrm>
          <a:custGeom>
            <a:avLst/>
            <a:gdLst/>
            <a:ahLst/>
            <a:cxnLst/>
            <a:rect l="0" t="0" r="0" b="0"/>
            <a:pathLst>
              <a:path w="202204" h="231458">
                <a:moveTo>
                  <a:pt x="13607" y="0"/>
                </a:moveTo>
                <a:lnTo>
                  <a:pt x="2577" y="0"/>
                </a:lnTo>
                <a:lnTo>
                  <a:pt x="4550" y="0"/>
                </a:lnTo>
                <a:lnTo>
                  <a:pt x="0" y="0"/>
                </a:lnTo>
                <a:lnTo>
                  <a:pt x="4783" y="0"/>
                </a:lnTo>
                <a:lnTo>
                  <a:pt x="5002" y="6785"/>
                </a:lnTo>
                <a:lnTo>
                  <a:pt x="5028" y="8219"/>
                </a:lnTo>
                <a:lnTo>
                  <a:pt x="10925" y="14394"/>
                </a:lnTo>
                <a:lnTo>
                  <a:pt x="12415" y="15922"/>
                </a:lnTo>
                <a:lnTo>
                  <a:pt x="13078" y="19141"/>
                </a:lnTo>
                <a:lnTo>
                  <a:pt x="13254" y="21333"/>
                </a:lnTo>
                <a:lnTo>
                  <a:pt x="14324" y="23747"/>
                </a:lnTo>
                <a:lnTo>
                  <a:pt x="19429" y="30743"/>
                </a:lnTo>
                <a:lnTo>
                  <a:pt x="24177" y="36129"/>
                </a:lnTo>
                <a:lnTo>
                  <a:pt x="26369" y="38373"/>
                </a:lnTo>
                <a:lnTo>
                  <a:pt x="27830" y="40822"/>
                </a:lnTo>
                <a:lnTo>
                  <a:pt x="29454" y="46083"/>
                </a:lnTo>
                <a:lnTo>
                  <a:pt x="32715" y="51596"/>
                </a:lnTo>
                <a:lnTo>
                  <a:pt x="38019" y="58346"/>
                </a:lnTo>
                <a:lnTo>
                  <a:pt x="43489" y="64066"/>
                </a:lnTo>
                <a:lnTo>
                  <a:pt x="44958" y="66523"/>
                </a:lnTo>
                <a:lnTo>
                  <a:pt x="46591" y="71793"/>
                </a:lnTo>
                <a:lnTo>
                  <a:pt x="48932" y="74532"/>
                </a:lnTo>
                <a:lnTo>
                  <a:pt x="52397" y="77310"/>
                </a:lnTo>
                <a:lnTo>
                  <a:pt x="56612" y="80115"/>
                </a:lnTo>
                <a:lnTo>
                  <a:pt x="60375" y="82938"/>
                </a:lnTo>
                <a:lnTo>
                  <a:pt x="63836" y="85771"/>
                </a:lnTo>
                <a:lnTo>
                  <a:pt x="67095" y="88613"/>
                </a:lnTo>
                <a:lnTo>
                  <a:pt x="73257" y="94311"/>
                </a:lnTo>
                <a:lnTo>
                  <a:pt x="82082" y="102874"/>
                </a:lnTo>
                <a:lnTo>
                  <a:pt x="110761" y="131445"/>
                </a:lnTo>
                <a:lnTo>
                  <a:pt x="113619" y="135255"/>
                </a:lnTo>
                <a:lnTo>
                  <a:pt x="116477" y="139700"/>
                </a:lnTo>
                <a:lnTo>
                  <a:pt x="119334" y="144568"/>
                </a:lnTo>
                <a:lnTo>
                  <a:pt x="122192" y="148766"/>
                </a:lnTo>
                <a:lnTo>
                  <a:pt x="127907" y="155971"/>
                </a:lnTo>
                <a:lnTo>
                  <a:pt x="133622" y="162347"/>
                </a:lnTo>
                <a:lnTo>
                  <a:pt x="136480" y="165381"/>
                </a:lnTo>
                <a:lnTo>
                  <a:pt x="140290" y="168357"/>
                </a:lnTo>
                <a:lnTo>
                  <a:pt x="144735" y="171293"/>
                </a:lnTo>
                <a:lnTo>
                  <a:pt x="149603" y="174203"/>
                </a:lnTo>
                <a:lnTo>
                  <a:pt x="152849" y="177095"/>
                </a:lnTo>
                <a:lnTo>
                  <a:pt x="155013" y="179976"/>
                </a:lnTo>
                <a:lnTo>
                  <a:pt x="156455" y="182848"/>
                </a:lnTo>
                <a:lnTo>
                  <a:pt x="158369" y="184764"/>
                </a:lnTo>
                <a:lnTo>
                  <a:pt x="160598" y="186041"/>
                </a:lnTo>
                <a:lnTo>
                  <a:pt x="163036" y="186892"/>
                </a:lnTo>
                <a:lnTo>
                  <a:pt x="168285" y="190378"/>
                </a:lnTo>
                <a:lnTo>
                  <a:pt x="173793" y="195102"/>
                </a:lnTo>
                <a:lnTo>
                  <a:pt x="179416" y="200377"/>
                </a:lnTo>
                <a:lnTo>
                  <a:pt x="187937" y="208702"/>
                </a:lnTo>
                <a:lnTo>
                  <a:pt x="189834" y="211524"/>
                </a:lnTo>
                <a:lnTo>
                  <a:pt x="191943" y="217201"/>
                </a:lnTo>
                <a:lnTo>
                  <a:pt x="193130" y="221200"/>
                </a:lnTo>
                <a:lnTo>
                  <a:pt x="198033" y="226937"/>
                </a:lnTo>
                <a:lnTo>
                  <a:pt x="202203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19"/>
          <p:cNvSpPr/>
          <p:nvPr/>
        </p:nvSpPr>
        <p:spPr>
          <a:xfrm>
            <a:off x="1803082" y="3969067"/>
            <a:ext cx="197169" cy="214313"/>
          </a:xfrm>
          <a:custGeom>
            <a:avLst/>
            <a:gdLst/>
            <a:ahLst/>
            <a:cxnLst/>
            <a:rect l="0" t="0" r="0" b="0"/>
            <a:pathLst>
              <a:path w="197169" h="214313">
                <a:moveTo>
                  <a:pt x="197168" y="0"/>
                </a:moveTo>
                <a:lnTo>
                  <a:pt x="188604" y="0"/>
                </a:lnTo>
                <a:lnTo>
                  <a:pt x="188598" y="4551"/>
                </a:lnTo>
                <a:lnTo>
                  <a:pt x="187644" y="5891"/>
                </a:lnTo>
                <a:lnTo>
                  <a:pt x="186056" y="6785"/>
                </a:lnTo>
                <a:lnTo>
                  <a:pt x="184045" y="7381"/>
                </a:lnTo>
                <a:lnTo>
                  <a:pt x="182704" y="8731"/>
                </a:lnTo>
                <a:lnTo>
                  <a:pt x="181810" y="10583"/>
                </a:lnTo>
                <a:lnTo>
                  <a:pt x="180376" y="15849"/>
                </a:lnTo>
                <a:lnTo>
                  <a:pt x="175576" y="21312"/>
                </a:lnTo>
                <a:lnTo>
                  <a:pt x="172296" y="23733"/>
                </a:lnTo>
                <a:lnTo>
                  <a:pt x="168204" y="26299"/>
                </a:lnTo>
                <a:lnTo>
                  <a:pt x="163571" y="28963"/>
                </a:lnTo>
                <a:lnTo>
                  <a:pt x="160482" y="31691"/>
                </a:lnTo>
                <a:lnTo>
                  <a:pt x="158423" y="34463"/>
                </a:lnTo>
                <a:lnTo>
                  <a:pt x="157050" y="37262"/>
                </a:lnTo>
                <a:lnTo>
                  <a:pt x="154230" y="41034"/>
                </a:lnTo>
                <a:lnTo>
                  <a:pt x="150445" y="45454"/>
                </a:lnTo>
                <a:lnTo>
                  <a:pt x="146017" y="50305"/>
                </a:lnTo>
                <a:lnTo>
                  <a:pt x="142112" y="55444"/>
                </a:lnTo>
                <a:lnTo>
                  <a:pt x="138556" y="60775"/>
                </a:lnTo>
                <a:lnTo>
                  <a:pt x="135233" y="66235"/>
                </a:lnTo>
                <a:lnTo>
                  <a:pt x="132065" y="71779"/>
                </a:lnTo>
                <a:lnTo>
                  <a:pt x="126006" y="83019"/>
                </a:lnTo>
                <a:lnTo>
                  <a:pt x="122104" y="88684"/>
                </a:lnTo>
                <a:lnTo>
                  <a:pt x="117598" y="94365"/>
                </a:lnTo>
                <a:lnTo>
                  <a:pt x="112689" y="100057"/>
                </a:lnTo>
                <a:lnTo>
                  <a:pt x="108463" y="105757"/>
                </a:lnTo>
                <a:lnTo>
                  <a:pt x="104694" y="111463"/>
                </a:lnTo>
                <a:lnTo>
                  <a:pt x="101228" y="117171"/>
                </a:lnTo>
                <a:lnTo>
                  <a:pt x="97013" y="122882"/>
                </a:lnTo>
                <a:lnTo>
                  <a:pt x="92298" y="128594"/>
                </a:lnTo>
                <a:lnTo>
                  <a:pt x="87249" y="134307"/>
                </a:lnTo>
                <a:lnTo>
                  <a:pt x="82931" y="140020"/>
                </a:lnTo>
                <a:lnTo>
                  <a:pt x="79100" y="145734"/>
                </a:lnTo>
                <a:lnTo>
                  <a:pt x="75593" y="151449"/>
                </a:lnTo>
                <a:lnTo>
                  <a:pt x="71350" y="156211"/>
                </a:lnTo>
                <a:lnTo>
                  <a:pt x="66617" y="160338"/>
                </a:lnTo>
                <a:lnTo>
                  <a:pt x="61556" y="164042"/>
                </a:lnTo>
                <a:lnTo>
                  <a:pt x="57230" y="167464"/>
                </a:lnTo>
                <a:lnTo>
                  <a:pt x="53393" y="170698"/>
                </a:lnTo>
                <a:lnTo>
                  <a:pt x="49883" y="173806"/>
                </a:lnTo>
                <a:lnTo>
                  <a:pt x="45638" y="176831"/>
                </a:lnTo>
                <a:lnTo>
                  <a:pt x="40903" y="179800"/>
                </a:lnTo>
                <a:lnTo>
                  <a:pt x="35841" y="182731"/>
                </a:lnTo>
                <a:lnTo>
                  <a:pt x="32467" y="185639"/>
                </a:lnTo>
                <a:lnTo>
                  <a:pt x="30217" y="188529"/>
                </a:lnTo>
                <a:lnTo>
                  <a:pt x="26765" y="194281"/>
                </a:lnTo>
                <a:lnTo>
                  <a:pt x="22055" y="200012"/>
                </a:lnTo>
                <a:lnTo>
                  <a:pt x="19466" y="201921"/>
                </a:lnTo>
                <a:lnTo>
                  <a:pt x="14049" y="204043"/>
                </a:lnTo>
                <a:lnTo>
                  <a:pt x="10195" y="205237"/>
                </a:lnTo>
                <a:lnTo>
                  <a:pt x="9654" y="206357"/>
                </a:lnTo>
                <a:lnTo>
                  <a:pt x="9053" y="210142"/>
                </a:lnTo>
                <a:lnTo>
                  <a:pt x="7940" y="211532"/>
                </a:lnTo>
                <a:lnTo>
                  <a:pt x="6246" y="212459"/>
                </a:lnTo>
                <a:lnTo>
                  <a:pt x="32" y="214303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20"/>
          <p:cNvSpPr/>
          <p:nvPr/>
        </p:nvSpPr>
        <p:spPr>
          <a:xfrm>
            <a:off x="2214913" y="3960495"/>
            <a:ext cx="42513" cy="205741"/>
          </a:xfrm>
          <a:custGeom>
            <a:avLst/>
            <a:gdLst/>
            <a:ahLst/>
            <a:cxnLst/>
            <a:rect l="0" t="0" r="0" b="0"/>
            <a:pathLst>
              <a:path w="42513" h="205741">
                <a:moveTo>
                  <a:pt x="8221" y="0"/>
                </a:moveTo>
                <a:lnTo>
                  <a:pt x="8221" y="28619"/>
                </a:lnTo>
                <a:lnTo>
                  <a:pt x="7269" y="31462"/>
                </a:lnTo>
                <a:lnTo>
                  <a:pt x="5681" y="34309"/>
                </a:lnTo>
                <a:lnTo>
                  <a:pt x="3671" y="37160"/>
                </a:lnTo>
                <a:lnTo>
                  <a:pt x="2330" y="40013"/>
                </a:lnTo>
                <a:lnTo>
                  <a:pt x="1436" y="42868"/>
                </a:lnTo>
                <a:lnTo>
                  <a:pt x="841" y="45724"/>
                </a:lnTo>
                <a:lnTo>
                  <a:pt x="1396" y="49532"/>
                </a:lnTo>
                <a:lnTo>
                  <a:pt x="2719" y="53977"/>
                </a:lnTo>
                <a:lnTo>
                  <a:pt x="4553" y="58844"/>
                </a:lnTo>
                <a:lnTo>
                  <a:pt x="5776" y="63042"/>
                </a:lnTo>
                <a:lnTo>
                  <a:pt x="6591" y="66793"/>
                </a:lnTo>
                <a:lnTo>
                  <a:pt x="7134" y="70246"/>
                </a:lnTo>
                <a:lnTo>
                  <a:pt x="7497" y="74453"/>
                </a:lnTo>
                <a:lnTo>
                  <a:pt x="7738" y="79163"/>
                </a:lnTo>
                <a:lnTo>
                  <a:pt x="8007" y="89476"/>
                </a:lnTo>
                <a:lnTo>
                  <a:pt x="8126" y="100409"/>
                </a:lnTo>
                <a:lnTo>
                  <a:pt x="7205" y="105039"/>
                </a:lnTo>
                <a:lnTo>
                  <a:pt x="5639" y="109079"/>
                </a:lnTo>
                <a:lnTo>
                  <a:pt x="3642" y="112724"/>
                </a:lnTo>
                <a:lnTo>
                  <a:pt x="2311" y="117059"/>
                </a:lnTo>
                <a:lnTo>
                  <a:pt x="1424" y="121854"/>
                </a:lnTo>
                <a:lnTo>
                  <a:pt x="832" y="126956"/>
                </a:lnTo>
                <a:lnTo>
                  <a:pt x="438" y="131310"/>
                </a:lnTo>
                <a:lnTo>
                  <a:pt x="175" y="135165"/>
                </a:lnTo>
                <a:lnTo>
                  <a:pt x="0" y="138687"/>
                </a:lnTo>
                <a:lnTo>
                  <a:pt x="835" y="141988"/>
                </a:lnTo>
                <a:lnTo>
                  <a:pt x="2345" y="145141"/>
                </a:lnTo>
                <a:lnTo>
                  <a:pt x="4304" y="148196"/>
                </a:lnTo>
                <a:lnTo>
                  <a:pt x="5609" y="151184"/>
                </a:lnTo>
                <a:lnTo>
                  <a:pt x="6480" y="154130"/>
                </a:lnTo>
                <a:lnTo>
                  <a:pt x="7061" y="157045"/>
                </a:lnTo>
                <a:lnTo>
                  <a:pt x="8400" y="159942"/>
                </a:lnTo>
                <a:lnTo>
                  <a:pt x="10245" y="162825"/>
                </a:lnTo>
                <a:lnTo>
                  <a:pt x="12428" y="165700"/>
                </a:lnTo>
                <a:lnTo>
                  <a:pt x="13883" y="168569"/>
                </a:lnTo>
                <a:lnTo>
                  <a:pt x="14854" y="171434"/>
                </a:lnTo>
                <a:lnTo>
                  <a:pt x="15500" y="174297"/>
                </a:lnTo>
                <a:lnTo>
                  <a:pt x="16884" y="177158"/>
                </a:lnTo>
                <a:lnTo>
                  <a:pt x="18759" y="180018"/>
                </a:lnTo>
                <a:lnTo>
                  <a:pt x="20961" y="182876"/>
                </a:lnTo>
                <a:lnTo>
                  <a:pt x="22430" y="185735"/>
                </a:lnTo>
                <a:lnTo>
                  <a:pt x="23409" y="188593"/>
                </a:lnTo>
                <a:lnTo>
                  <a:pt x="24061" y="191451"/>
                </a:lnTo>
                <a:lnTo>
                  <a:pt x="25449" y="193356"/>
                </a:lnTo>
                <a:lnTo>
                  <a:pt x="27326" y="194627"/>
                </a:lnTo>
                <a:lnTo>
                  <a:pt x="32633" y="196665"/>
                </a:lnTo>
                <a:lnTo>
                  <a:pt x="33068" y="197785"/>
                </a:lnTo>
                <a:lnTo>
                  <a:pt x="33552" y="201569"/>
                </a:lnTo>
                <a:lnTo>
                  <a:pt x="34633" y="202959"/>
                </a:lnTo>
                <a:lnTo>
                  <a:pt x="36307" y="203886"/>
                </a:lnTo>
                <a:lnTo>
                  <a:pt x="42512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21"/>
          <p:cNvSpPr/>
          <p:nvPr/>
        </p:nvSpPr>
        <p:spPr>
          <a:xfrm>
            <a:off x="2120617" y="4037647"/>
            <a:ext cx="231106" cy="34291"/>
          </a:xfrm>
          <a:custGeom>
            <a:avLst/>
            <a:gdLst/>
            <a:ahLst/>
            <a:cxnLst/>
            <a:rect l="0" t="0" r="0" b="0"/>
            <a:pathLst>
              <a:path w="231106" h="34291">
                <a:moveTo>
                  <a:pt x="8220" y="34290"/>
                </a:moveTo>
                <a:lnTo>
                  <a:pt x="8220" y="26071"/>
                </a:lnTo>
                <a:lnTo>
                  <a:pt x="1435" y="25764"/>
                </a:lnTo>
                <a:lnTo>
                  <a:pt x="0" y="25727"/>
                </a:lnTo>
                <a:lnTo>
                  <a:pt x="32892" y="25718"/>
                </a:lnTo>
                <a:lnTo>
                  <a:pt x="37050" y="24765"/>
                </a:lnTo>
                <a:lnTo>
                  <a:pt x="40775" y="23178"/>
                </a:lnTo>
                <a:lnTo>
                  <a:pt x="44211" y="21167"/>
                </a:lnTo>
                <a:lnTo>
                  <a:pt x="48406" y="19826"/>
                </a:lnTo>
                <a:lnTo>
                  <a:pt x="53108" y="18933"/>
                </a:lnTo>
                <a:lnTo>
                  <a:pt x="58148" y="18337"/>
                </a:lnTo>
                <a:lnTo>
                  <a:pt x="63413" y="17939"/>
                </a:lnTo>
                <a:lnTo>
                  <a:pt x="68828" y="17675"/>
                </a:lnTo>
                <a:lnTo>
                  <a:pt x="79924" y="17381"/>
                </a:lnTo>
                <a:lnTo>
                  <a:pt x="108268" y="17176"/>
                </a:lnTo>
                <a:lnTo>
                  <a:pt x="113971" y="16213"/>
                </a:lnTo>
                <a:lnTo>
                  <a:pt x="119678" y="14619"/>
                </a:lnTo>
                <a:lnTo>
                  <a:pt x="125388" y="12603"/>
                </a:lnTo>
                <a:lnTo>
                  <a:pt x="131099" y="11260"/>
                </a:lnTo>
                <a:lnTo>
                  <a:pt x="136812" y="10364"/>
                </a:lnTo>
                <a:lnTo>
                  <a:pt x="142526" y="9767"/>
                </a:lnTo>
                <a:lnTo>
                  <a:pt x="149192" y="9369"/>
                </a:lnTo>
                <a:lnTo>
                  <a:pt x="164219" y="8926"/>
                </a:lnTo>
                <a:lnTo>
                  <a:pt x="185367" y="8642"/>
                </a:lnTo>
                <a:lnTo>
                  <a:pt x="199347" y="8604"/>
                </a:lnTo>
                <a:lnTo>
                  <a:pt x="205170" y="7641"/>
                </a:lnTo>
                <a:lnTo>
                  <a:pt x="210005" y="6046"/>
                </a:lnTo>
                <a:lnTo>
                  <a:pt x="214181" y="4031"/>
                </a:lnTo>
                <a:lnTo>
                  <a:pt x="217917" y="2687"/>
                </a:lnTo>
                <a:lnTo>
                  <a:pt x="221361" y="1792"/>
                </a:lnTo>
                <a:lnTo>
                  <a:pt x="2311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22"/>
          <p:cNvSpPr/>
          <p:nvPr/>
        </p:nvSpPr>
        <p:spPr>
          <a:xfrm>
            <a:off x="2403157" y="3917642"/>
            <a:ext cx="248603" cy="180013"/>
          </a:xfrm>
          <a:custGeom>
            <a:avLst/>
            <a:gdLst/>
            <a:ahLst/>
            <a:cxnLst/>
            <a:rect l="0" t="0" r="0" b="0"/>
            <a:pathLst>
              <a:path w="248603" h="180013">
                <a:moveTo>
                  <a:pt x="0" y="34280"/>
                </a:moveTo>
                <a:lnTo>
                  <a:pt x="0" y="25813"/>
                </a:lnTo>
                <a:lnTo>
                  <a:pt x="4551" y="21188"/>
                </a:lnTo>
                <a:lnTo>
                  <a:pt x="6844" y="19837"/>
                </a:lnTo>
                <a:lnTo>
                  <a:pt x="11932" y="18336"/>
                </a:lnTo>
                <a:lnTo>
                  <a:pt x="17368" y="15129"/>
                </a:lnTo>
                <a:lnTo>
                  <a:pt x="20151" y="12940"/>
                </a:lnTo>
                <a:lnTo>
                  <a:pt x="23912" y="11481"/>
                </a:lnTo>
                <a:lnTo>
                  <a:pt x="28324" y="10508"/>
                </a:lnTo>
                <a:lnTo>
                  <a:pt x="33170" y="9860"/>
                </a:lnTo>
                <a:lnTo>
                  <a:pt x="38306" y="9427"/>
                </a:lnTo>
                <a:lnTo>
                  <a:pt x="43635" y="9139"/>
                </a:lnTo>
                <a:lnTo>
                  <a:pt x="49092" y="8947"/>
                </a:lnTo>
                <a:lnTo>
                  <a:pt x="53683" y="7866"/>
                </a:lnTo>
                <a:lnTo>
                  <a:pt x="61324" y="4125"/>
                </a:lnTo>
                <a:lnTo>
                  <a:pt x="66600" y="2747"/>
                </a:lnTo>
                <a:lnTo>
                  <a:pt x="72975" y="1828"/>
                </a:lnTo>
                <a:lnTo>
                  <a:pt x="80083" y="1216"/>
                </a:lnTo>
                <a:lnTo>
                  <a:pt x="85773" y="807"/>
                </a:lnTo>
                <a:lnTo>
                  <a:pt x="94637" y="353"/>
                </a:lnTo>
                <a:lnTo>
                  <a:pt x="104291" y="151"/>
                </a:lnTo>
                <a:lnTo>
                  <a:pt x="131026" y="0"/>
                </a:lnTo>
                <a:lnTo>
                  <a:pt x="134023" y="949"/>
                </a:lnTo>
                <a:lnTo>
                  <a:pt x="139893" y="4544"/>
                </a:lnTo>
                <a:lnTo>
                  <a:pt x="141840" y="6836"/>
                </a:lnTo>
                <a:lnTo>
                  <a:pt x="143137" y="9317"/>
                </a:lnTo>
                <a:lnTo>
                  <a:pt x="144579" y="14612"/>
                </a:lnTo>
                <a:lnTo>
                  <a:pt x="145220" y="20142"/>
                </a:lnTo>
                <a:lnTo>
                  <a:pt x="144438" y="23902"/>
                </a:lnTo>
                <a:lnTo>
                  <a:pt x="142965" y="28314"/>
                </a:lnTo>
                <a:lnTo>
                  <a:pt x="141030" y="33160"/>
                </a:lnTo>
                <a:lnTo>
                  <a:pt x="138787" y="37344"/>
                </a:lnTo>
                <a:lnTo>
                  <a:pt x="136340" y="41085"/>
                </a:lnTo>
                <a:lnTo>
                  <a:pt x="133756" y="44532"/>
                </a:lnTo>
                <a:lnTo>
                  <a:pt x="131081" y="48734"/>
                </a:lnTo>
                <a:lnTo>
                  <a:pt x="128345" y="53441"/>
                </a:lnTo>
                <a:lnTo>
                  <a:pt x="125568" y="58484"/>
                </a:lnTo>
                <a:lnTo>
                  <a:pt x="119943" y="69168"/>
                </a:lnTo>
                <a:lnTo>
                  <a:pt x="117109" y="74684"/>
                </a:lnTo>
                <a:lnTo>
                  <a:pt x="113315" y="79313"/>
                </a:lnTo>
                <a:lnTo>
                  <a:pt x="108881" y="83352"/>
                </a:lnTo>
                <a:lnTo>
                  <a:pt x="104020" y="86997"/>
                </a:lnTo>
                <a:lnTo>
                  <a:pt x="99827" y="91333"/>
                </a:lnTo>
                <a:lnTo>
                  <a:pt x="96079" y="96128"/>
                </a:lnTo>
                <a:lnTo>
                  <a:pt x="92627" y="101229"/>
                </a:lnTo>
                <a:lnTo>
                  <a:pt x="88422" y="106536"/>
                </a:lnTo>
                <a:lnTo>
                  <a:pt x="83713" y="111978"/>
                </a:lnTo>
                <a:lnTo>
                  <a:pt x="78669" y="117511"/>
                </a:lnTo>
                <a:lnTo>
                  <a:pt x="67984" y="128739"/>
                </a:lnTo>
                <a:lnTo>
                  <a:pt x="62467" y="134400"/>
                </a:lnTo>
                <a:lnTo>
                  <a:pt x="58790" y="139127"/>
                </a:lnTo>
                <a:lnTo>
                  <a:pt x="56338" y="143231"/>
                </a:lnTo>
                <a:lnTo>
                  <a:pt x="54704" y="146919"/>
                </a:lnTo>
                <a:lnTo>
                  <a:pt x="52662" y="150330"/>
                </a:lnTo>
                <a:lnTo>
                  <a:pt x="50348" y="153557"/>
                </a:lnTo>
                <a:lnTo>
                  <a:pt x="47853" y="156661"/>
                </a:lnTo>
                <a:lnTo>
                  <a:pt x="45237" y="158730"/>
                </a:lnTo>
                <a:lnTo>
                  <a:pt x="42540" y="160109"/>
                </a:lnTo>
                <a:lnTo>
                  <a:pt x="39790" y="161029"/>
                </a:lnTo>
                <a:lnTo>
                  <a:pt x="34195" y="164590"/>
                </a:lnTo>
                <a:lnTo>
                  <a:pt x="27392" y="170087"/>
                </a:lnTo>
                <a:lnTo>
                  <a:pt x="26834" y="171490"/>
                </a:lnTo>
                <a:lnTo>
                  <a:pt x="26213" y="175590"/>
                </a:lnTo>
                <a:lnTo>
                  <a:pt x="27001" y="177064"/>
                </a:lnTo>
                <a:lnTo>
                  <a:pt x="28478" y="178047"/>
                </a:lnTo>
                <a:lnTo>
                  <a:pt x="33142" y="179624"/>
                </a:lnTo>
                <a:lnTo>
                  <a:pt x="39955" y="179936"/>
                </a:lnTo>
                <a:lnTo>
                  <a:pt x="47030" y="180002"/>
                </a:lnTo>
                <a:lnTo>
                  <a:pt x="84242" y="180012"/>
                </a:lnTo>
                <a:lnTo>
                  <a:pt x="89499" y="179060"/>
                </a:lnTo>
                <a:lnTo>
                  <a:pt x="94908" y="177473"/>
                </a:lnTo>
                <a:lnTo>
                  <a:pt x="100420" y="175462"/>
                </a:lnTo>
                <a:lnTo>
                  <a:pt x="105999" y="174121"/>
                </a:lnTo>
                <a:lnTo>
                  <a:pt x="111623" y="173228"/>
                </a:lnTo>
                <a:lnTo>
                  <a:pt x="117278" y="172632"/>
                </a:lnTo>
                <a:lnTo>
                  <a:pt x="122953" y="172235"/>
                </a:lnTo>
                <a:lnTo>
                  <a:pt x="128641" y="171970"/>
                </a:lnTo>
                <a:lnTo>
                  <a:pt x="140041" y="171675"/>
                </a:lnTo>
                <a:lnTo>
                  <a:pt x="220028" y="171441"/>
                </a:lnTo>
                <a:lnTo>
                  <a:pt x="224790" y="172393"/>
                </a:lnTo>
                <a:lnTo>
                  <a:pt x="228918" y="173981"/>
                </a:lnTo>
                <a:lnTo>
                  <a:pt x="236044" y="177332"/>
                </a:lnTo>
                <a:lnTo>
                  <a:pt x="242386" y="178821"/>
                </a:lnTo>
                <a:lnTo>
                  <a:pt x="248602" y="1800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23"/>
          <p:cNvSpPr/>
          <p:nvPr/>
        </p:nvSpPr>
        <p:spPr>
          <a:xfrm>
            <a:off x="1666072" y="3892267"/>
            <a:ext cx="231308" cy="368266"/>
          </a:xfrm>
          <a:custGeom>
            <a:avLst/>
            <a:gdLst/>
            <a:ahLst/>
            <a:cxnLst/>
            <a:rect l="0" t="0" r="0" b="0"/>
            <a:pathLst>
              <a:path w="231308" h="368266">
                <a:moveTo>
                  <a:pt x="231307" y="8220"/>
                </a:moveTo>
                <a:lnTo>
                  <a:pt x="226757" y="8220"/>
                </a:lnTo>
                <a:lnTo>
                  <a:pt x="224463" y="7268"/>
                </a:lnTo>
                <a:lnTo>
                  <a:pt x="217638" y="2328"/>
                </a:lnTo>
                <a:lnTo>
                  <a:pt x="215707" y="839"/>
                </a:lnTo>
                <a:lnTo>
                  <a:pt x="212309" y="177"/>
                </a:lnTo>
                <a:lnTo>
                  <a:pt x="210069" y="0"/>
                </a:lnTo>
                <a:lnTo>
                  <a:pt x="207624" y="836"/>
                </a:lnTo>
                <a:lnTo>
                  <a:pt x="202366" y="4303"/>
                </a:lnTo>
                <a:lnTo>
                  <a:pt x="196855" y="6479"/>
                </a:lnTo>
                <a:lnTo>
                  <a:pt x="194052" y="7060"/>
                </a:lnTo>
                <a:lnTo>
                  <a:pt x="188397" y="10244"/>
                </a:lnTo>
                <a:lnTo>
                  <a:pt x="181756" y="14835"/>
                </a:lnTo>
                <a:lnTo>
                  <a:pt x="177318" y="17392"/>
                </a:lnTo>
                <a:lnTo>
                  <a:pt x="167307" y="22774"/>
                </a:lnTo>
                <a:lnTo>
                  <a:pt x="139718" y="36830"/>
                </a:lnTo>
                <a:lnTo>
                  <a:pt x="135005" y="39676"/>
                </a:lnTo>
                <a:lnTo>
                  <a:pt x="130911" y="42526"/>
                </a:lnTo>
                <a:lnTo>
                  <a:pt x="127229" y="45378"/>
                </a:lnTo>
                <a:lnTo>
                  <a:pt x="122869" y="49185"/>
                </a:lnTo>
                <a:lnTo>
                  <a:pt x="118058" y="53627"/>
                </a:lnTo>
                <a:lnTo>
                  <a:pt x="104725" y="66442"/>
                </a:lnTo>
                <a:lnTo>
                  <a:pt x="87135" y="83856"/>
                </a:lnTo>
                <a:lnTo>
                  <a:pt x="82805" y="89124"/>
                </a:lnTo>
                <a:lnTo>
                  <a:pt x="78966" y="94541"/>
                </a:lnTo>
                <a:lnTo>
                  <a:pt x="75454" y="100057"/>
                </a:lnTo>
                <a:lnTo>
                  <a:pt x="71208" y="104687"/>
                </a:lnTo>
                <a:lnTo>
                  <a:pt x="66472" y="108727"/>
                </a:lnTo>
                <a:lnTo>
                  <a:pt x="61410" y="112372"/>
                </a:lnTo>
                <a:lnTo>
                  <a:pt x="56130" y="116707"/>
                </a:lnTo>
                <a:lnTo>
                  <a:pt x="50705" y="121502"/>
                </a:lnTo>
                <a:lnTo>
                  <a:pt x="45183" y="126604"/>
                </a:lnTo>
                <a:lnTo>
                  <a:pt x="40550" y="131911"/>
                </a:lnTo>
                <a:lnTo>
                  <a:pt x="36508" y="137353"/>
                </a:lnTo>
                <a:lnTo>
                  <a:pt x="32861" y="142886"/>
                </a:lnTo>
                <a:lnTo>
                  <a:pt x="29477" y="149432"/>
                </a:lnTo>
                <a:lnTo>
                  <a:pt x="26269" y="156654"/>
                </a:lnTo>
                <a:lnTo>
                  <a:pt x="23178" y="164326"/>
                </a:lnTo>
                <a:lnTo>
                  <a:pt x="20164" y="171346"/>
                </a:lnTo>
                <a:lnTo>
                  <a:pt x="14276" y="184226"/>
                </a:lnTo>
                <a:lnTo>
                  <a:pt x="5606" y="202186"/>
                </a:lnTo>
                <a:lnTo>
                  <a:pt x="3687" y="208016"/>
                </a:lnTo>
                <a:lnTo>
                  <a:pt x="2408" y="213807"/>
                </a:lnTo>
                <a:lnTo>
                  <a:pt x="987" y="224370"/>
                </a:lnTo>
                <a:lnTo>
                  <a:pt x="355" y="232239"/>
                </a:lnTo>
                <a:lnTo>
                  <a:pt x="75" y="241452"/>
                </a:lnTo>
                <a:lnTo>
                  <a:pt x="0" y="246576"/>
                </a:lnTo>
                <a:lnTo>
                  <a:pt x="2457" y="257349"/>
                </a:lnTo>
                <a:lnTo>
                  <a:pt x="6723" y="268486"/>
                </a:lnTo>
                <a:lnTo>
                  <a:pt x="11795" y="279786"/>
                </a:lnTo>
                <a:lnTo>
                  <a:pt x="17224" y="288619"/>
                </a:lnTo>
                <a:lnTo>
                  <a:pt x="20005" y="292308"/>
                </a:lnTo>
                <a:lnTo>
                  <a:pt x="21859" y="296672"/>
                </a:lnTo>
                <a:lnTo>
                  <a:pt x="23919" y="306601"/>
                </a:lnTo>
                <a:lnTo>
                  <a:pt x="27375" y="314824"/>
                </a:lnTo>
                <a:lnTo>
                  <a:pt x="29630" y="318350"/>
                </a:lnTo>
                <a:lnTo>
                  <a:pt x="33038" y="321654"/>
                </a:lnTo>
                <a:lnTo>
                  <a:pt x="37215" y="324808"/>
                </a:lnTo>
                <a:lnTo>
                  <a:pt x="41905" y="327864"/>
                </a:lnTo>
                <a:lnTo>
                  <a:pt x="45984" y="330853"/>
                </a:lnTo>
                <a:lnTo>
                  <a:pt x="53056" y="336715"/>
                </a:lnTo>
                <a:lnTo>
                  <a:pt x="58181" y="339612"/>
                </a:lnTo>
                <a:lnTo>
                  <a:pt x="64455" y="342495"/>
                </a:lnTo>
                <a:lnTo>
                  <a:pt x="71495" y="345370"/>
                </a:lnTo>
                <a:lnTo>
                  <a:pt x="77141" y="348240"/>
                </a:lnTo>
                <a:lnTo>
                  <a:pt x="81857" y="351104"/>
                </a:lnTo>
                <a:lnTo>
                  <a:pt x="85954" y="353968"/>
                </a:lnTo>
                <a:lnTo>
                  <a:pt x="90590" y="356828"/>
                </a:lnTo>
                <a:lnTo>
                  <a:pt x="95586" y="359688"/>
                </a:lnTo>
                <a:lnTo>
                  <a:pt x="100821" y="362547"/>
                </a:lnTo>
                <a:lnTo>
                  <a:pt x="106217" y="364453"/>
                </a:lnTo>
                <a:lnTo>
                  <a:pt x="111719" y="365724"/>
                </a:lnTo>
                <a:lnTo>
                  <a:pt x="117292" y="366571"/>
                </a:lnTo>
                <a:lnTo>
                  <a:pt x="121959" y="367136"/>
                </a:lnTo>
                <a:lnTo>
                  <a:pt x="126024" y="367512"/>
                </a:lnTo>
                <a:lnTo>
                  <a:pt x="137010" y="3682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24"/>
          <p:cNvSpPr/>
          <p:nvPr/>
        </p:nvSpPr>
        <p:spPr>
          <a:xfrm>
            <a:off x="2703226" y="3857625"/>
            <a:ext cx="193091" cy="317183"/>
          </a:xfrm>
          <a:custGeom>
            <a:avLst/>
            <a:gdLst/>
            <a:ahLst/>
            <a:cxnLst/>
            <a:rect l="0" t="0" r="0" b="0"/>
            <a:pathLst>
              <a:path w="193091" h="317183">
                <a:moveTo>
                  <a:pt x="8541" y="0"/>
                </a:moveTo>
                <a:lnTo>
                  <a:pt x="0" y="0"/>
                </a:lnTo>
                <a:lnTo>
                  <a:pt x="4529" y="4550"/>
                </a:lnTo>
                <a:lnTo>
                  <a:pt x="6819" y="5891"/>
                </a:lnTo>
                <a:lnTo>
                  <a:pt x="11903" y="7380"/>
                </a:lnTo>
                <a:lnTo>
                  <a:pt x="13640" y="8730"/>
                </a:lnTo>
                <a:lnTo>
                  <a:pt x="14798" y="10583"/>
                </a:lnTo>
                <a:lnTo>
                  <a:pt x="15570" y="12770"/>
                </a:lnTo>
                <a:lnTo>
                  <a:pt x="17037" y="14228"/>
                </a:lnTo>
                <a:lnTo>
                  <a:pt x="18967" y="15200"/>
                </a:lnTo>
                <a:lnTo>
                  <a:pt x="24605" y="17233"/>
                </a:lnTo>
                <a:lnTo>
                  <a:pt x="28775" y="19108"/>
                </a:lnTo>
                <a:lnTo>
                  <a:pt x="33461" y="21311"/>
                </a:lnTo>
                <a:lnTo>
                  <a:pt x="37536" y="23733"/>
                </a:lnTo>
                <a:lnTo>
                  <a:pt x="41206" y="26299"/>
                </a:lnTo>
                <a:lnTo>
                  <a:pt x="44605" y="28962"/>
                </a:lnTo>
                <a:lnTo>
                  <a:pt x="48776" y="31691"/>
                </a:lnTo>
                <a:lnTo>
                  <a:pt x="53462" y="34462"/>
                </a:lnTo>
                <a:lnTo>
                  <a:pt x="58491" y="37262"/>
                </a:lnTo>
                <a:lnTo>
                  <a:pt x="69159" y="42913"/>
                </a:lnTo>
                <a:lnTo>
                  <a:pt x="74670" y="45754"/>
                </a:lnTo>
                <a:lnTo>
                  <a:pt x="80250" y="49552"/>
                </a:lnTo>
                <a:lnTo>
                  <a:pt x="85874" y="53990"/>
                </a:lnTo>
                <a:lnTo>
                  <a:pt x="91529" y="58853"/>
                </a:lnTo>
                <a:lnTo>
                  <a:pt x="97204" y="62095"/>
                </a:lnTo>
                <a:lnTo>
                  <a:pt x="102892" y="64257"/>
                </a:lnTo>
                <a:lnTo>
                  <a:pt x="108589" y="65698"/>
                </a:lnTo>
                <a:lnTo>
                  <a:pt x="114292" y="68564"/>
                </a:lnTo>
                <a:lnTo>
                  <a:pt x="119999" y="72379"/>
                </a:lnTo>
                <a:lnTo>
                  <a:pt x="125709" y="76827"/>
                </a:lnTo>
                <a:lnTo>
                  <a:pt x="131421" y="80746"/>
                </a:lnTo>
                <a:lnTo>
                  <a:pt x="137133" y="84310"/>
                </a:lnTo>
                <a:lnTo>
                  <a:pt x="142846" y="87639"/>
                </a:lnTo>
                <a:lnTo>
                  <a:pt x="147608" y="91764"/>
                </a:lnTo>
                <a:lnTo>
                  <a:pt x="151735" y="96418"/>
                </a:lnTo>
                <a:lnTo>
                  <a:pt x="155438" y="101426"/>
                </a:lnTo>
                <a:lnTo>
                  <a:pt x="159813" y="106670"/>
                </a:lnTo>
                <a:lnTo>
                  <a:pt x="164634" y="112071"/>
                </a:lnTo>
                <a:lnTo>
                  <a:pt x="169753" y="117576"/>
                </a:lnTo>
                <a:lnTo>
                  <a:pt x="174118" y="123151"/>
                </a:lnTo>
                <a:lnTo>
                  <a:pt x="177981" y="128773"/>
                </a:lnTo>
                <a:lnTo>
                  <a:pt x="181508" y="134426"/>
                </a:lnTo>
                <a:lnTo>
                  <a:pt x="183860" y="140100"/>
                </a:lnTo>
                <a:lnTo>
                  <a:pt x="185428" y="145787"/>
                </a:lnTo>
                <a:lnTo>
                  <a:pt x="186473" y="151484"/>
                </a:lnTo>
                <a:lnTo>
                  <a:pt x="188122" y="157187"/>
                </a:lnTo>
                <a:lnTo>
                  <a:pt x="190174" y="162893"/>
                </a:lnTo>
                <a:lnTo>
                  <a:pt x="192495" y="168603"/>
                </a:lnTo>
                <a:lnTo>
                  <a:pt x="193090" y="174314"/>
                </a:lnTo>
                <a:lnTo>
                  <a:pt x="192533" y="180027"/>
                </a:lnTo>
                <a:lnTo>
                  <a:pt x="191210" y="185740"/>
                </a:lnTo>
                <a:lnTo>
                  <a:pt x="190328" y="191454"/>
                </a:lnTo>
                <a:lnTo>
                  <a:pt x="189740" y="197168"/>
                </a:lnTo>
                <a:lnTo>
                  <a:pt x="189348" y="202883"/>
                </a:lnTo>
                <a:lnTo>
                  <a:pt x="188134" y="208598"/>
                </a:lnTo>
                <a:lnTo>
                  <a:pt x="186372" y="214313"/>
                </a:lnTo>
                <a:lnTo>
                  <a:pt x="184245" y="220028"/>
                </a:lnTo>
                <a:lnTo>
                  <a:pt x="180922" y="225742"/>
                </a:lnTo>
                <a:lnTo>
                  <a:pt x="176802" y="231457"/>
                </a:lnTo>
                <a:lnTo>
                  <a:pt x="172150" y="237172"/>
                </a:lnTo>
                <a:lnTo>
                  <a:pt x="168096" y="241935"/>
                </a:lnTo>
                <a:lnTo>
                  <a:pt x="164441" y="246062"/>
                </a:lnTo>
                <a:lnTo>
                  <a:pt x="161052" y="249766"/>
                </a:lnTo>
                <a:lnTo>
                  <a:pt x="152206" y="258962"/>
                </a:lnTo>
                <a:lnTo>
                  <a:pt x="147180" y="264081"/>
                </a:lnTo>
                <a:lnTo>
                  <a:pt x="141925" y="268446"/>
                </a:lnTo>
                <a:lnTo>
                  <a:pt x="136516" y="272309"/>
                </a:lnTo>
                <a:lnTo>
                  <a:pt x="131005" y="275837"/>
                </a:lnTo>
                <a:lnTo>
                  <a:pt x="126379" y="279141"/>
                </a:lnTo>
                <a:lnTo>
                  <a:pt x="122342" y="282296"/>
                </a:lnTo>
                <a:lnTo>
                  <a:pt x="118698" y="285353"/>
                </a:lnTo>
                <a:lnTo>
                  <a:pt x="114364" y="288342"/>
                </a:lnTo>
                <a:lnTo>
                  <a:pt x="109570" y="291288"/>
                </a:lnTo>
                <a:lnTo>
                  <a:pt x="104469" y="294205"/>
                </a:lnTo>
                <a:lnTo>
                  <a:pt x="99163" y="296149"/>
                </a:lnTo>
                <a:lnTo>
                  <a:pt x="93720" y="297445"/>
                </a:lnTo>
                <a:lnTo>
                  <a:pt x="88187" y="298309"/>
                </a:lnTo>
                <a:lnTo>
                  <a:pt x="83546" y="299837"/>
                </a:lnTo>
                <a:lnTo>
                  <a:pt x="79499" y="301809"/>
                </a:lnTo>
                <a:lnTo>
                  <a:pt x="75849" y="304076"/>
                </a:lnTo>
                <a:lnTo>
                  <a:pt x="72463" y="305587"/>
                </a:lnTo>
                <a:lnTo>
                  <a:pt x="69253" y="306595"/>
                </a:lnTo>
                <a:lnTo>
                  <a:pt x="66161" y="307266"/>
                </a:lnTo>
                <a:lnTo>
                  <a:pt x="60185" y="310553"/>
                </a:lnTo>
                <a:lnTo>
                  <a:pt x="57258" y="312763"/>
                </a:lnTo>
                <a:lnTo>
                  <a:pt x="51465" y="315218"/>
                </a:lnTo>
                <a:lnTo>
                  <a:pt x="44537" y="316794"/>
                </a:lnTo>
                <a:lnTo>
                  <a:pt x="38785" y="317067"/>
                </a:lnTo>
                <a:lnTo>
                  <a:pt x="34258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25"/>
          <p:cNvSpPr/>
          <p:nvPr/>
        </p:nvSpPr>
        <p:spPr>
          <a:xfrm>
            <a:off x="1460405" y="4474888"/>
            <a:ext cx="299815" cy="323975"/>
          </a:xfrm>
          <a:custGeom>
            <a:avLst/>
            <a:gdLst/>
            <a:ahLst/>
            <a:cxnLst/>
            <a:rect l="0" t="0" r="0" b="0"/>
            <a:pathLst>
              <a:path w="299815" h="323975">
                <a:moveTo>
                  <a:pt x="68357" y="77109"/>
                </a:moveTo>
                <a:lnTo>
                  <a:pt x="60976" y="77109"/>
                </a:lnTo>
                <a:lnTo>
                  <a:pt x="60579" y="76157"/>
                </a:lnTo>
                <a:lnTo>
                  <a:pt x="60137" y="72559"/>
                </a:lnTo>
                <a:lnTo>
                  <a:pt x="59067" y="71218"/>
                </a:lnTo>
                <a:lnTo>
                  <a:pt x="57401" y="70324"/>
                </a:lnTo>
                <a:lnTo>
                  <a:pt x="55338" y="69728"/>
                </a:lnTo>
                <a:lnTo>
                  <a:pt x="53963" y="68379"/>
                </a:lnTo>
                <a:lnTo>
                  <a:pt x="53046" y="66527"/>
                </a:lnTo>
                <a:lnTo>
                  <a:pt x="51574" y="61261"/>
                </a:lnTo>
                <a:lnTo>
                  <a:pt x="51284" y="53376"/>
                </a:lnTo>
                <a:lnTo>
                  <a:pt x="51244" y="48146"/>
                </a:lnTo>
                <a:lnTo>
                  <a:pt x="52186" y="45418"/>
                </a:lnTo>
                <a:lnTo>
                  <a:pt x="55772" y="39847"/>
                </a:lnTo>
                <a:lnTo>
                  <a:pt x="63146" y="31355"/>
                </a:lnTo>
                <a:lnTo>
                  <a:pt x="71364" y="22806"/>
                </a:lnTo>
                <a:lnTo>
                  <a:pt x="79536" y="17097"/>
                </a:lnTo>
                <a:lnTo>
                  <a:pt x="84382" y="14241"/>
                </a:lnTo>
                <a:lnTo>
                  <a:pt x="89518" y="11384"/>
                </a:lnTo>
                <a:lnTo>
                  <a:pt x="100304" y="5671"/>
                </a:lnTo>
                <a:lnTo>
                  <a:pt x="108908" y="2496"/>
                </a:lnTo>
                <a:lnTo>
                  <a:pt x="116860" y="1085"/>
                </a:lnTo>
                <a:lnTo>
                  <a:pt x="121647" y="709"/>
                </a:lnTo>
                <a:lnTo>
                  <a:pt x="126744" y="458"/>
                </a:lnTo>
                <a:lnTo>
                  <a:pt x="137487" y="179"/>
                </a:lnTo>
                <a:lnTo>
                  <a:pt x="155355" y="0"/>
                </a:lnTo>
                <a:lnTo>
                  <a:pt x="164490" y="2516"/>
                </a:lnTo>
                <a:lnTo>
                  <a:pt x="169593" y="4520"/>
                </a:lnTo>
                <a:lnTo>
                  <a:pt x="177803" y="9287"/>
                </a:lnTo>
                <a:lnTo>
                  <a:pt x="181326" y="11892"/>
                </a:lnTo>
                <a:lnTo>
                  <a:pt x="187780" y="19866"/>
                </a:lnTo>
                <a:lnTo>
                  <a:pt x="193824" y="28808"/>
                </a:lnTo>
                <a:lnTo>
                  <a:pt x="199685" y="35957"/>
                </a:lnTo>
                <a:lnTo>
                  <a:pt x="201629" y="40149"/>
                </a:lnTo>
                <a:lnTo>
                  <a:pt x="205318" y="55152"/>
                </a:lnTo>
                <a:lnTo>
                  <a:pt x="207289" y="60566"/>
                </a:lnTo>
                <a:lnTo>
                  <a:pt x="209556" y="66080"/>
                </a:lnTo>
                <a:lnTo>
                  <a:pt x="211067" y="72614"/>
                </a:lnTo>
                <a:lnTo>
                  <a:pt x="212074" y="79827"/>
                </a:lnTo>
                <a:lnTo>
                  <a:pt x="212746" y="87494"/>
                </a:lnTo>
                <a:lnTo>
                  <a:pt x="212241" y="95462"/>
                </a:lnTo>
                <a:lnTo>
                  <a:pt x="210952" y="103632"/>
                </a:lnTo>
                <a:lnTo>
                  <a:pt x="209140" y="111936"/>
                </a:lnTo>
                <a:lnTo>
                  <a:pt x="206980" y="120329"/>
                </a:lnTo>
                <a:lnTo>
                  <a:pt x="204587" y="128783"/>
                </a:lnTo>
                <a:lnTo>
                  <a:pt x="202040" y="137276"/>
                </a:lnTo>
                <a:lnTo>
                  <a:pt x="200341" y="145795"/>
                </a:lnTo>
                <a:lnTo>
                  <a:pt x="199209" y="154332"/>
                </a:lnTo>
                <a:lnTo>
                  <a:pt x="198454" y="162881"/>
                </a:lnTo>
                <a:lnTo>
                  <a:pt x="196046" y="171438"/>
                </a:lnTo>
                <a:lnTo>
                  <a:pt x="192535" y="180000"/>
                </a:lnTo>
                <a:lnTo>
                  <a:pt x="188290" y="188566"/>
                </a:lnTo>
                <a:lnTo>
                  <a:pt x="184507" y="197134"/>
                </a:lnTo>
                <a:lnTo>
                  <a:pt x="181033" y="205703"/>
                </a:lnTo>
                <a:lnTo>
                  <a:pt x="177764" y="214273"/>
                </a:lnTo>
                <a:lnTo>
                  <a:pt x="173680" y="221892"/>
                </a:lnTo>
                <a:lnTo>
                  <a:pt x="169052" y="228876"/>
                </a:lnTo>
                <a:lnTo>
                  <a:pt x="164062" y="235437"/>
                </a:lnTo>
                <a:lnTo>
                  <a:pt x="159783" y="241716"/>
                </a:lnTo>
                <a:lnTo>
                  <a:pt x="155978" y="247807"/>
                </a:lnTo>
                <a:lnTo>
                  <a:pt x="152488" y="253773"/>
                </a:lnTo>
                <a:lnTo>
                  <a:pt x="148257" y="259655"/>
                </a:lnTo>
                <a:lnTo>
                  <a:pt x="143531" y="265481"/>
                </a:lnTo>
                <a:lnTo>
                  <a:pt x="138476" y="271271"/>
                </a:lnTo>
                <a:lnTo>
                  <a:pt x="133200" y="277035"/>
                </a:lnTo>
                <a:lnTo>
                  <a:pt x="117626" y="293297"/>
                </a:lnTo>
                <a:lnTo>
                  <a:pt x="109940" y="301145"/>
                </a:lnTo>
                <a:lnTo>
                  <a:pt x="100808" y="307808"/>
                </a:lnTo>
                <a:lnTo>
                  <a:pt x="95706" y="310919"/>
                </a:lnTo>
                <a:lnTo>
                  <a:pt x="87497" y="316915"/>
                </a:lnTo>
                <a:lnTo>
                  <a:pt x="83975" y="319847"/>
                </a:lnTo>
                <a:lnTo>
                  <a:pt x="79721" y="321802"/>
                </a:lnTo>
                <a:lnTo>
                  <a:pt x="74981" y="323105"/>
                </a:lnTo>
                <a:lnTo>
                  <a:pt x="69915" y="323974"/>
                </a:lnTo>
                <a:lnTo>
                  <a:pt x="65586" y="323601"/>
                </a:lnTo>
                <a:lnTo>
                  <a:pt x="61747" y="322400"/>
                </a:lnTo>
                <a:lnTo>
                  <a:pt x="58235" y="320646"/>
                </a:lnTo>
                <a:lnTo>
                  <a:pt x="49254" y="318698"/>
                </a:lnTo>
                <a:lnTo>
                  <a:pt x="44191" y="318178"/>
                </a:lnTo>
                <a:lnTo>
                  <a:pt x="39864" y="316879"/>
                </a:lnTo>
                <a:lnTo>
                  <a:pt x="32516" y="312896"/>
                </a:lnTo>
                <a:lnTo>
                  <a:pt x="26075" y="307951"/>
                </a:lnTo>
                <a:lnTo>
                  <a:pt x="23024" y="305298"/>
                </a:lnTo>
                <a:lnTo>
                  <a:pt x="20990" y="302578"/>
                </a:lnTo>
                <a:lnTo>
                  <a:pt x="18730" y="297015"/>
                </a:lnTo>
                <a:lnTo>
                  <a:pt x="16222" y="294198"/>
                </a:lnTo>
                <a:lnTo>
                  <a:pt x="8356" y="288528"/>
                </a:lnTo>
                <a:lnTo>
                  <a:pt x="5496" y="284730"/>
                </a:lnTo>
                <a:lnTo>
                  <a:pt x="3590" y="280293"/>
                </a:lnTo>
                <a:lnTo>
                  <a:pt x="1472" y="271236"/>
                </a:lnTo>
                <a:lnTo>
                  <a:pt x="530" y="264035"/>
                </a:lnTo>
                <a:lnTo>
                  <a:pt x="112" y="255120"/>
                </a:lnTo>
                <a:lnTo>
                  <a:pt x="0" y="250075"/>
                </a:lnTo>
                <a:lnTo>
                  <a:pt x="878" y="245760"/>
                </a:lnTo>
                <a:lnTo>
                  <a:pt x="4394" y="238425"/>
                </a:lnTo>
                <a:lnTo>
                  <a:pt x="11728" y="228941"/>
                </a:lnTo>
                <a:lnTo>
                  <a:pt x="19934" y="220098"/>
                </a:lnTo>
                <a:lnTo>
                  <a:pt x="28398" y="211445"/>
                </a:lnTo>
                <a:lnTo>
                  <a:pt x="31240" y="209529"/>
                </a:lnTo>
                <a:lnTo>
                  <a:pt x="36938" y="207400"/>
                </a:lnTo>
                <a:lnTo>
                  <a:pt x="45185" y="203914"/>
                </a:lnTo>
                <a:lnTo>
                  <a:pt x="54248" y="200142"/>
                </a:lnTo>
                <a:lnTo>
                  <a:pt x="61452" y="198466"/>
                </a:lnTo>
                <a:lnTo>
                  <a:pt x="70368" y="195180"/>
                </a:lnTo>
                <a:lnTo>
                  <a:pt x="75413" y="192971"/>
                </a:lnTo>
                <a:lnTo>
                  <a:pt x="81633" y="191498"/>
                </a:lnTo>
                <a:lnTo>
                  <a:pt x="88638" y="190516"/>
                </a:lnTo>
                <a:lnTo>
                  <a:pt x="102136" y="189424"/>
                </a:lnTo>
                <a:lnTo>
                  <a:pt x="111310" y="188939"/>
                </a:lnTo>
                <a:lnTo>
                  <a:pt x="116995" y="189763"/>
                </a:lnTo>
                <a:lnTo>
                  <a:pt x="123642" y="191264"/>
                </a:lnTo>
                <a:lnTo>
                  <a:pt x="130931" y="193217"/>
                </a:lnTo>
                <a:lnTo>
                  <a:pt x="136743" y="195472"/>
                </a:lnTo>
                <a:lnTo>
                  <a:pt x="145741" y="200517"/>
                </a:lnTo>
                <a:lnTo>
                  <a:pt x="151379" y="202244"/>
                </a:lnTo>
                <a:lnTo>
                  <a:pt x="157995" y="203395"/>
                </a:lnTo>
                <a:lnTo>
                  <a:pt x="165263" y="204162"/>
                </a:lnTo>
                <a:lnTo>
                  <a:pt x="171061" y="205626"/>
                </a:lnTo>
                <a:lnTo>
                  <a:pt x="180043" y="209793"/>
                </a:lnTo>
                <a:lnTo>
                  <a:pt x="195006" y="217494"/>
                </a:lnTo>
                <a:lnTo>
                  <a:pt x="203385" y="223005"/>
                </a:lnTo>
                <a:lnTo>
                  <a:pt x="211237" y="228629"/>
                </a:lnTo>
                <a:lnTo>
                  <a:pt x="215998" y="231463"/>
                </a:lnTo>
                <a:lnTo>
                  <a:pt x="221077" y="234304"/>
                </a:lnTo>
                <a:lnTo>
                  <a:pt x="229260" y="240001"/>
                </a:lnTo>
                <a:lnTo>
                  <a:pt x="236072" y="245708"/>
                </a:lnTo>
                <a:lnTo>
                  <a:pt x="242274" y="251420"/>
                </a:lnTo>
                <a:lnTo>
                  <a:pt x="250746" y="257133"/>
                </a:lnTo>
                <a:lnTo>
                  <a:pt x="259909" y="262847"/>
                </a:lnTo>
                <a:lnTo>
                  <a:pt x="267156" y="268562"/>
                </a:lnTo>
                <a:lnTo>
                  <a:pt x="273552" y="274277"/>
                </a:lnTo>
                <a:lnTo>
                  <a:pt x="282508" y="282849"/>
                </a:lnTo>
                <a:lnTo>
                  <a:pt x="299814" y="2999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26"/>
          <p:cNvSpPr/>
          <p:nvPr/>
        </p:nvSpPr>
        <p:spPr>
          <a:xfrm>
            <a:off x="1915106" y="4371975"/>
            <a:ext cx="162297" cy="487438"/>
          </a:xfrm>
          <a:custGeom>
            <a:avLst/>
            <a:gdLst/>
            <a:ahLst/>
            <a:cxnLst/>
            <a:rect l="0" t="0" r="0" b="0"/>
            <a:pathLst>
              <a:path w="162297" h="487438">
                <a:moveTo>
                  <a:pt x="162296" y="0"/>
                </a:moveTo>
                <a:lnTo>
                  <a:pt x="136963" y="0"/>
                </a:lnTo>
                <a:lnTo>
                  <a:pt x="132142" y="4550"/>
                </a:lnTo>
                <a:lnTo>
                  <a:pt x="130763" y="6843"/>
                </a:lnTo>
                <a:lnTo>
                  <a:pt x="129231" y="11931"/>
                </a:lnTo>
                <a:lnTo>
                  <a:pt x="127870" y="13669"/>
                </a:lnTo>
                <a:lnTo>
                  <a:pt x="126011" y="14828"/>
                </a:lnTo>
                <a:lnTo>
                  <a:pt x="123818" y="15600"/>
                </a:lnTo>
                <a:lnTo>
                  <a:pt x="118842" y="18998"/>
                </a:lnTo>
                <a:lnTo>
                  <a:pt x="116182" y="21238"/>
                </a:lnTo>
                <a:lnTo>
                  <a:pt x="112503" y="23683"/>
                </a:lnTo>
                <a:lnTo>
                  <a:pt x="108146" y="26267"/>
                </a:lnTo>
                <a:lnTo>
                  <a:pt x="103336" y="28941"/>
                </a:lnTo>
                <a:lnTo>
                  <a:pt x="99177" y="32629"/>
                </a:lnTo>
                <a:lnTo>
                  <a:pt x="95451" y="36993"/>
                </a:lnTo>
                <a:lnTo>
                  <a:pt x="92015" y="41806"/>
                </a:lnTo>
                <a:lnTo>
                  <a:pt x="88772" y="45968"/>
                </a:lnTo>
                <a:lnTo>
                  <a:pt x="85658" y="49695"/>
                </a:lnTo>
                <a:lnTo>
                  <a:pt x="82629" y="53133"/>
                </a:lnTo>
                <a:lnTo>
                  <a:pt x="79657" y="57329"/>
                </a:lnTo>
                <a:lnTo>
                  <a:pt x="76723" y="62032"/>
                </a:lnTo>
                <a:lnTo>
                  <a:pt x="73815" y="67072"/>
                </a:lnTo>
                <a:lnTo>
                  <a:pt x="68044" y="77752"/>
                </a:lnTo>
                <a:lnTo>
                  <a:pt x="65171" y="83267"/>
                </a:lnTo>
                <a:lnTo>
                  <a:pt x="61351" y="87896"/>
                </a:lnTo>
                <a:lnTo>
                  <a:pt x="56899" y="91935"/>
                </a:lnTo>
                <a:lnTo>
                  <a:pt x="52027" y="95580"/>
                </a:lnTo>
                <a:lnTo>
                  <a:pt x="48778" y="100867"/>
                </a:lnTo>
                <a:lnTo>
                  <a:pt x="43254" y="120057"/>
                </a:lnTo>
                <a:lnTo>
                  <a:pt x="36008" y="134526"/>
                </a:lnTo>
                <a:lnTo>
                  <a:pt x="33336" y="141119"/>
                </a:lnTo>
                <a:lnTo>
                  <a:pt x="30603" y="148372"/>
                </a:lnTo>
                <a:lnTo>
                  <a:pt x="27828" y="155112"/>
                </a:lnTo>
                <a:lnTo>
                  <a:pt x="25026" y="161511"/>
                </a:lnTo>
                <a:lnTo>
                  <a:pt x="20324" y="173699"/>
                </a:lnTo>
                <a:lnTo>
                  <a:pt x="16725" y="192225"/>
                </a:lnTo>
                <a:lnTo>
                  <a:pt x="12508" y="207353"/>
                </a:lnTo>
                <a:lnTo>
                  <a:pt x="11002" y="215388"/>
                </a:lnTo>
                <a:lnTo>
                  <a:pt x="9998" y="223601"/>
                </a:lnTo>
                <a:lnTo>
                  <a:pt x="9329" y="231935"/>
                </a:lnTo>
                <a:lnTo>
                  <a:pt x="7931" y="240348"/>
                </a:lnTo>
                <a:lnTo>
                  <a:pt x="6046" y="248815"/>
                </a:lnTo>
                <a:lnTo>
                  <a:pt x="3836" y="257316"/>
                </a:lnTo>
                <a:lnTo>
                  <a:pt x="2364" y="265842"/>
                </a:lnTo>
                <a:lnTo>
                  <a:pt x="1382" y="274382"/>
                </a:lnTo>
                <a:lnTo>
                  <a:pt x="728" y="282934"/>
                </a:lnTo>
                <a:lnTo>
                  <a:pt x="0" y="297516"/>
                </a:lnTo>
                <a:lnTo>
                  <a:pt x="629" y="311299"/>
                </a:lnTo>
                <a:lnTo>
                  <a:pt x="2131" y="318975"/>
                </a:lnTo>
                <a:lnTo>
                  <a:pt x="5387" y="334172"/>
                </a:lnTo>
                <a:lnTo>
                  <a:pt x="6833" y="347275"/>
                </a:lnTo>
                <a:lnTo>
                  <a:pt x="10016" y="361989"/>
                </a:lnTo>
                <a:lnTo>
                  <a:pt x="14606" y="377102"/>
                </a:lnTo>
                <a:lnTo>
                  <a:pt x="17164" y="383799"/>
                </a:lnTo>
                <a:lnTo>
                  <a:pt x="19821" y="390168"/>
                </a:lnTo>
                <a:lnTo>
                  <a:pt x="22545" y="395367"/>
                </a:lnTo>
                <a:lnTo>
                  <a:pt x="25314" y="399786"/>
                </a:lnTo>
                <a:lnTo>
                  <a:pt x="28112" y="403683"/>
                </a:lnTo>
                <a:lnTo>
                  <a:pt x="30930" y="408187"/>
                </a:lnTo>
                <a:lnTo>
                  <a:pt x="33761" y="413095"/>
                </a:lnTo>
                <a:lnTo>
                  <a:pt x="36601" y="418272"/>
                </a:lnTo>
                <a:lnTo>
                  <a:pt x="39447" y="422675"/>
                </a:lnTo>
                <a:lnTo>
                  <a:pt x="42297" y="426563"/>
                </a:lnTo>
                <a:lnTo>
                  <a:pt x="45149" y="430108"/>
                </a:lnTo>
                <a:lnTo>
                  <a:pt x="48003" y="433423"/>
                </a:lnTo>
                <a:lnTo>
                  <a:pt x="50858" y="436586"/>
                </a:lnTo>
                <a:lnTo>
                  <a:pt x="53714" y="439647"/>
                </a:lnTo>
                <a:lnTo>
                  <a:pt x="56570" y="443593"/>
                </a:lnTo>
                <a:lnTo>
                  <a:pt x="59427" y="448129"/>
                </a:lnTo>
                <a:lnTo>
                  <a:pt x="62284" y="453057"/>
                </a:lnTo>
                <a:lnTo>
                  <a:pt x="66094" y="456343"/>
                </a:lnTo>
                <a:lnTo>
                  <a:pt x="70539" y="458534"/>
                </a:lnTo>
                <a:lnTo>
                  <a:pt x="75407" y="459994"/>
                </a:lnTo>
                <a:lnTo>
                  <a:pt x="78653" y="461920"/>
                </a:lnTo>
                <a:lnTo>
                  <a:pt x="80816" y="464157"/>
                </a:lnTo>
                <a:lnTo>
                  <a:pt x="84173" y="469182"/>
                </a:lnTo>
                <a:lnTo>
                  <a:pt x="88839" y="474590"/>
                </a:lnTo>
                <a:lnTo>
                  <a:pt x="91417" y="476413"/>
                </a:lnTo>
                <a:lnTo>
                  <a:pt x="94089" y="477629"/>
                </a:lnTo>
                <a:lnTo>
                  <a:pt x="96822" y="478439"/>
                </a:lnTo>
                <a:lnTo>
                  <a:pt x="99597" y="478979"/>
                </a:lnTo>
                <a:lnTo>
                  <a:pt x="102399" y="479339"/>
                </a:lnTo>
                <a:lnTo>
                  <a:pt x="109190" y="479917"/>
                </a:lnTo>
                <a:lnTo>
                  <a:pt x="112658" y="479996"/>
                </a:lnTo>
                <a:lnTo>
                  <a:pt x="114916" y="480017"/>
                </a:lnTo>
                <a:lnTo>
                  <a:pt x="116422" y="480984"/>
                </a:lnTo>
                <a:lnTo>
                  <a:pt x="117426" y="482581"/>
                </a:lnTo>
                <a:lnTo>
                  <a:pt x="119037" y="487437"/>
                </a:lnTo>
                <a:lnTo>
                  <a:pt x="119169" y="486883"/>
                </a:lnTo>
                <a:lnTo>
                  <a:pt x="119316" y="483727"/>
                </a:lnTo>
                <a:lnTo>
                  <a:pt x="120308" y="482505"/>
                </a:lnTo>
                <a:lnTo>
                  <a:pt x="121921" y="481690"/>
                </a:lnTo>
                <a:lnTo>
                  <a:pt x="128006" y="4800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27"/>
          <p:cNvSpPr/>
          <p:nvPr/>
        </p:nvSpPr>
        <p:spPr>
          <a:xfrm>
            <a:off x="2180272" y="4483417"/>
            <a:ext cx="231458" cy="205741"/>
          </a:xfrm>
          <a:custGeom>
            <a:avLst/>
            <a:gdLst/>
            <a:ahLst/>
            <a:cxnLst/>
            <a:rect l="0" t="0" r="0" b="0"/>
            <a:pathLst>
              <a:path w="231458" h="205741">
                <a:moveTo>
                  <a:pt x="0" y="0"/>
                </a:moveTo>
                <a:lnTo>
                  <a:pt x="0" y="8220"/>
                </a:lnTo>
                <a:lnTo>
                  <a:pt x="5080" y="10956"/>
                </a:lnTo>
                <a:lnTo>
                  <a:pt x="14762" y="15922"/>
                </a:lnTo>
                <a:lnTo>
                  <a:pt x="20990" y="21334"/>
                </a:lnTo>
                <a:lnTo>
                  <a:pt x="22566" y="23748"/>
                </a:lnTo>
                <a:lnTo>
                  <a:pt x="24317" y="28969"/>
                </a:lnTo>
                <a:lnTo>
                  <a:pt x="27635" y="34465"/>
                </a:lnTo>
                <a:lnTo>
                  <a:pt x="29853" y="37265"/>
                </a:lnTo>
                <a:lnTo>
                  <a:pt x="33237" y="40083"/>
                </a:lnTo>
                <a:lnTo>
                  <a:pt x="37398" y="42914"/>
                </a:lnTo>
                <a:lnTo>
                  <a:pt x="42077" y="45755"/>
                </a:lnTo>
                <a:lnTo>
                  <a:pt x="46149" y="48601"/>
                </a:lnTo>
                <a:lnTo>
                  <a:pt x="53213" y="54303"/>
                </a:lnTo>
                <a:lnTo>
                  <a:pt x="57383" y="57157"/>
                </a:lnTo>
                <a:lnTo>
                  <a:pt x="62068" y="60012"/>
                </a:lnTo>
                <a:lnTo>
                  <a:pt x="67096" y="62868"/>
                </a:lnTo>
                <a:lnTo>
                  <a:pt x="72353" y="66677"/>
                </a:lnTo>
                <a:lnTo>
                  <a:pt x="77763" y="71122"/>
                </a:lnTo>
                <a:lnTo>
                  <a:pt x="87901" y="80187"/>
                </a:lnTo>
                <a:lnTo>
                  <a:pt x="95582" y="87391"/>
                </a:lnTo>
                <a:lnTo>
                  <a:pt x="109812" y="101353"/>
                </a:lnTo>
                <a:lnTo>
                  <a:pt x="115118" y="105669"/>
                </a:lnTo>
                <a:lnTo>
                  <a:pt x="120560" y="109498"/>
                </a:lnTo>
                <a:lnTo>
                  <a:pt x="126094" y="113004"/>
                </a:lnTo>
                <a:lnTo>
                  <a:pt x="130735" y="117246"/>
                </a:lnTo>
                <a:lnTo>
                  <a:pt x="134782" y="121979"/>
                </a:lnTo>
                <a:lnTo>
                  <a:pt x="138432" y="127039"/>
                </a:lnTo>
                <a:lnTo>
                  <a:pt x="142770" y="131366"/>
                </a:lnTo>
                <a:lnTo>
                  <a:pt x="147568" y="135202"/>
                </a:lnTo>
                <a:lnTo>
                  <a:pt x="152671" y="138712"/>
                </a:lnTo>
                <a:lnTo>
                  <a:pt x="157026" y="142957"/>
                </a:lnTo>
                <a:lnTo>
                  <a:pt x="160881" y="147692"/>
                </a:lnTo>
                <a:lnTo>
                  <a:pt x="164404" y="152754"/>
                </a:lnTo>
                <a:lnTo>
                  <a:pt x="167705" y="157081"/>
                </a:lnTo>
                <a:lnTo>
                  <a:pt x="170858" y="160918"/>
                </a:lnTo>
                <a:lnTo>
                  <a:pt x="173913" y="164429"/>
                </a:lnTo>
                <a:lnTo>
                  <a:pt x="176902" y="167721"/>
                </a:lnTo>
                <a:lnTo>
                  <a:pt x="182763" y="173921"/>
                </a:lnTo>
                <a:lnTo>
                  <a:pt x="198950" y="190367"/>
                </a:lnTo>
                <a:lnTo>
                  <a:pt x="201214" y="192634"/>
                </a:lnTo>
                <a:lnTo>
                  <a:pt x="203675" y="194145"/>
                </a:lnTo>
                <a:lnTo>
                  <a:pt x="208950" y="195824"/>
                </a:lnTo>
                <a:lnTo>
                  <a:pt x="214469" y="199111"/>
                </a:lnTo>
                <a:lnTo>
                  <a:pt x="222392" y="205353"/>
                </a:lnTo>
                <a:lnTo>
                  <a:pt x="229605" y="205689"/>
                </a:lnTo>
                <a:lnTo>
                  <a:pt x="231457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28"/>
          <p:cNvSpPr/>
          <p:nvPr/>
        </p:nvSpPr>
        <p:spPr>
          <a:xfrm>
            <a:off x="2214562" y="4476036"/>
            <a:ext cx="171451" cy="255985"/>
          </a:xfrm>
          <a:custGeom>
            <a:avLst/>
            <a:gdLst/>
            <a:ahLst/>
            <a:cxnLst/>
            <a:rect l="0" t="0" r="0" b="0"/>
            <a:pathLst>
              <a:path w="171451" h="255985">
                <a:moveTo>
                  <a:pt x="171450" y="7381"/>
                </a:moveTo>
                <a:lnTo>
                  <a:pt x="163230" y="7381"/>
                </a:lnTo>
                <a:lnTo>
                  <a:pt x="162909" y="0"/>
                </a:lnTo>
                <a:lnTo>
                  <a:pt x="162887" y="3713"/>
                </a:lnTo>
                <a:lnTo>
                  <a:pt x="161931" y="4936"/>
                </a:lnTo>
                <a:lnTo>
                  <a:pt x="160342" y="5751"/>
                </a:lnTo>
                <a:lnTo>
                  <a:pt x="158329" y="6294"/>
                </a:lnTo>
                <a:lnTo>
                  <a:pt x="156988" y="8561"/>
                </a:lnTo>
                <a:lnTo>
                  <a:pt x="155497" y="16161"/>
                </a:lnTo>
                <a:lnTo>
                  <a:pt x="152295" y="23348"/>
                </a:lnTo>
                <a:lnTo>
                  <a:pt x="147697" y="30670"/>
                </a:lnTo>
                <a:lnTo>
                  <a:pt x="145137" y="35290"/>
                </a:lnTo>
                <a:lnTo>
                  <a:pt x="139753" y="45503"/>
                </a:lnTo>
                <a:lnTo>
                  <a:pt x="134185" y="56391"/>
                </a:lnTo>
                <a:lnTo>
                  <a:pt x="130414" y="61962"/>
                </a:lnTo>
                <a:lnTo>
                  <a:pt x="125995" y="67581"/>
                </a:lnTo>
                <a:lnTo>
                  <a:pt x="121144" y="73232"/>
                </a:lnTo>
                <a:lnTo>
                  <a:pt x="116006" y="78904"/>
                </a:lnTo>
                <a:lnTo>
                  <a:pt x="105215" y="90287"/>
                </a:lnTo>
                <a:lnTo>
                  <a:pt x="100624" y="96941"/>
                </a:lnTo>
                <a:lnTo>
                  <a:pt x="96610" y="104235"/>
                </a:lnTo>
                <a:lnTo>
                  <a:pt x="92982" y="111956"/>
                </a:lnTo>
                <a:lnTo>
                  <a:pt x="88658" y="119960"/>
                </a:lnTo>
                <a:lnTo>
                  <a:pt x="83870" y="128154"/>
                </a:lnTo>
                <a:lnTo>
                  <a:pt x="78773" y="136473"/>
                </a:lnTo>
                <a:lnTo>
                  <a:pt x="73471" y="143925"/>
                </a:lnTo>
                <a:lnTo>
                  <a:pt x="68031" y="150798"/>
                </a:lnTo>
                <a:lnTo>
                  <a:pt x="62499" y="157285"/>
                </a:lnTo>
                <a:lnTo>
                  <a:pt x="57858" y="163514"/>
                </a:lnTo>
                <a:lnTo>
                  <a:pt x="53812" y="169573"/>
                </a:lnTo>
                <a:lnTo>
                  <a:pt x="50162" y="175516"/>
                </a:lnTo>
                <a:lnTo>
                  <a:pt x="45824" y="181384"/>
                </a:lnTo>
                <a:lnTo>
                  <a:pt x="41027" y="187201"/>
                </a:lnTo>
                <a:lnTo>
                  <a:pt x="35924" y="192983"/>
                </a:lnTo>
                <a:lnTo>
                  <a:pt x="31569" y="198743"/>
                </a:lnTo>
                <a:lnTo>
                  <a:pt x="27714" y="204488"/>
                </a:lnTo>
                <a:lnTo>
                  <a:pt x="24191" y="210224"/>
                </a:lnTo>
                <a:lnTo>
                  <a:pt x="20890" y="215000"/>
                </a:lnTo>
                <a:lnTo>
                  <a:pt x="17737" y="219136"/>
                </a:lnTo>
                <a:lnTo>
                  <a:pt x="14682" y="222846"/>
                </a:lnTo>
                <a:lnTo>
                  <a:pt x="11693" y="226272"/>
                </a:lnTo>
                <a:lnTo>
                  <a:pt x="8748" y="229508"/>
                </a:lnTo>
                <a:lnTo>
                  <a:pt x="5832" y="232618"/>
                </a:lnTo>
                <a:lnTo>
                  <a:pt x="3888" y="235644"/>
                </a:lnTo>
                <a:lnTo>
                  <a:pt x="1152" y="243501"/>
                </a:lnTo>
                <a:lnTo>
                  <a:pt x="512" y="245673"/>
                </a:lnTo>
                <a:lnTo>
                  <a:pt x="101" y="252959"/>
                </a:lnTo>
                <a:lnTo>
                  <a:pt x="0" y="2559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29"/>
          <p:cNvSpPr/>
          <p:nvPr/>
        </p:nvSpPr>
        <p:spPr>
          <a:xfrm>
            <a:off x="2514600" y="4517707"/>
            <a:ext cx="291465" cy="25719"/>
          </a:xfrm>
          <a:custGeom>
            <a:avLst/>
            <a:gdLst/>
            <a:ahLst/>
            <a:cxnLst/>
            <a:rect l="0" t="0" r="0" b="0"/>
            <a:pathLst>
              <a:path w="291465" h="25719">
                <a:moveTo>
                  <a:pt x="0" y="25718"/>
                </a:moveTo>
                <a:lnTo>
                  <a:pt x="11931" y="25718"/>
                </a:lnTo>
                <a:lnTo>
                  <a:pt x="13669" y="24765"/>
                </a:lnTo>
                <a:lnTo>
                  <a:pt x="14828" y="23178"/>
                </a:lnTo>
                <a:lnTo>
                  <a:pt x="15600" y="21167"/>
                </a:lnTo>
                <a:lnTo>
                  <a:pt x="18020" y="19826"/>
                </a:lnTo>
                <a:lnTo>
                  <a:pt x="21538" y="18932"/>
                </a:lnTo>
                <a:lnTo>
                  <a:pt x="25788" y="18337"/>
                </a:lnTo>
                <a:lnTo>
                  <a:pt x="30527" y="16987"/>
                </a:lnTo>
                <a:lnTo>
                  <a:pt x="35591" y="15135"/>
                </a:lnTo>
                <a:lnTo>
                  <a:pt x="40872" y="12947"/>
                </a:lnTo>
                <a:lnTo>
                  <a:pt x="46298" y="11489"/>
                </a:lnTo>
                <a:lnTo>
                  <a:pt x="51820" y="10517"/>
                </a:lnTo>
                <a:lnTo>
                  <a:pt x="57407" y="9869"/>
                </a:lnTo>
                <a:lnTo>
                  <a:pt x="63036" y="8484"/>
                </a:lnTo>
                <a:lnTo>
                  <a:pt x="68694" y="6609"/>
                </a:lnTo>
                <a:lnTo>
                  <a:pt x="74371" y="4406"/>
                </a:lnTo>
                <a:lnTo>
                  <a:pt x="81013" y="2937"/>
                </a:lnTo>
                <a:lnTo>
                  <a:pt x="88298" y="1958"/>
                </a:lnTo>
                <a:lnTo>
                  <a:pt x="96013" y="1305"/>
                </a:lnTo>
                <a:lnTo>
                  <a:pt x="103061" y="870"/>
                </a:lnTo>
                <a:lnTo>
                  <a:pt x="115972" y="387"/>
                </a:lnTo>
                <a:lnTo>
                  <a:pt x="145674" y="76"/>
                </a:lnTo>
                <a:lnTo>
                  <a:pt x="275505" y="0"/>
                </a:lnTo>
                <a:lnTo>
                  <a:pt x="278920" y="953"/>
                </a:lnTo>
                <a:lnTo>
                  <a:pt x="282149" y="2540"/>
                </a:lnTo>
                <a:lnTo>
                  <a:pt x="291464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30"/>
          <p:cNvSpPr/>
          <p:nvPr/>
        </p:nvSpPr>
        <p:spPr>
          <a:xfrm>
            <a:off x="2660342" y="4423410"/>
            <a:ext cx="68571" cy="325756"/>
          </a:xfrm>
          <a:custGeom>
            <a:avLst/>
            <a:gdLst/>
            <a:ahLst/>
            <a:cxnLst/>
            <a:rect l="0" t="0" r="0" b="0"/>
            <a:pathLst>
              <a:path w="68571" h="325756">
                <a:moveTo>
                  <a:pt x="34280" y="0"/>
                </a:moveTo>
                <a:lnTo>
                  <a:pt x="13042" y="0"/>
                </a:lnTo>
                <a:lnTo>
                  <a:pt x="11549" y="952"/>
                </a:lnTo>
                <a:lnTo>
                  <a:pt x="10553" y="2540"/>
                </a:lnTo>
                <a:lnTo>
                  <a:pt x="9890" y="4551"/>
                </a:lnTo>
                <a:lnTo>
                  <a:pt x="8495" y="5891"/>
                </a:lnTo>
                <a:lnTo>
                  <a:pt x="6612" y="6785"/>
                </a:lnTo>
                <a:lnTo>
                  <a:pt x="4405" y="7381"/>
                </a:lnTo>
                <a:lnTo>
                  <a:pt x="2933" y="8730"/>
                </a:lnTo>
                <a:lnTo>
                  <a:pt x="1952" y="10582"/>
                </a:lnTo>
                <a:lnTo>
                  <a:pt x="862" y="15181"/>
                </a:lnTo>
                <a:lnTo>
                  <a:pt x="248" y="23125"/>
                </a:lnTo>
                <a:lnTo>
                  <a:pt x="67" y="31511"/>
                </a:lnTo>
                <a:lnTo>
                  <a:pt x="0" y="50281"/>
                </a:lnTo>
                <a:lnTo>
                  <a:pt x="949" y="55428"/>
                </a:lnTo>
                <a:lnTo>
                  <a:pt x="2534" y="60764"/>
                </a:lnTo>
                <a:lnTo>
                  <a:pt x="4544" y="66227"/>
                </a:lnTo>
                <a:lnTo>
                  <a:pt x="6836" y="71774"/>
                </a:lnTo>
                <a:lnTo>
                  <a:pt x="9316" y="77376"/>
                </a:lnTo>
                <a:lnTo>
                  <a:pt x="11922" y="83016"/>
                </a:lnTo>
                <a:lnTo>
                  <a:pt x="13660" y="89634"/>
                </a:lnTo>
                <a:lnTo>
                  <a:pt x="14818" y="96904"/>
                </a:lnTo>
                <a:lnTo>
                  <a:pt x="15591" y="104607"/>
                </a:lnTo>
                <a:lnTo>
                  <a:pt x="17058" y="112601"/>
                </a:lnTo>
                <a:lnTo>
                  <a:pt x="18989" y="120787"/>
                </a:lnTo>
                <a:lnTo>
                  <a:pt x="21228" y="129102"/>
                </a:lnTo>
                <a:lnTo>
                  <a:pt x="22721" y="136551"/>
                </a:lnTo>
                <a:lnTo>
                  <a:pt x="23717" y="143421"/>
                </a:lnTo>
                <a:lnTo>
                  <a:pt x="24380" y="149906"/>
                </a:lnTo>
                <a:lnTo>
                  <a:pt x="24823" y="157087"/>
                </a:lnTo>
                <a:lnTo>
                  <a:pt x="25314" y="172686"/>
                </a:lnTo>
                <a:lnTo>
                  <a:pt x="26398" y="179895"/>
                </a:lnTo>
                <a:lnTo>
                  <a:pt x="28073" y="186604"/>
                </a:lnTo>
                <a:lnTo>
                  <a:pt x="37605" y="215612"/>
                </a:lnTo>
                <a:lnTo>
                  <a:pt x="39354" y="222799"/>
                </a:lnTo>
                <a:lnTo>
                  <a:pt x="40520" y="229495"/>
                </a:lnTo>
                <a:lnTo>
                  <a:pt x="41297" y="235864"/>
                </a:lnTo>
                <a:lnTo>
                  <a:pt x="41816" y="242015"/>
                </a:lnTo>
                <a:lnTo>
                  <a:pt x="42162" y="248021"/>
                </a:lnTo>
                <a:lnTo>
                  <a:pt x="42392" y="253930"/>
                </a:lnTo>
                <a:lnTo>
                  <a:pt x="43498" y="259774"/>
                </a:lnTo>
                <a:lnTo>
                  <a:pt x="45188" y="265575"/>
                </a:lnTo>
                <a:lnTo>
                  <a:pt x="47267" y="271347"/>
                </a:lnTo>
                <a:lnTo>
                  <a:pt x="48653" y="276148"/>
                </a:lnTo>
                <a:lnTo>
                  <a:pt x="50193" y="284022"/>
                </a:lnTo>
                <a:lnTo>
                  <a:pt x="51060" y="293810"/>
                </a:lnTo>
                <a:lnTo>
                  <a:pt x="52134" y="296838"/>
                </a:lnTo>
                <a:lnTo>
                  <a:pt x="53803" y="299809"/>
                </a:lnTo>
                <a:lnTo>
                  <a:pt x="55868" y="302743"/>
                </a:lnTo>
                <a:lnTo>
                  <a:pt x="58197" y="305651"/>
                </a:lnTo>
                <a:lnTo>
                  <a:pt x="60702" y="308542"/>
                </a:lnTo>
                <a:lnTo>
                  <a:pt x="63325" y="311422"/>
                </a:lnTo>
                <a:lnTo>
                  <a:pt x="65073" y="314295"/>
                </a:lnTo>
                <a:lnTo>
                  <a:pt x="67016" y="320026"/>
                </a:lnTo>
                <a:lnTo>
                  <a:pt x="68570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31"/>
          <p:cNvSpPr/>
          <p:nvPr/>
        </p:nvSpPr>
        <p:spPr>
          <a:xfrm>
            <a:off x="2835415" y="4440672"/>
            <a:ext cx="304978" cy="222759"/>
          </a:xfrm>
          <a:custGeom>
            <a:avLst/>
            <a:gdLst/>
            <a:ahLst/>
            <a:cxnLst/>
            <a:rect l="0" t="0" r="0" b="0"/>
            <a:pathLst>
              <a:path w="304978" h="222759">
                <a:moveTo>
                  <a:pt x="4939" y="68463"/>
                </a:moveTo>
                <a:lnTo>
                  <a:pt x="4939" y="63912"/>
                </a:lnTo>
                <a:lnTo>
                  <a:pt x="3987" y="62571"/>
                </a:lnTo>
                <a:lnTo>
                  <a:pt x="2399" y="61677"/>
                </a:lnTo>
                <a:lnTo>
                  <a:pt x="389" y="61081"/>
                </a:lnTo>
                <a:lnTo>
                  <a:pt x="0" y="60685"/>
                </a:lnTo>
                <a:lnTo>
                  <a:pt x="694" y="60419"/>
                </a:lnTo>
                <a:lnTo>
                  <a:pt x="2109" y="60243"/>
                </a:lnTo>
                <a:lnTo>
                  <a:pt x="3053" y="59173"/>
                </a:lnTo>
                <a:lnTo>
                  <a:pt x="3682" y="57507"/>
                </a:lnTo>
                <a:lnTo>
                  <a:pt x="4101" y="55444"/>
                </a:lnTo>
                <a:lnTo>
                  <a:pt x="7107" y="50612"/>
                </a:lnTo>
                <a:lnTo>
                  <a:pt x="11618" y="45289"/>
                </a:lnTo>
                <a:lnTo>
                  <a:pt x="16798" y="39748"/>
                </a:lnTo>
                <a:lnTo>
                  <a:pt x="18560" y="36937"/>
                </a:lnTo>
                <a:lnTo>
                  <a:pt x="20518" y="31274"/>
                </a:lnTo>
                <a:lnTo>
                  <a:pt x="22945" y="28430"/>
                </a:lnTo>
                <a:lnTo>
                  <a:pt x="30722" y="22731"/>
                </a:lnTo>
                <a:lnTo>
                  <a:pt x="37988" y="17022"/>
                </a:lnTo>
                <a:lnTo>
                  <a:pt x="41259" y="14166"/>
                </a:lnTo>
                <a:lnTo>
                  <a:pt x="44393" y="12263"/>
                </a:lnTo>
                <a:lnTo>
                  <a:pt x="53354" y="8631"/>
                </a:lnTo>
                <a:lnTo>
                  <a:pt x="59159" y="4406"/>
                </a:lnTo>
                <a:lnTo>
                  <a:pt x="62993" y="2898"/>
                </a:lnTo>
                <a:lnTo>
                  <a:pt x="72334" y="1223"/>
                </a:lnTo>
                <a:lnTo>
                  <a:pt x="80295" y="478"/>
                </a:lnTo>
                <a:lnTo>
                  <a:pt x="87961" y="148"/>
                </a:lnTo>
                <a:lnTo>
                  <a:pt x="97718" y="0"/>
                </a:lnTo>
                <a:lnTo>
                  <a:pt x="102034" y="914"/>
                </a:lnTo>
                <a:lnTo>
                  <a:pt x="112660" y="5797"/>
                </a:lnTo>
                <a:lnTo>
                  <a:pt x="118855" y="7274"/>
                </a:lnTo>
                <a:lnTo>
                  <a:pt x="121841" y="9573"/>
                </a:lnTo>
                <a:lnTo>
                  <a:pt x="124784" y="13010"/>
                </a:lnTo>
                <a:lnTo>
                  <a:pt x="127698" y="17207"/>
                </a:lnTo>
                <a:lnTo>
                  <a:pt x="129641" y="20957"/>
                </a:lnTo>
                <a:lnTo>
                  <a:pt x="131800" y="27664"/>
                </a:lnTo>
                <a:lnTo>
                  <a:pt x="132759" y="33820"/>
                </a:lnTo>
                <a:lnTo>
                  <a:pt x="133186" y="40683"/>
                </a:lnTo>
                <a:lnTo>
                  <a:pt x="133375" y="50084"/>
                </a:lnTo>
                <a:lnTo>
                  <a:pt x="133482" y="66086"/>
                </a:lnTo>
                <a:lnTo>
                  <a:pt x="132545" y="72593"/>
                </a:lnTo>
                <a:lnTo>
                  <a:pt x="130967" y="79789"/>
                </a:lnTo>
                <a:lnTo>
                  <a:pt x="128963" y="87444"/>
                </a:lnTo>
                <a:lnTo>
                  <a:pt x="126674" y="94451"/>
                </a:lnTo>
                <a:lnTo>
                  <a:pt x="124196" y="101029"/>
                </a:lnTo>
                <a:lnTo>
                  <a:pt x="121591" y="107318"/>
                </a:lnTo>
                <a:lnTo>
                  <a:pt x="118902" y="113417"/>
                </a:lnTo>
                <a:lnTo>
                  <a:pt x="113375" y="125272"/>
                </a:lnTo>
                <a:lnTo>
                  <a:pt x="90659" y="171320"/>
                </a:lnTo>
                <a:lnTo>
                  <a:pt x="87803" y="177039"/>
                </a:lnTo>
                <a:lnTo>
                  <a:pt x="84947" y="181804"/>
                </a:lnTo>
                <a:lnTo>
                  <a:pt x="82090" y="185934"/>
                </a:lnTo>
                <a:lnTo>
                  <a:pt x="79233" y="189639"/>
                </a:lnTo>
                <a:lnTo>
                  <a:pt x="73519" y="196296"/>
                </a:lnTo>
                <a:lnTo>
                  <a:pt x="66640" y="203780"/>
                </a:lnTo>
                <a:lnTo>
                  <a:pt x="66076" y="205347"/>
                </a:lnTo>
                <a:lnTo>
                  <a:pt x="65170" y="212165"/>
                </a:lnTo>
                <a:lnTo>
                  <a:pt x="64960" y="218627"/>
                </a:lnTo>
                <a:lnTo>
                  <a:pt x="65908" y="220007"/>
                </a:lnTo>
                <a:lnTo>
                  <a:pt x="67493" y="220927"/>
                </a:lnTo>
                <a:lnTo>
                  <a:pt x="71794" y="221950"/>
                </a:lnTo>
                <a:lnTo>
                  <a:pt x="79570" y="222525"/>
                </a:lnTo>
                <a:lnTo>
                  <a:pt x="87906" y="222696"/>
                </a:lnTo>
                <a:lnTo>
                  <a:pt x="102108" y="222758"/>
                </a:lnTo>
                <a:lnTo>
                  <a:pt x="104961" y="221809"/>
                </a:lnTo>
                <a:lnTo>
                  <a:pt x="110671" y="218214"/>
                </a:lnTo>
                <a:lnTo>
                  <a:pt x="118924" y="215981"/>
                </a:lnTo>
                <a:lnTo>
                  <a:pt x="123791" y="215386"/>
                </a:lnTo>
                <a:lnTo>
                  <a:pt x="127989" y="214036"/>
                </a:lnTo>
                <a:lnTo>
                  <a:pt x="135193" y="209997"/>
                </a:lnTo>
                <a:lnTo>
                  <a:pt x="144110" y="207567"/>
                </a:lnTo>
                <a:lnTo>
                  <a:pt x="149155" y="206919"/>
                </a:lnTo>
                <a:lnTo>
                  <a:pt x="154423" y="206487"/>
                </a:lnTo>
                <a:lnTo>
                  <a:pt x="159840" y="206199"/>
                </a:lnTo>
                <a:lnTo>
                  <a:pt x="170939" y="205879"/>
                </a:lnTo>
                <a:lnTo>
                  <a:pt x="210695" y="205638"/>
                </a:lnTo>
                <a:lnTo>
                  <a:pt x="304977" y="2056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32"/>
          <p:cNvSpPr/>
          <p:nvPr/>
        </p:nvSpPr>
        <p:spPr>
          <a:xfrm>
            <a:off x="3071812" y="4363411"/>
            <a:ext cx="203907" cy="377029"/>
          </a:xfrm>
          <a:custGeom>
            <a:avLst/>
            <a:gdLst/>
            <a:ahLst/>
            <a:cxnLst/>
            <a:rect l="0" t="0" r="0" b="0"/>
            <a:pathLst>
              <a:path w="203907" h="377029">
                <a:moveTo>
                  <a:pt x="0" y="8564"/>
                </a:moveTo>
                <a:lnTo>
                  <a:pt x="8219" y="8564"/>
                </a:lnTo>
                <a:lnTo>
                  <a:pt x="14394" y="2672"/>
                </a:lnTo>
                <a:lnTo>
                  <a:pt x="15922" y="1183"/>
                </a:lnTo>
                <a:lnTo>
                  <a:pt x="21682" y="521"/>
                </a:lnTo>
                <a:lnTo>
                  <a:pt x="29639" y="226"/>
                </a:lnTo>
                <a:lnTo>
                  <a:pt x="39474" y="61"/>
                </a:lnTo>
                <a:lnTo>
                  <a:pt x="58773" y="0"/>
                </a:lnTo>
                <a:lnTo>
                  <a:pt x="63947" y="950"/>
                </a:lnTo>
                <a:lnTo>
                  <a:pt x="69301" y="2535"/>
                </a:lnTo>
                <a:lnTo>
                  <a:pt x="74776" y="4545"/>
                </a:lnTo>
                <a:lnTo>
                  <a:pt x="80331" y="6837"/>
                </a:lnTo>
                <a:lnTo>
                  <a:pt x="85939" y="9318"/>
                </a:lnTo>
                <a:lnTo>
                  <a:pt x="91583" y="11924"/>
                </a:lnTo>
                <a:lnTo>
                  <a:pt x="98203" y="14614"/>
                </a:lnTo>
                <a:lnTo>
                  <a:pt x="105474" y="17359"/>
                </a:lnTo>
                <a:lnTo>
                  <a:pt x="113178" y="20143"/>
                </a:lnTo>
                <a:lnTo>
                  <a:pt x="120220" y="23903"/>
                </a:lnTo>
                <a:lnTo>
                  <a:pt x="126819" y="28315"/>
                </a:lnTo>
                <a:lnTo>
                  <a:pt x="133123" y="33161"/>
                </a:lnTo>
                <a:lnTo>
                  <a:pt x="138279" y="38297"/>
                </a:lnTo>
                <a:lnTo>
                  <a:pt x="142668" y="43626"/>
                </a:lnTo>
                <a:lnTo>
                  <a:pt x="146547" y="49084"/>
                </a:lnTo>
                <a:lnTo>
                  <a:pt x="151038" y="54627"/>
                </a:lnTo>
                <a:lnTo>
                  <a:pt x="155937" y="60228"/>
                </a:lnTo>
                <a:lnTo>
                  <a:pt x="161108" y="65866"/>
                </a:lnTo>
                <a:lnTo>
                  <a:pt x="171934" y="77212"/>
                </a:lnTo>
                <a:lnTo>
                  <a:pt x="177487" y="82904"/>
                </a:lnTo>
                <a:lnTo>
                  <a:pt x="182142" y="89557"/>
                </a:lnTo>
                <a:lnTo>
                  <a:pt x="186198" y="96849"/>
                </a:lnTo>
                <a:lnTo>
                  <a:pt x="189855" y="104568"/>
                </a:lnTo>
                <a:lnTo>
                  <a:pt x="193245" y="112571"/>
                </a:lnTo>
                <a:lnTo>
                  <a:pt x="196457" y="120765"/>
                </a:lnTo>
                <a:lnTo>
                  <a:pt x="199551" y="129084"/>
                </a:lnTo>
                <a:lnTo>
                  <a:pt x="201614" y="137488"/>
                </a:lnTo>
                <a:lnTo>
                  <a:pt x="202990" y="145949"/>
                </a:lnTo>
                <a:lnTo>
                  <a:pt x="203906" y="154446"/>
                </a:lnTo>
                <a:lnTo>
                  <a:pt x="203565" y="163921"/>
                </a:lnTo>
                <a:lnTo>
                  <a:pt x="202385" y="174048"/>
                </a:lnTo>
                <a:lnTo>
                  <a:pt x="200646" y="184609"/>
                </a:lnTo>
                <a:lnTo>
                  <a:pt x="198534" y="194508"/>
                </a:lnTo>
                <a:lnTo>
                  <a:pt x="196173" y="203964"/>
                </a:lnTo>
                <a:lnTo>
                  <a:pt x="191011" y="223043"/>
                </a:lnTo>
                <a:lnTo>
                  <a:pt x="185541" y="244223"/>
                </a:lnTo>
                <a:lnTo>
                  <a:pt x="183702" y="253299"/>
                </a:lnTo>
                <a:lnTo>
                  <a:pt x="182475" y="261256"/>
                </a:lnTo>
                <a:lnTo>
                  <a:pt x="181658" y="268465"/>
                </a:lnTo>
                <a:lnTo>
                  <a:pt x="180160" y="276129"/>
                </a:lnTo>
                <a:lnTo>
                  <a:pt x="178209" y="284096"/>
                </a:lnTo>
                <a:lnTo>
                  <a:pt x="175956" y="292264"/>
                </a:lnTo>
                <a:lnTo>
                  <a:pt x="170913" y="308960"/>
                </a:lnTo>
                <a:lnTo>
                  <a:pt x="168234" y="317413"/>
                </a:lnTo>
                <a:lnTo>
                  <a:pt x="165496" y="324953"/>
                </a:lnTo>
                <a:lnTo>
                  <a:pt x="162718" y="331885"/>
                </a:lnTo>
                <a:lnTo>
                  <a:pt x="159914" y="338411"/>
                </a:lnTo>
                <a:lnTo>
                  <a:pt x="156139" y="343715"/>
                </a:lnTo>
                <a:lnTo>
                  <a:pt x="151718" y="348202"/>
                </a:lnTo>
                <a:lnTo>
                  <a:pt x="146865" y="352147"/>
                </a:lnTo>
                <a:lnTo>
                  <a:pt x="142678" y="355730"/>
                </a:lnTo>
                <a:lnTo>
                  <a:pt x="138933" y="359070"/>
                </a:lnTo>
                <a:lnTo>
                  <a:pt x="135485" y="362249"/>
                </a:lnTo>
                <a:lnTo>
                  <a:pt x="133185" y="365322"/>
                </a:lnTo>
                <a:lnTo>
                  <a:pt x="130631" y="371275"/>
                </a:lnTo>
                <a:lnTo>
                  <a:pt x="128997" y="373244"/>
                </a:lnTo>
                <a:lnTo>
                  <a:pt x="126956" y="374556"/>
                </a:lnTo>
                <a:lnTo>
                  <a:pt x="120421" y="377028"/>
                </a:lnTo>
                <a:lnTo>
                  <a:pt x="115585" y="372585"/>
                </a:lnTo>
                <a:lnTo>
                  <a:pt x="114204" y="370307"/>
                </a:lnTo>
                <a:lnTo>
                  <a:pt x="112670" y="365236"/>
                </a:lnTo>
                <a:lnTo>
                  <a:pt x="111685" y="354220"/>
                </a:lnTo>
                <a:lnTo>
                  <a:pt x="111442" y="342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33"/>
          <p:cNvSpPr/>
          <p:nvPr/>
        </p:nvSpPr>
        <p:spPr>
          <a:xfrm>
            <a:off x="3303270" y="4234849"/>
            <a:ext cx="308610" cy="119978"/>
          </a:xfrm>
          <a:custGeom>
            <a:avLst/>
            <a:gdLst/>
            <a:ahLst/>
            <a:cxnLst/>
            <a:rect l="0" t="0" r="0" b="0"/>
            <a:pathLst>
              <a:path w="308610" h="119978">
                <a:moveTo>
                  <a:pt x="0" y="51401"/>
                </a:moveTo>
                <a:lnTo>
                  <a:pt x="4550" y="46850"/>
                </a:lnTo>
                <a:lnTo>
                  <a:pt x="5891" y="44557"/>
                </a:lnTo>
                <a:lnTo>
                  <a:pt x="6784" y="42075"/>
                </a:lnTo>
                <a:lnTo>
                  <a:pt x="7380" y="39469"/>
                </a:lnTo>
                <a:lnTo>
                  <a:pt x="8730" y="36779"/>
                </a:lnTo>
                <a:lnTo>
                  <a:pt x="10582" y="34033"/>
                </a:lnTo>
                <a:lnTo>
                  <a:pt x="12770" y="31250"/>
                </a:lnTo>
                <a:lnTo>
                  <a:pt x="14228" y="28441"/>
                </a:lnTo>
                <a:lnTo>
                  <a:pt x="15200" y="25617"/>
                </a:lnTo>
                <a:lnTo>
                  <a:pt x="15849" y="22782"/>
                </a:lnTo>
                <a:lnTo>
                  <a:pt x="18185" y="20891"/>
                </a:lnTo>
                <a:lnTo>
                  <a:pt x="21649" y="19631"/>
                </a:lnTo>
                <a:lnTo>
                  <a:pt x="25862" y="18791"/>
                </a:lnTo>
                <a:lnTo>
                  <a:pt x="33084" y="15317"/>
                </a:lnTo>
                <a:lnTo>
                  <a:pt x="36343" y="13057"/>
                </a:lnTo>
                <a:lnTo>
                  <a:pt x="42505" y="10547"/>
                </a:lnTo>
                <a:lnTo>
                  <a:pt x="49371" y="8478"/>
                </a:lnTo>
                <a:lnTo>
                  <a:pt x="53869" y="6593"/>
                </a:lnTo>
                <a:lnTo>
                  <a:pt x="58772" y="4384"/>
                </a:lnTo>
                <a:lnTo>
                  <a:pt x="63946" y="2911"/>
                </a:lnTo>
                <a:lnTo>
                  <a:pt x="69301" y="1929"/>
                </a:lnTo>
                <a:lnTo>
                  <a:pt x="74776" y="1274"/>
                </a:lnTo>
                <a:lnTo>
                  <a:pt x="83398" y="547"/>
                </a:lnTo>
                <a:lnTo>
                  <a:pt x="91358" y="224"/>
                </a:lnTo>
                <a:lnTo>
                  <a:pt x="111990" y="17"/>
                </a:lnTo>
                <a:lnTo>
                  <a:pt x="117523" y="0"/>
                </a:lnTo>
                <a:lnTo>
                  <a:pt x="123116" y="941"/>
                </a:lnTo>
                <a:lnTo>
                  <a:pt x="128749" y="2521"/>
                </a:lnTo>
                <a:lnTo>
                  <a:pt x="134410" y="4527"/>
                </a:lnTo>
                <a:lnTo>
                  <a:pt x="143240" y="6755"/>
                </a:lnTo>
                <a:lnTo>
                  <a:pt x="146928" y="7350"/>
                </a:lnTo>
                <a:lnTo>
                  <a:pt x="149387" y="8698"/>
                </a:lnTo>
                <a:lnTo>
                  <a:pt x="151026" y="10550"/>
                </a:lnTo>
                <a:lnTo>
                  <a:pt x="152119" y="12737"/>
                </a:lnTo>
                <a:lnTo>
                  <a:pt x="153800" y="15147"/>
                </a:lnTo>
                <a:lnTo>
                  <a:pt x="155873" y="17707"/>
                </a:lnTo>
                <a:lnTo>
                  <a:pt x="158208" y="20366"/>
                </a:lnTo>
                <a:lnTo>
                  <a:pt x="159764" y="23091"/>
                </a:lnTo>
                <a:lnTo>
                  <a:pt x="160802" y="25860"/>
                </a:lnTo>
                <a:lnTo>
                  <a:pt x="161494" y="28658"/>
                </a:lnTo>
                <a:lnTo>
                  <a:pt x="161955" y="32429"/>
                </a:lnTo>
                <a:lnTo>
                  <a:pt x="162262" y="36848"/>
                </a:lnTo>
                <a:lnTo>
                  <a:pt x="162467" y="41699"/>
                </a:lnTo>
                <a:lnTo>
                  <a:pt x="161651" y="45885"/>
                </a:lnTo>
                <a:lnTo>
                  <a:pt x="160155" y="49629"/>
                </a:lnTo>
                <a:lnTo>
                  <a:pt x="158205" y="53077"/>
                </a:lnTo>
                <a:lnTo>
                  <a:pt x="156905" y="56328"/>
                </a:lnTo>
                <a:lnTo>
                  <a:pt x="156038" y="59448"/>
                </a:lnTo>
                <a:lnTo>
                  <a:pt x="155460" y="62480"/>
                </a:lnTo>
                <a:lnTo>
                  <a:pt x="155075" y="66407"/>
                </a:lnTo>
                <a:lnTo>
                  <a:pt x="154818" y="70930"/>
                </a:lnTo>
                <a:lnTo>
                  <a:pt x="154647" y="75850"/>
                </a:lnTo>
                <a:lnTo>
                  <a:pt x="153580" y="80083"/>
                </a:lnTo>
                <a:lnTo>
                  <a:pt x="151917" y="83857"/>
                </a:lnTo>
                <a:lnTo>
                  <a:pt x="149855" y="87326"/>
                </a:lnTo>
                <a:lnTo>
                  <a:pt x="148481" y="90591"/>
                </a:lnTo>
                <a:lnTo>
                  <a:pt x="147565" y="93720"/>
                </a:lnTo>
                <a:lnTo>
                  <a:pt x="146954" y="96758"/>
                </a:lnTo>
                <a:lnTo>
                  <a:pt x="145594" y="98784"/>
                </a:lnTo>
                <a:lnTo>
                  <a:pt x="143735" y="100135"/>
                </a:lnTo>
                <a:lnTo>
                  <a:pt x="141543" y="101035"/>
                </a:lnTo>
                <a:lnTo>
                  <a:pt x="140082" y="102588"/>
                </a:lnTo>
                <a:lnTo>
                  <a:pt x="139108" y="104575"/>
                </a:lnTo>
                <a:lnTo>
                  <a:pt x="137544" y="110059"/>
                </a:lnTo>
                <a:lnTo>
                  <a:pt x="137331" y="113348"/>
                </a:lnTo>
                <a:lnTo>
                  <a:pt x="137273" y="115559"/>
                </a:lnTo>
                <a:lnTo>
                  <a:pt x="138188" y="117033"/>
                </a:lnTo>
                <a:lnTo>
                  <a:pt x="139750" y="118015"/>
                </a:lnTo>
                <a:lnTo>
                  <a:pt x="145382" y="119865"/>
                </a:lnTo>
                <a:lnTo>
                  <a:pt x="155011" y="119965"/>
                </a:lnTo>
                <a:lnTo>
                  <a:pt x="165874" y="119977"/>
                </a:lnTo>
                <a:lnTo>
                  <a:pt x="174051" y="117439"/>
                </a:lnTo>
                <a:lnTo>
                  <a:pt x="183083" y="114089"/>
                </a:lnTo>
                <a:lnTo>
                  <a:pt x="190273" y="112599"/>
                </a:lnTo>
                <a:lnTo>
                  <a:pt x="199183" y="109398"/>
                </a:lnTo>
                <a:lnTo>
                  <a:pt x="204226" y="107210"/>
                </a:lnTo>
                <a:lnTo>
                  <a:pt x="209493" y="105752"/>
                </a:lnTo>
                <a:lnTo>
                  <a:pt x="214909" y="104780"/>
                </a:lnTo>
                <a:lnTo>
                  <a:pt x="220425" y="104132"/>
                </a:lnTo>
                <a:lnTo>
                  <a:pt x="226007" y="102747"/>
                </a:lnTo>
                <a:lnTo>
                  <a:pt x="231634" y="100872"/>
                </a:lnTo>
                <a:lnTo>
                  <a:pt x="237291" y="98669"/>
                </a:lnTo>
                <a:lnTo>
                  <a:pt x="242966" y="96248"/>
                </a:lnTo>
                <a:lnTo>
                  <a:pt x="254352" y="91018"/>
                </a:lnTo>
                <a:lnTo>
                  <a:pt x="261008" y="89242"/>
                </a:lnTo>
                <a:lnTo>
                  <a:pt x="268302" y="88058"/>
                </a:lnTo>
                <a:lnTo>
                  <a:pt x="276023" y="87269"/>
                </a:lnTo>
                <a:lnTo>
                  <a:pt x="282123" y="86743"/>
                </a:lnTo>
                <a:lnTo>
                  <a:pt x="291440" y="86158"/>
                </a:lnTo>
                <a:lnTo>
                  <a:pt x="298756" y="85898"/>
                </a:lnTo>
                <a:lnTo>
                  <a:pt x="308609" y="856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34"/>
          <p:cNvSpPr/>
          <p:nvPr/>
        </p:nvSpPr>
        <p:spPr>
          <a:xfrm>
            <a:off x="3638788" y="4517708"/>
            <a:ext cx="307420" cy="25718"/>
          </a:xfrm>
          <a:custGeom>
            <a:avLst/>
            <a:gdLst/>
            <a:ahLst/>
            <a:cxnLst/>
            <a:rect l="0" t="0" r="0" b="0"/>
            <a:pathLst>
              <a:path w="307420" h="25718">
                <a:moveTo>
                  <a:pt x="7382" y="25717"/>
                </a:moveTo>
                <a:lnTo>
                  <a:pt x="0" y="25717"/>
                </a:lnTo>
                <a:lnTo>
                  <a:pt x="32055" y="25717"/>
                </a:lnTo>
                <a:lnTo>
                  <a:pt x="37166" y="24764"/>
                </a:lnTo>
                <a:lnTo>
                  <a:pt x="42478" y="23177"/>
                </a:lnTo>
                <a:lnTo>
                  <a:pt x="47924" y="21166"/>
                </a:lnTo>
                <a:lnTo>
                  <a:pt x="53460" y="19825"/>
                </a:lnTo>
                <a:lnTo>
                  <a:pt x="59056" y="18931"/>
                </a:lnTo>
                <a:lnTo>
                  <a:pt x="64691" y="18336"/>
                </a:lnTo>
                <a:lnTo>
                  <a:pt x="70353" y="16986"/>
                </a:lnTo>
                <a:lnTo>
                  <a:pt x="76032" y="15134"/>
                </a:lnTo>
                <a:lnTo>
                  <a:pt x="81724" y="12946"/>
                </a:lnTo>
                <a:lnTo>
                  <a:pt x="87423" y="11488"/>
                </a:lnTo>
                <a:lnTo>
                  <a:pt x="93128" y="10516"/>
                </a:lnTo>
                <a:lnTo>
                  <a:pt x="98835" y="9868"/>
                </a:lnTo>
                <a:lnTo>
                  <a:pt x="105498" y="8483"/>
                </a:lnTo>
                <a:lnTo>
                  <a:pt x="112798" y="6608"/>
                </a:lnTo>
                <a:lnTo>
                  <a:pt x="120522" y="4405"/>
                </a:lnTo>
                <a:lnTo>
                  <a:pt x="127576" y="2936"/>
                </a:lnTo>
                <a:lnTo>
                  <a:pt x="134184" y="1957"/>
                </a:lnTo>
                <a:lnTo>
                  <a:pt x="140494" y="1304"/>
                </a:lnTo>
                <a:lnTo>
                  <a:pt x="147558" y="869"/>
                </a:lnTo>
                <a:lnTo>
                  <a:pt x="163027" y="386"/>
                </a:lnTo>
                <a:lnTo>
                  <a:pt x="214929" y="22"/>
                </a:lnTo>
                <a:lnTo>
                  <a:pt x="266209" y="0"/>
                </a:lnTo>
                <a:lnTo>
                  <a:pt x="272325" y="953"/>
                </a:lnTo>
                <a:lnTo>
                  <a:pt x="277356" y="2539"/>
                </a:lnTo>
                <a:lnTo>
                  <a:pt x="281662" y="4550"/>
                </a:lnTo>
                <a:lnTo>
                  <a:pt x="285485" y="5891"/>
                </a:lnTo>
                <a:lnTo>
                  <a:pt x="288986" y="6784"/>
                </a:lnTo>
                <a:lnTo>
                  <a:pt x="292273" y="7380"/>
                </a:lnTo>
                <a:lnTo>
                  <a:pt x="298465" y="8042"/>
                </a:lnTo>
                <a:lnTo>
                  <a:pt x="307419" y="85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35"/>
          <p:cNvSpPr/>
          <p:nvPr/>
        </p:nvSpPr>
        <p:spPr>
          <a:xfrm>
            <a:off x="3793125" y="4406265"/>
            <a:ext cx="58785" cy="300038"/>
          </a:xfrm>
          <a:custGeom>
            <a:avLst/>
            <a:gdLst/>
            <a:ahLst/>
            <a:cxnLst/>
            <a:rect l="0" t="0" r="0" b="0"/>
            <a:pathLst>
              <a:path w="58785" h="300038">
                <a:moveTo>
                  <a:pt x="15922" y="0"/>
                </a:moveTo>
                <a:lnTo>
                  <a:pt x="2903" y="0"/>
                </a:lnTo>
                <a:lnTo>
                  <a:pt x="1528" y="952"/>
                </a:lnTo>
                <a:lnTo>
                  <a:pt x="611" y="2540"/>
                </a:lnTo>
                <a:lnTo>
                  <a:pt x="0" y="4551"/>
                </a:lnTo>
                <a:lnTo>
                  <a:pt x="544" y="5891"/>
                </a:lnTo>
                <a:lnTo>
                  <a:pt x="1860" y="6785"/>
                </a:lnTo>
                <a:lnTo>
                  <a:pt x="3690" y="7381"/>
                </a:lnTo>
                <a:lnTo>
                  <a:pt x="4910" y="9683"/>
                </a:lnTo>
                <a:lnTo>
                  <a:pt x="6265" y="17321"/>
                </a:lnTo>
                <a:lnTo>
                  <a:pt x="7579" y="21072"/>
                </a:lnTo>
                <a:lnTo>
                  <a:pt x="9408" y="24525"/>
                </a:lnTo>
                <a:lnTo>
                  <a:pt x="11579" y="27780"/>
                </a:lnTo>
                <a:lnTo>
                  <a:pt x="13026" y="31855"/>
                </a:lnTo>
                <a:lnTo>
                  <a:pt x="13992" y="36476"/>
                </a:lnTo>
                <a:lnTo>
                  <a:pt x="14635" y="41463"/>
                </a:lnTo>
                <a:lnTo>
                  <a:pt x="15065" y="47644"/>
                </a:lnTo>
                <a:lnTo>
                  <a:pt x="15350" y="54623"/>
                </a:lnTo>
                <a:lnTo>
                  <a:pt x="15540" y="62132"/>
                </a:lnTo>
                <a:lnTo>
                  <a:pt x="16621" y="69044"/>
                </a:lnTo>
                <a:lnTo>
                  <a:pt x="18293" y="75557"/>
                </a:lnTo>
                <a:lnTo>
                  <a:pt x="20360" y="81804"/>
                </a:lnTo>
                <a:lnTo>
                  <a:pt x="21738" y="88826"/>
                </a:lnTo>
                <a:lnTo>
                  <a:pt x="22657" y="96364"/>
                </a:lnTo>
                <a:lnTo>
                  <a:pt x="23269" y="104248"/>
                </a:lnTo>
                <a:lnTo>
                  <a:pt x="24631" y="112361"/>
                </a:lnTo>
                <a:lnTo>
                  <a:pt x="26490" y="120627"/>
                </a:lnTo>
                <a:lnTo>
                  <a:pt x="28682" y="128996"/>
                </a:lnTo>
                <a:lnTo>
                  <a:pt x="30144" y="137432"/>
                </a:lnTo>
                <a:lnTo>
                  <a:pt x="31119" y="145914"/>
                </a:lnTo>
                <a:lnTo>
                  <a:pt x="31768" y="154426"/>
                </a:lnTo>
                <a:lnTo>
                  <a:pt x="33153" y="162958"/>
                </a:lnTo>
                <a:lnTo>
                  <a:pt x="35030" y="171504"/>
                </a:lnTo>
                <a:lnTo>
                  <a:pt x="37233" y="180058"/>
                </a:lnTo>
                <a:lnTo>
                  <a:pt x="38701" y="187666"/>
                </a:lnTo>
                <a:lnTo>
                  <a:pt x="39681" y="194643"/>
                </a:lnTo>
                <a:lnTo>
                  <a:pt x="40334" y="201199"/>
                </a:lnTo>
                <a:lnTo>
                  <a:pt x="40769" y="208428"/>
                </a:lnTo>
                <a:lnTo>
                  <a:pt x="41253" y="224079"/>
                </a:lnTo>
                <a:lnTo>
                  <a:pt x="42334" y="231301"/>
                </a:lnTo>
                <a:lnTo>
                  <a:pt x="44008" y="238020"/>
                </a:lnTo>
                <a:lnTo>
                  <a:pt x="46076" y="244405"/>
                </a:lnTo>
                <a:lnTo>
                  <a:pt x="47454" y="250567"/>
                </a:lnTo>
                <a:lnTo>
                  <a:pt x="48374" y="256579"/>
                </a:lnTo>
                <a:lnTo>
                  <a:pt x="48986" y="262493"/>
                </a:lnTo>
                <a:lnTo>
                  <a:pt x="49667" y="271603"/>
                </a:lnTo>
                <a:lnTo>
                  <a:pt x="49970" y="278827"/>
                </a:lnTo>
                <a:lnTo>
                  <a:pt x="50140" y="288250"/>
                </a:lnTo>
                <a:lnTo>
                  <a:pt x="50203" y="298297"/>
                </a:lnTo>
                <a:lnTo>
                  <a:pt x="51158" y="298877"/>
                </a:lnTo>
                <a:lnTo>
                  <a:pt x="52748" y="299264"/>
                </a:lnTo>
                <a:lnTo>
                  <a:pt x="58784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36"/>
          <p:cNvSpPr/>
          <p:nvPr/>
        </p:nvSpPr>
        <p:spPr>
          <a:xfrm>
            <a:off x="4031976" y="4269104"/>
            <a:ext cx="145690" cy="437199"/>
          </a:xfrm>
          <a:custGeom>
            <a:avLst/>
            <a:gdLst/>
            <a:ahLst/>
            <a:cxnLst/>
            <a:rect l="0" t="0" r="0" b="0"/>
            <a:pathLst>
              <a:path w="145690" h="437199">
                <a:moveTo>
                  <a:pt x="145689" y="0"/>
                </a:moveTo>
                <a:lnTo>
                  <a:pt x="129766" y="0"/>
                </a:lnTo>
                <a:lnTo>
                  <a:pt x="126547" y="2541"/>
                </a:lnTo>
                <a:lnTo>
                  <a:pt x="124355" y="4551"/>
                </a:lnTo>
                <a:lnTo>
                  <a:pt x="119379" y="9326"/>
                </a:lnTo>
                <a:lnTo>
                  <a:pt x="116719" y="11932"/>
                </a:lnTo>
                <a:lnTo>
                  <a:pt x="113993" y="15575"/>
                </a:lnTo>
                <a:lnTo>
                  <a:pt x="111223" y="19909"/>
                </a:lnTo>
                <a:lnTo>
                  <a:pt x="108424" y="24703"/>
                </a:lnTo>
                <a:lnTo>
                  <a:pt x="104653" y="29804"/>
                </a:lnTo>
                <a:lnTo>
                  <a:pt x="100234" y="35110"/>
                </a:lnTo>
                <a:lnTo>
                  <a:pt x="95383" y="40551"/>
                </a:lnTo>
                <a:lnTo>
                  <a:pt x="91197" y="46084"/>
                </a:lnTo>
                <a:lnTo>
                  <a:pt x="87453" y="51678"/>
                </a:lnTo>
                <a:lnTo>
                  <a:pt x="84005" y="57312"/>
                </a:lnTo>
                <a:lnTo>
                  <a:pt x="70050" y="78894"/>
                </a:lnTo>
                <a:lnTo>
                  <a:pt x="65736" y="86886"/>
                </a:lnTo>
                <a:lnTo>
                  <a:pt x="61907" y="95072"/>
                </a:lnTo>
                <a:lnTo>
                  <a:pt x="58402" y="103386"/>
                </a:lnTo>
                <a:lnTo>
                  <a:pt x="54160" y="111787"/>
                </a:lnTo>
                <a:lnTo>
                  <a:pt x="49427" y="120245"/>
                </a:lnTo>
                <a:lnTo>
                  <a:pt x="44367" y="128741"/>
                </a:lnTo>
                <a:lnTo>
                  <a:pt x="40041" y="137263"/>
                </a:lnTo>
                <a:lnTo>
                  <a:pt x="36204" y="145801"/>
                </a:lnTo>
                <a:lnTo>
                  <a:pt x="32694" y="154351"/>
                </a:lnTo>
                <a:lnTo>
                  <a:pt x="29402" y="163861"/>
                </a:lnTo>
                <a:lnTo>
                  <a:pt x="26254" y="174011"/>
                </a:lnTo>
                <a:lnTo>
                  <a:pt x="20216" y="194496"/>
                </a:lnTo>
                <a:lnTo>
                  <a:pt x="8580" y="230930"/>
                </a:lnTo>
                <a:lnTo>
                  <a:pt x="5705" y="239678"/>
                </a:lnTo>
                <a:lnTo>
                  <a:pt x="3788" y="248369"/>
                </a:lnTo>
                <a:lnTo>
                  <a:pt x="2511" y="257019"/>
                </a:lnTo>
                <a:lnTo>
                  <a:pt x="1659" y="265644"/>
                </a:lnTo>
                <a:lnTo>
                  <a:pt x="1092" y="274251"/>
                </a:lnTo>
                <a:lnTo>
                  <a:pt x="713" y="282847"/>
                </a:lnTo>
                <a:lnTo>
                  <a:pt x="292" y="300018"/>
                </a:lnTo>
                <a:lnTo>
                  <a:pt x="0" y="338347"/>
                </a:lnTo>
                <a:lnTo>
                  <a:pt x="2516" y="350719"/>
                </a:lnTo>
                <a:lnTo>
                  <a:pt x="6809" y="362568"/>
                </a:lnTo>
                <a:lnTo>
                  <a:pt x="9287" y="368395"/>
                </a:lnTo>
                <a:lnTo>
                  <a:pt x="14581" y="379949"/>
                </a:lnTo>
                <a:lnTo>
                  <a:pt x="20108" y="391434"/>
                </a:lnTo>
                <a:lnTo>
                  <a:pt x="22916" y="396212"/>
                </a:lnTo>
                <a:lnTo>
                  <a:pt x="25740" y="400348"/>
                </a:lnTo>
                <a:lnTo>
                  <a:pt x="28575" y="404059"/>
                </a:lnTo>
                <a:lnTo>
                  <a:pt x="32371" y="407486"/>
                </a:lnTo>
                <a:lnTo>
                  <a:pt x="36806" y="410722"/>
                </a:lnTo>
                <a:lnTo>
                  <a:pt x="41667" y="413833"/>
                </a:lnTo>
                <a:lnTo>
                  <a:pt x="46814" y="416859"/>
                </a:lnTo>
                <a:lnTo>
                  <a:pt x="52150" y="419829"/>
                </a:lnTo>
                <a:lnTo>
                  <a:pt x="63158" y="425668"/>
                </a:lnTo>
                <a:lnTo>
                  <a:pt x="74401" y="431439"/>
                </a:lnTo>
                <a:lnTo>
                  <a:pt x="80066" y="433359"/>
                </a:lnTo>
                <a:lnTo>
                  <a:pt x="85747" y="434639"/>
                </a:lnTo>
                <a:lnTo>
                  <a:pt x="91440" y="435491"/>
                </a:lnTo>
                <a:lnTo>
                  <a:pt x="97140" y="436061"/>
                </a:lnTo>
                <a:lnTo>
                  <a:pt x="102846" y="436440"/>
                </a:lnTo>
                <a:lnTo>
                  <a:pt x="108554" y="436693"/>
                </a:lnTo>
                <a:lnTo>
                  <a:pt x="122517" y="436974"/>
                </a:lnTo>
                <a:lnTo>
                  <a:pt x="145689" y="4371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37"/>
          <p:cNvSpPr/>
          <p:nvPr/>
        </p:nvSpPr>
        <p:spPr>
          <a:xfrm>
            <a:off x="4220536" y="4424601"/>
            <a:ext cx="197160" cy="273129"/>
          </a:xfrm>
          <a:custGeom>
            <a:avLst/>
            <a:gdLst/>
            <a:ahLst/>
            <a:cxnLst/>
            <a:rect l="0" t="0" r="0" b="0"/>
            <a:pathLst>
              <a:path w="197160" h="273129">
                <a:moveTo>
                  <a:pt x="8564" y="7381"/>
                </a:moveTo>
                <a:lnTo>
                  <a:pt x="4013" y="7381"/>
                </a:lnTo>
                <a:lnTo>
                  <a:pt x="2672" y="6429"/>
                </a:lnTo>
                <a:lnTo>
                  <a:pt x="1778" y="4841"/>
                </a:lnTo>
                <a:lnTo>
                  <a:pt x="344" y="0"/>
                </a:lnTo>
                <a:lnTo>
                  <a:pt x="226" y="556"/>
                </a:lnTo>
                <a:lnTo>
                  <a:pt x="12" y="7609"/>
                </a:lnTo>
                <a:lnTo>
                  <a:pt x="0" y="11610"/>
                </a:lnTo>
                <a:lnTo>
                  <a:pt x="950" y="14011"/>
                </a:lnTo>
                <a:lnTo>
                  <a:pt x="6837" y="22892"/>
                </a:lnTo>
                <a:lnTo>
                  <a:pt x="9317" y="27247"/>
                </a:lnTo>
                <a:lnTo>
                  <a:pt x="14614" y="37166"/>
                </a:lnTo>
                <a:lnTo>
                  <a:pt x="28610" y="64690"/>
                </a:lnTo>
                <a:lnTo>
                  <a:pt x="32405" y="69400"/>
                </a:lnTo>
                <a:lnTo>
                  <a:pt x="36840" y="73492"/>
                </a:lnTo>
                <a:lnTo>
                  <a:pt x="41703" y="77172"/>
                </a:lnTo>
                <a:lnTo>
                  <a:pt x="46848" y="82483"/>
                </a:lnTo>
                <a:lnTo>
                  <a:pt x="52184" y="88882"/>
                </a:lnTo>
                <a:lnTo>
                  <a:pt x="57647" y="96005"/>
                </a:lnTo>
                <a:lnTo>
                  <a:pt x="63193" y="102659"/>
                </a:lnTo>
                <a:lnTo>
                  <a:pt x="68796" y="109000"/>
                </a:lnTo>
                <a:lnTo>
                  <a:pt x="80101" y="121125"/>
                </a:lnTo>
                <a:lnTo>
                  <a:pt x="91475" y="132864"/>
                </a:lnTo>
                <a:lnTo>
                  <a:pt x="96223" y="138661"/>
                </a:lnTo>
                <a:lnTo>
                  <a:pt x="100340" y="144431"/>
                </a:lnTo>
                <a:lnTo>
                  <a:pt x="104038" y="150183"/>
                </a:lnTo>
                <a:lnTo>
                  <a:pt x="108408" y="155922"/>
                </a:lnTo>
                <a:lnTo>
                  <a:pt x="113226" y="161654"/>
                </a:lnTo>
                <a:lnTo>
                  <a:pt x="118344" y="167379"/>
                </a:lnTo>
                <a:lnTo>
                  <a:pt x="129110" y="178822"/>
                </a:lnTo>
                <a:lnTo>
                  <a:pt x="134648" y="184540"/>
                </a:lnTo>
                <a:lnTo>
                  <a:pt x="139292" y="190257"/>
                </a:lnTo>
                <a:lnTo>
                  <a:pt x="143341" y="195973"/>
                </a:lnTo>
                <a:lnTo>
                  <a:pt x="146993" y="201689"/>
                </a:lnTo>
                <a:lnTo>
                  <a:pt x="150380" y="206453"/>
                </a:lnTo>
                <a:lnTo>
                  <a:pt x="153590" y="210580"/>
                </a:lnTo>
                <a:lnTo>
                  <a:pt x="156683" y="214285"/>
                </a:lnTo>
                <a:lnTo>
                  <a:pt x="160650" y="218659"/>
                </a:lnTo>
                <a:lnTo>
                  <a:pt x="170138" y="228600"/>
                </a:lnTo>
                <a:lnTo>
                  <a:pt x="191078" y="249871"/>
                </a:lnTo>
                <a:lnTo>
                  <a:pt x="193105" y="252861"/>
                </a:lnTo>
                <a:lnTo>
                  <a:pt x="195357" y="258724"/>
                </a:lnTo>
                <a:lnTo>
                  <a:pt x="196358" y="264504"/>
                </a:lnTo>
                <a:lnTo>
                  <a:pt x="197159" y="2731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38"/>
          <p:cNvSpPr/>
          <p:nvPr/>
        </p:nvSpPr>
        <p:spPr>
          <a:xfrm>
            <a:off x="4203382" y="4406265"/>
            <a:ext cx="197169" cy="240031"/>
          </a:xfrm>
          <a:custGeom>
            <a:avLst/>
            <a:gdLst/>
            <a:ahLst/>
            <a:cxnLst/>
            <a:rect l="0" t="0" r="0" b="0"/>
            <a:pathLst>
              <a:path w="197169" h="240031">
                <a:moveTo>
                  <a:pt x="197168" y="0"/>
                </a:moveTo>
                <a:lnTo>
                  <a:pt x="188948" y="0"/>
                </a:lnTo>
                <a:lnTo>
                  <a:pt x="184149" y="4551"/>
                </a:lnTo>
                <a:lnTo>
                  <a:pt x="176694" y="11931"/>
                </a:lnTo>
                <a:lnTo>
                  <a:pt x="173994" y="15574"/>
                </a:lnTo>
                <a:lnTo>
                  <a:pt x="171241" y="19908"/>
                </a:lnTo>
                <a:lnTo>
                  <a:pt x="168453" y="24702"/>
                </a:lnTo>
                <a:lnTo>
                  <a:pt x="164689" y="29802"/>
                </a:lnTo>
                <a:lnTo>
                  <a:pt x="160276" y="35108"/>
                </a:lnTo>
                <a:lnTo>
                  <a:pt x="155428" y="40551"/>
                </a:lnTo>
                <a:lnTo>
                  <a:pt x="150291" y="47036"/>
                </a:lnTo>
                <a:lnTo>
                  <a:pt x="144962" y="54217"/>
                </a:lnTo>
                <a:lnTo>
                  <a:pt x="139504" y="61863"/>
                </a:lnTo>
                <a:lnTo>
                  <a:pt x="133960" y="68864"/>
                </a:lnTo>
                <a:lnTo>
                  <a:pt x="128359" y="75437"/>
                </a:lnTo>
                <a:lnTo>
                  <a:pt x="122720" y="81723"/>
                </a:lnTo>
                <a:lnTo>
                  <a:pt x="117056" y="88772"/>
                </a:lnTo>
                <a:lnTo>
                  <a:pt x="111375" y="96329"/>
                </a:lnTo>
                <a:lnTo>
                  <a:pt x="105682" y="104224"/>
                </a:lnTo>
                <a:lnTo>
                  <a:pt x="99982" y="111392"/>
                </a:lnTo>
                <a:lnTo>
                  <a:pt x="94278" y="118077"/>
                </a:lnTo>
                <a:lnTo>
                  <a:pt x="88569" y="124437"/>
                </a:lnTo>
                <a:lnTo>
                  <a:pt x="77147" y="136586"/>
                </a:lnTo>
                <a:lnTo>
                  <a:pt x="71434" y="142492"/>
                </a:lnTo>
                <a:lnTo>
                  <a:pt x="66672" y="148334"/>
                </a:lnTo>
                <a:lnTo>
                  <a:pt x="62545" y="154134"/>
                </a:lnTo>
                <a:lnTo>
                  <a:pt x="58842" y="159906"/>
                </a:lnTo>
                <a:lnTo>
                  <a:pt x="54468" y="165659"/>
                </a:lnTo>
                <a:lnTo>
                  <a:pt x="49647" y="171399"/>
                </a:lnTo>
                <a:lnTo>
                  <a:pt x="44528" y="177131"/>
                </a:lnTo>
                <a:lnTo>
                  <a:pt x="40163" y="182857"/>
                </a:lnTo>
                <a:lnTo>
                  <a:pt x="36300" y="188580"/>
                </a:lnTo>
                <a:lnTo>
                  <a:pt x="32772" y="194300"/>
                </a:lnTo>
                <a:lnTo>
                  <a:pt x="29468" y="199065"/>
                </a:lnTo>
                <a:lnTo>
                  <a:pt x="26313" y="203195"/>
                </a:lnTo>
                <a:lnTo>
                  <a:pt x="20267" y="210324"/>
                </a:lnTo>
                <a:lnTo>
                  <a:pt x="14405" y="216667"/>
                </a:lnTo>
                <a:lnTo>
                  <a:pt x="12461" y="219692"/>
                </a:lnTo>
                <a:lnTo>
                  <a:pt x="10301" y="225593"/>
                </a:lnTo>
                <a:lnTo>
                  <a:pt x="8772" y="227548"/>
                </a:lnTo>
                <a:lnTo>
                  <a:pt x="6801" y="228851"/>
                </a:lnTo>
                <a:lnTo>
                  <a:pt x="1344" y="230942"/>
                </a:lnTo>
                <a:lnTo>
                  <a:pt x="896" y="232066"/>
                </a:lnTo>
                <a:lnTo>
                  <a:pt x="597" y="233768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39"/>
          <p:cNvSpPr/>
          <p:nvPr/>
        </p:nvSpPr>
        <p:spPr>
          <a:xfrm>
            <a:off x="4580925" y="4371975"/>
            <a:ext cx="42510" cy="274321"/>
          </a:xfrm>
          <a:custGeom>
            <a:avLst/>
            <a:gdLst/>
            <a:ahLst/>
            <a:cxnLst/>
            <a:rect l="0" t="0" r="0" b="0"/>
            <a:pathLst>
              <a:path w="42510" h="274321">
                <a:moveTo>
                  <a:pt x="8220" y="0"/>
                </a:moveTo>
                <a:lnTo>
                  <a:pt x="8220" y="49018"/>
                </a:lnTo>
                <a:lnTo>
                  <a:pt x="7267" y="55539"/>
                </a:lnTo>
                <a:lnTo>
                  <a:pt x="5680" y="62743"/>
                </a:lnTo>
                <a:lnTo>
                  <a:pt x="3669" y="70404"/>
                </a:lnTo>
                <a:lnTo>
                  <a:pt x="2328" y="78368"/>
                </a:lnTo>
                <a:lnTo>
                  <a:pt x="1434" y="86536"/>
                </a:lnTo>
                <a:lnTo>
                  <a:pt x="838" y="94838"/>
                </a:lnTo>
                <a:lnTo>
                  <a:pt x="441" y="103230"/>
                </a:lnTo>
                <a:lnTo>
                  <a:pt x="0" y="120175"/>
                </a:lnTo>
                <a:lnTo>
                  <a:pt x="835" y="128694"/>
                </a:lnTo>
                <a:lnTo>
                  <a:pt x="2344" y="137231"/>
                </a:lnTo>
                <a:lnTo>
                  <a:pt x="4303" y="145780"/>
                </a:lnTo>
                <a:lnTo>
                  <a:pt x="5608" y="154337"/>
                </a:lnTo>
                <a:lnTo>
                  <a:pt x="6479" y="162898"/>
                </a:lnTo>
                <a:lnTo>
                  <a:pt x="7059" y="171464"/>
                </a:lnTo>
                <a:lnTo>
                  <a:pt x="7704" y="186061"/>
                </a:lnTo>
                <a:lnTo>
                  <a:pt x="7876" y="192620"/>
                </a:lnTo>
                <a:lnTo>
                  <a:pt x="8942" y="199851"/>
                </a:lnTo>
                <a:lnTo>
                  <a:pt x="10607" y="207529"/>
                </a:lnTo>
                <a:lnTo>
                  <a:pt x="12669" y="215505"/>
                </a:lnTo>
                <a:lnTo>
                  <a:pt x="14996" y="222727"/>
                </a:lnTo>
                <a:lnTo>
                  <a:pt x="17499" y="229448"/>
                </a:lnTo>
                <a:lnTo>
                  <a:pt x="20121" y="235832"/>
                </a:lnTo>
                <a:lnTo>
                  <a:pt x="21869" y="241041"/>
                </a:lnTo>
                <a:lnTo>
                  <a:pt x="23034" y="245467"/>
                </a:lnTo>
                <a:lnTo>
                  <a:pt x="23811" y="249369"/>
                </a:lnTo>
                <a:lnTo>
                  <a:pt x="25281" y="252923"/>
                </a:lnTo>
                <a:lnTo>
                  <a:pt x="27214" y="256245"/>
                </a:lnTo>
                <a:lnTo>
                  <a:pt x="29455" y="259412"/>
                </a:lnTo>
                <a:lnTo>
                  <a:pt x="30949" y="262477"/>
                </a:lnTo>
                <a:lnTo>
                  <a:pt x="31945" y="265472"/>
                </a:lnTo>
                <a:lnTo>
                  <a:pt x="32609" y="268421"/>
                </a:lnTo>
                <a:lnTo>
                  <a:pt x="34004" y="270387"/>
                </a:lnTo>
                <a:lnTo>
                  <a:pt x="35887" y="271698"/>
                </a:lnTo>
                <a:lnTo>
                  <a:pt x="42509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40"/>
          <p:cNvSpPr/>
          <p:nvPr/>
        </p:nvSpPr>
        <p:spPr>
          <a:xfrm>
            <a:off x="4520565" y="4449127"/>
            <a:ext cx="231458" cy="68581"/>
          </a:xfrm>
          <a:custGeom>
            <a:avLst/>
            <a:gdLst/>
            <a:ahLst/>
            <a:cxnLst/>
            <a:rect l="0" t="0" r="0" b="0"/>
            <a:pathLst>
              <a:path w="231458" h="68581">
                <a:moveTo>
                  <a:pt x="0" y="68580"/>
                </a:moveTo>
                <a:lnTo>
                  <a:pt x="4551" y="64030"/>
                </a:lnTo>
                <a:lnTo>
                  <a:pt x="6843" y="62689"/>
                </a:lnTo>
                <a:lnTo>
                  <a:pt x="11931" y="61199"/>
                </a:lnTo>
                <a:lnTo>
                  <a:pt x="15574" y="60802"/>
                </a:lnTo>
                <a:lnTo>
                  <a:pt x="19908" y="60537"/>
                </a:lnTo>
                <a:lnTo>
                  <a:pt x="24701" y="60361"/>
                </a:lnTo>
                <a:lnTo>
                  <a:pt x="29802" y="58338"/>
                </a:lnTo>
                <a:lnTo>
                  <a:pt x="35108" y="55084"/>
                </a:lnTo>
                <a:lnTo>
                  <a:pt x="40550" y="51011"/>
                </a:lnTo>
                <a:lnTo>
                  <a:pt x="46083" y="48295"/>
                </a:lnTo>
                <a:lnTo>
                  <a:pt x="51677" y="46484"/>
                </a:lnTo>
                <a:lnTo>
                  <a:pt x="57311" y="45277"/>
                </a:lnTo>
                <a:lnTo>
                  <a:pt x="63925" y="44472"/>
                </a:lnTo>
                <a:lnTo>
                  <a:pt x="71191" y="43936"/>
                </a:lnTo>
                <a:lnTo>
                  <a:pt x="78893" y="43578"/>
                </a:lnTo>
                <a:lnTo>
                  <a:pt x="85933" y="42387"/>
                </a:lnTo>
                <a:lnTo>
                  <a:pt x="92531" y="40640"/>
                </a:lnTo>
                <a:lnTo>
                  <a:pt x="98835" y="38523"/>
                </a:lnTo>
                <a:lnTo>
                  <a:pt x="104942" y="37112"/>
                </a:lnTo>
                <a:lnTo>
                  <a:pt x="110919" y="36172"/>
                </a:lnTo>
                <a:lnTo>
                  <a:pt x="116808" y="35545"/>
                </a:lnTo>
                <a:lnTo>
                  <a:pt x="123592" y="34174"/>
                </a:lnTo>
                <a:lnTo>
                  <a:pt x="130972" y="32307"/>
                </a:lnTo>
                <a:lnTo>
                  <a:pt x="138750" y="30111"/>
                </a:lnTo>
                <a:lnTo>
                  <a:pt x="155012" y="25130"/>
                </a:lnTo>
                <a:lnTo>
                  <a:pt x="188734" y="14172"/>
                </a:lnTo>
                <a:lnTo>
                  <a:pt x="196307" y="12305"/>
                </a:lnTo>
                <a:lnTo>
                  <a:pt x="203262" y="11061"/>
                </a:lnTo>
                <a:lnTo>
                  <a:pt x="209802" y="10232"/>
                </a:lnTo>
                <a:lnTo>
                  <a:pt x="215116" y="8726"/>
                </a:lnTo>
                <a:lnTo>
                  <a:pt x="219610" y="6770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41"/>
          <p:cNvSpPr/>
          <p:nvPr/>
        </p:nvSpPr>
        <p:spPr>
          <a:xfrm>
            <a:off x="4812029" y="4277718"/>
            <a:ext cx="257176" cy="308182"/>
          </a:xfrm>
          <a:custGeom>
            <a:avLst/>
            <a:gdLst/>
            <a:ahLst/>
            <a:cxnLst/>
            <a:rect l="0" t="0" r="0" b="0"/>
            <a:pathLst>
              <a:path w="257176" h="308182">
                <a:moveTo>
                  <a:pt x="0" y="51394"/>
                </a:moveTo>
                <a:lnTo>
                  <a:pt x="0" y="30156"/>
                </a:lnTo>
                <a:lnTo>
                  <a:pt x="953" y="27710"/>
                </a:lnTo>
                <a:lnTo>
                  <a:pt x="4551" y="22453"/>
                </a:lnTo>
                <a:lnTo>
                  <a:pt x="6844" y="20670"/>
                </a:lnTo>
                <a:lnTo>
                  <a:pt x="9325" y="19481"/>
                </a:lnTo>
                <a:lnTo>
                  <a:pt x="11932" y="18689"/>
                </a:lnTo>
                <a:lnTo>
                  <a:pt x="17368" y="15268"/>
                </a:lnTo>
                <a:lnTo>
                  <a:pt x="23912" y="10573"/>
                </a:lnTo>
                <a:lnTo>
                  <a:pt x="28324" y="7988"/>
                </a:lnTo>
                <a:lnTo>
                  <a:pt x="33170" y="5312"/>
                </a:lnTo>
                <a:lnTo>
                  <a:pt x="41095" y="2338"/>
                </a:lnTo>
                <a:lnTo>
                  <a:pt x="48745" y="1016"/>
                </a:lnTo>
                <a:lnTo>
                  <a:pt x="53452" y="664"/>
                </a:lnTo>
                <a:lnTo>
                  <a:pt x="58495" y="429"/>
                </a:lnTo>
                <a:lnTo>
                  <a:pt x="69178" y="168"/>
                </a:lnTo>
                <a:lnTo>
                  <a:pt x="91559" y="0"/>
                </a:lnTo>
                <a:lnTo>
                  <a:pt x="97234" y="939"/>
                </a:lnTo>
                <a:lnTo>
                  <a:pt x="102923" y="2518"/>
                </a:lnTo>
                <a:lnTo>
                  <a:pt x="108621" y="4522"/>
                </a:lnTo>
                <a:lnTo>
                  <a:pt x="114324" y="5859"/>
                </a:lnTo>
                <a:lnTo>
                  <a:pt x="120031" y="6750"/>
                </a:lnTo>
                <a:lnTo>
                  <a:pt x="125741" y="7344"/>
                </a:lnTo>
                <a:lnTo>
                  <a:pt x="130500" y="8692"/>
                </a:lnTo>
                <a:lnTo>
                  <a:pt x="138328" y="12730"/>
                </a:lnTo>
                <a:lnTo>
                  <a:pt x="144982" y="20240"/>
                </a:lnTo>
                <a:lnTo>
                  <a:pt x="150161" y="28976"/>
                </a:lnTo>
                <a:lnTo>
                  <a:pt x="152464" y="36033"/>
                </a:lnTo>
                <a:lnTo>
                  <a:pt x="152125" y="41153"/>
                </a:lnTo>
                <a:lnTo>
                  <a:pt x="150947" y="47424"/>
                </a:lnTo>
                <a:lnTo>
                  <a:pt x="149209" y="54463"/>
                </a:lnTo>
                <a:lnTo>
                  <a:pt x="148050" y="61060"/>
                </a:lnTo>
                <a:lnTo>
                  <a:pt x="147278" y="67363"/>
                </a:lnTo>
                <a:lnTo>
                  <a:pt x="146763" y="73470"/>
                </a:lnTo>
                <a:lnTo>
                  <a:pt x="145467" y="80399"/>
                </a:lnTo>
                <a:lnTo>
                  <a:pt x="143651" y="87875"/>
                </a:lnTo>
                <a:lnTo>
                  <a:pt x="141488" y="95718"/>
                </a:lnTo>
                <a:lnTo>
                  <a:pt x="138140" y="103803"/>
                </a:lnTo>
                <a:lnTo>
                  <a:pt x="134004" y="112051"/>
                </a:lnTo>
                <a:lnTo>
                  <a:pt x="129341" y="120407"/>
                </a:lnTo>
                <a:lnTo>
                  <a:pt x="125280" y="128835"/>
                </a:lnTo>
                <a:lnTo>
                  <a:pt x="121620" y="137312"/>
                </a:lnTo>
                <a:lnTo>
                  <a:pt x="118228" y="145820"/>
                </a:lnTo>
                <a:lnTo>
                  <a:pt x="115014" y="153397"/>
                </a:lnTo>
                <a:lnTo>
                  <a:pt x="108902" y="166896"/>
                </a:lnTo>
                <a:lnTo>
                  <a:pt x="104987" y="174116"/>
                </a:lnTo>
                <a:lnTo>
                  <a:pt x="100471" y="181786"/>
                </a:lnTo>
                <a:lnTo>
                  <a:pt x="95556" y="189757"/>
                </a:lnTo>
                <a:lnTo>
                  <a:pt x="91327" y="196976"/>
                </a:lnTo>
                <a:lnTo>
                  <a:pt x="84087" y="210077"/>
                </a:lnTo>
                <a:lnTo>
                  <a:pt x="74657" y="228163"/>
                </a:lnTo>
                <a:lnTo>
                  <a:pt x="65830" y="245586"/>
                </a:lnTo>
                <a:lnTo>
                  <a:pt x="63889" y="251341"/>
                </a:lnTo>
                <a:lnTo>
                  <a:pt x="62596" y="257082"/>
                </a:lnTo>
                <a:lnTo>
                  <a:pt x="61733" y="262814"/>
                </a:lnTo>
                <a:lnTo>
                  <a:pt x="58235" y="271724"/>
                </a:lnTo>
                <a:lnTo>
                  <a:pt x="54457" y="278858"/>
                </a:lnTo>
                <a:lnTo>
                  <a:pt x="52779" y="285205"/>
                </a:lnTo>
                <a:lnTo>
                  <a:pt x="53284" y="287278"/>
                </a:lnTo>
                <a:lnTo>
                  <a:pt x="54573" y="288660"/>
                </a:lnTo>
                <a:lnTo>
                  <a:pt x="56384" y="289581"/>
                </a:lnTo>
                <a:lnTo>
                  <a:pt x="57592" y="291148"/>
                </a:lnTo>
                <a:lnTo>
                  <a:pt x="58398" y="293145"/>
                </a:lnTo>
                <a:lnTo>
                  <a:pt x="58934" y="295429"/>
                </a:lnTo>
                <a:lnTo>
                  <a:pt x="60244" y="296951"/>
                </a:lnTo>
                <a:lnTo>
                  <a:pt x="62071" y="297967"/>
                </a:lnTo>
                <a:lnTo>
                  <a:pt x="64241" y="298643"/>
                </a:lnTo>
                <a:lnTo>
                  <a:pt x="69192" y="301935"/>
                </a:lnTo>
                <a:lnTo>
                  <a:pt x="71845" y="304146"/>
                </a:lnTo>
                <a:lnTo>
                  <a:pt x="74567" y="305621"/>
                </a:lnTo>
                <a:lnTo>
                  <a:pt x="80131" y="307259"/>
                </a:lnTo>
                <a:lnTo>
                  <a:pt x="83901" y="307696"/>
                </a:lnTo>
                <a:lnTo>
                  <a:pt x="88319" y="307987"/>
                </a:lnTo>
                <a:lnTo>
                  <a:pt x="93170" y="308181"/>
                </a:lnTo>
                <a:lnTo>
                  <a:pt x="97356" y="307358"/>
                </a:lnTo>
                <a:lnTo>
                  <a:pt x="104547" y="303903"/>
                </a:lnTo>
                <a:lnTo>
                  <a:pt x="108750" y="302601"/>
                </a:lnTo>
                <a:lnTo>
                  <a:pt x="113458" y="301733"/>
                </a:lnTo>
                <a:lnTo>
                  <a:pt x="118501" y="301154"/>
                </a:lnTo>
                <a:lnTo>
                  <a:pt x="123768" y="300768"/>
                </a:lnTo>
                <a:lnTo>
                  <a:pt x="129185" y="300511"/>
                </a:lnTo>
                <a:lnTo>
                  <a:pt x="134702" y="300339"/>
                </a:lnTo>
                <a:lnTo>
                  <a:pt x="140284" y="299273"/>
                </a:lnTo>
                <a:lnTo>
                  <a:pt x="145910" y="297609"/>
                </a:lnTo>
                <a:lnTo>
                  <a:pt x="158194" y="293220"/>
                </a:lnTo>
                <a:lnTo>
                  <a:pt x="173179" y="288095"/>
                </a:lnTo>
                <a:lnTo>
                  <a:pt x="180223" y="286347"/>
                </a:lnTo>
                <a:lnTo>
                  <a:pt x="186824" y="285182"/>
                </a:lnTo>
                <a:lnTo>
                  <a:pt x="193129" y="284406"/>
                </a:lnTo>
                <a:lnTo>
                  <a:pt x="199238" y="282935"/>
                </a:lnTo>
                <a:lnTo>
                  <a:pt x="205216" y="281002"/>
                </a:lnTo>
                <a:lnTo>
                  <a:pt x="211106" y="278761"/>
                </a:lnTo>
                <a:lnTo>
                  <a:pt x="216937" y="276314"/>
                </a:lnTo>
                <a:lnTo>
                  <a:pt x="222730" y="273731"/>
                </a:lnTo>
                <a:lnTo>
                  <a:pt x="234246" y="268321"/>
                </a:lnTo>
                <a:lnTo>
                  <a:pt x="257175" y="2571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42"/>
          <p:cNvSpPr/>
          <p:nvPr/>
        </p:nvSpPr>
        <p:spPr>
          <a:xfrm>
            <a:off x="5052059" y="4226349"/>
            <a:ext cx="188435" cy="505165"/>
          </a:xfrm>
          <a:custGeom>
            <a:avLst/>
            <a:gdLst/>
            <a:ahLst/>
            <a:cxnLst/>
            <a:rect l="0" t="0" r="0" b="0"/>
            <a:pathLst>
              <a:path w="188435" h="505165">
                <a:moveTo>
                  <a:pt x="0" y="17038"/>
                </a:moveTo>
                <a:lnTo>
                  <a:pt x="0" y="1116"/>
                </a:lnTo>
                <a:lnTo>
                  <a:pt x="953" y="708"/>
                </a:lnTo>
                <a:lnTo>
                  <a:pt x="4552" y="255"/>
                </a:lnTo>
                <a:lnTo>
                  <a:pt x="9325" y="54"/>
                </a:lnTo>
                <a:lnTo>
                  <a:pt x="11932" y="0"/>
                </a:lnTo>
                <a:lnTo>
                  <a:pt x="14622" y="917"/>
                </a:lnTo>
                <a:lnTo>
                  <a:pt x="20152" y="4476"/>
                </a:lnTo>
                <a:lnTo>
                  <a:pt x="23912" y="6758"/>
                </a:lnTo>
                <a:lnTo>
                  <a:pt x="28324" y="9232"/>
                </a:lnTo>
                <a:lnTo>
                  <a:pt x="38306" y="14521"/>
                </a:lnTo>
                <a:lnTo>
                  <a:pt x="49093" y="20047"/>
                </a:lnTo>
                <a:lnTo>
                  <a:pt x="54637" y="23807"/>
                </a:lnTo>
                <a:lnTo>
                  <a:pt x="60237" y="28218"/>
                </a:lnTo>
                <a:lnTo>
                  <a:pt x="65875" y="33064"/>
                </a:lnTo>
                <a:lnTo>
                  <a:pt x="71540" y="38199"/>
                </a:lnTo>
                <a:lnTo>
                  <a:pt x="82913" y="48986"/>
                </a:lnTo>
                <a:lnTo>
                  <a:pt x="89566" y="54529"/>
                </a:lnTo>
                <a:lnTo>
                  <a:pt x="96858" y="60130"/>
                </a:lnTo>
                <a:lnTo>
                  <a:pt x="104577" y="65768"/>
                </a:lnTo>
                <a:lnTo>
                  <a:pt x="111628" y="71432"/>
                </a:lnTo>
                <a:lnTo>
                  <a:pt x="118235" y="77113"/>
                </a:lnTo>
                <a:lnTo>
                  <a:pt x="124543" y="82806"/>
                </a:lnTo>
                <a:lnTo>
                  <a:pt x="130654" y="89458"/>
                </a:lnTo>
                <a:lnTo>
                  <a:pt x="136633" y="96751"/>
                </a:lnTo>
                <a:lnTo>
                  <a:pt x="142523" y="104470"/>
                </a:lnTo>
                <a:lnTo>
                  <a:pt x="148356" y="112474"/>
                </a:lnTo>
                <a:lnTo>
                  <a:pt x="159917" y="128986"/>
                </a:lnTo>
                <a:lnTo>
                  <a:pt x="164714" y="137390"/>
                </a:lnTo>
                <a:lnTo>
                  <a:pt x="168864" y="145850"/>
                </a:lnTo>
                <a:lnTo>
                  <a:pt x="172584" y="154348"/>
                </a:lnTo>
                <a:lnTo>
                  <a:pt x="176016" y="162871"/>
                </a:lnTo>
                <a:lnTo>
                  <a:pt x="182370" y="179960"/>
                </a:lnTo>
                <a:lnTo>
                  <a:pt x="184445" y="189470"/>
                </a:lnTo>
                <a:lnTo>
                  <a:pt x="185829" y="199620"/>
                </a:lnTo>
                <a:lnTo>
                  <a:pt x="186751" y="210197"/>
                </a:lnTo>
                <a:lnTo>
                  <a:pt x="187365" y="220106"/>
                </a:lnTo>
                <a:lnTo>
                  <a:pt x="188049" y="238735"/>
                </a:lnTo>
                <a:lnTo>
                  <a:pt x="188434" y="269840"/>
                </a:lnTo>
                <a:lnTo>
                  <a:pt x="187535" y="280822"/>
                </a:lnTo>
                <a:lnTo>
                  <a:pt x="185984" y="291955"/>
                </a:lnTo>
                <a:lnTo>
                  <a:pt x="183997" y="303186"/>
                </a:lnTo>
                <a:lnTo>
                  <a:pt x="181720" y="313531"/>
                </a:lnTo>
                <a:lnTo>
                  <a:pt x="179249" y="323285"/>
                </a:lnTo>
                <a:lnTo>
                  <a:pt x="173964" y="342695"/>
                </a:lnTo>
                <a:lnTo>
                  <a:pt x="168440" y="364022"/>
                </a:lnTo>
                <a:lnTo>
                  <a:pt x="164681" y="374091"/>
                </a:lnTo>
                <a:lnTo>
                  <a:pt x="160270" y="383661"/>
                </a:lnTo>
                <a:lnTo>
                  <a:pt x="155425" y="392898"/>
                </a:lnTo>
                <a:lnTo>
                  <a:pt x="150289" y="400961"/>
                </a:lnTo>
                <a:lnTo>
                  <a:pt x="144960" y="408242"/>
                </a:lnTo>
                <a:lnTo>
                  <a:pt x="139503" y="415001"/>
                </a:lnTo>
                <a:lnTo>
                  <a:pt x="134912" y="422364"/>
                </a:lnTo>
                <a:lnTo>
                  <a:pt x="130899" y="430131"/>
                </a:lnTo>
                <a:lnTo>
                  <a:pt x="123900" y="445427"/>
                </a:lnTo>
                <a:lnTo>
                  <a:pt x="117614" y="458576"/>
                </a:lnTo>
                <a:lnTo>
                  <a:pt x="114605" y="463796"/>
                </a:lnTo>
                <a:lnTo>
                  <a:pt x="108721" y="472138"/>
                </a:lnTo>
                <a:lnTo>
                  <a:pt x="102930" y="479019"/>
                </a:lnTo>
                <a:lnTo>
                  <a:pt x="97182" y="485253"/>
                </a:lnTo>
                <a:lnTo>
                  <a:pt x="91452" y="491199"/>
                </a:lnTo>
                <a:lnTo>
                  <a:pt x="89543" y="494118"/>
                </a:lnTo>
                <a:lnTo>
                  <a:pt x="87422" y="499901"/>
                </a:lnTo>
                <a:lnTo>
                  <a:pt x="85904" y="501824"/>
                </a:lnTo>
                <a:lnTo>
                  <a:pt x="83940" y="503106"/>
                </a:lnTo>
                <a:lnTo>
                  <a:pt x="78494" y="505164"/>
                </a:lnTo>
                <a:lnTo>
                  <a:pt x="78047" y="504380"/>
                </a:lnTo>
                <a:lnTo>
                  <a:pt x="77153" y="4970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43"/>
          <p:cNvSpPr/>
          <p:nvPr/>
        </p:nvSpPr>
        <p:spPr>
          <a:xfrm>
            <a:off x="5412104" y="4440554"/>
            <a:ext cx="188597" cy="8574"/>
          </a:xfrm>
          <a:custGeom>
            <a:avLst/>
            <a:gdLst/>
            <a:ahLst/>
            <a:cxnLst/>
            <a:rect l="0" t="0" r="0" b="0"/>
            <a:pathLst>
              <a:path w="188597" h="8574">
                <a:moveTo>
                  <a:pt x="0" y="0"/>
                </a:moveTo>
                <a:lnTo>
                  <a:pt x="20152" y="0"/>
                </a:lnTo>
                <a:lnTo>
                  <a:pt x="22959" y="953"/>
                </a:lnTo>
                <a:lnTo>
                  <a:pt x="25785" y="2541"/>
                </a:lnTo>
                <a:lnTo>
                  <a:pt x="28620" y="4552"/>
                </a:lnTo>
                <a:lnTo>
                  <a:pt x="31462" y="5892"/>
                </a:lnTo>
                <a:lnTo>
                  <a:pt x="34310" y="6786"/>
                </a:lnTo>
                <a:lnTo>
                  <a:pt x="37161" y="7382"/>
                </a:lnTo>
                <a:lnTo>
                  <a:pt x="40967" y="6826"/>
                </a:lnTo>
                <a:lnTo>
                  <a:pt x="45409" y="5503"/>
                </a:lnTo>
                <a:lnTo>
                  <a:pt x="50276" y="3670"/>
                </a:lnTo>
                <a:lnTo>
                  <a:pt x="55425" y="2446"/>
                </a:lnTo>
                <a:lnTo>
                  <a:pt x="60763" y="1631"/>
                </a:lnTo>
                <a:lnTo>
                  <a:pt x="66226" y="1088"/>
                </a:lnTo>
                <a:lnTo>
                  <a:pt x="71773" y="725"/>
                </a:lnTo>
                <a:lnTo>
                  <a:pt x="77376" y="484"/>
                </a:lnTo>
                <a:lnTo>
                  <a:pt x="91824" y="144"/>
                </a:lnTo>
                <a:lnTo>
                  <a:pt x="163969" y="1"/>
                </a:lnTo>
                <a:lnTo>
                  <a:pt x="168368" y="953"/>
                </a:lnTo>
                <a:lnTo>
                  <a:pt x="173205" y="2541"/>
                </a:lnTo>
                <a:lnTo>
                  <a:pt x="188596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44"/>
          <p:cNvSpPr/>
          <p:nvPr/>
        </p:nvSpPr>
        <p:spPr>
          <a:xfrm>
            <a:off x="5703579" y="4226242"/>
            <a:ext cx="34281" cy="368619"/>
          </a:xfrm>
          <a:custGeom>
            <a:avLst/>
            <a:gdLst/>
            <a:ahLst/>
            <a:cxnLst/>
            <a:rect l="0" t="0" r="0" b="0"/>
            <a:pathLst>
              <a:path w="34281" h="368619">
                <a:moveTo>
                  <a:pt x="8563" y="0"/>
                </a:moveTo>
                <a:lnTo>
                  <a:pt x="344" y="0"/>
                </a:lnTo>
                <a:lnTo>
                  <a:pt x="37" y="9325"/>
                </a:lnTo>
                <a:lnTo>
                  <a:pt x="0" y="20151"/>
                </a:lnTo>
                <a:lnTo>
                  <a:pt x="949" y="24864"/>
                </a:lnTo>
                <a:lnTo>
                  <a:pt x="2535" y="30864"/>
                </a:lnTo>
                <a:lnTo>
                  <a:pt x="4544" y="37721"/>
                </a:lnTo>
                <a:lnTo>
                  <a:pt x="5884" y="44197"/>
                </a:lnTo>
                <a:lnTo>
                  <a:pt x="6777" y="50420"/>
                </a:lnTo>
                <a:lnTo>
                  <a:pt x="7373" y="56473"/>
                </a:lnTo>
                <a:lnTo>
                  <a:pt x="7769" y="62414"/>
                </a:lnTo>
                <a:lnTo>
                  <a:pt x="8034" y="68279"/>
                </a:lnTo>
                <a:lnTo>
                  <a:pt x="8328" y="80829"/>
                </a:lnTo>
                <a:lnTo>
                  <a:pt x="8458" y="95932"/>
                </a:lnTo>
                <a:lnTo>
                  <a:pt x="9446" y="103959"/>
                </a:lnTo>
                <a:lnTo>
                  <a:pt x="11057" y="112169"/>
                </a:lnTo>
                <a:lnTo>
                  <a:pt x="13083" y="120499"/>
                </a:lnTo>
                <a:lnTo>
                  <a:pt x="14434" y="128910"/>
                </a:lnTo>
                <a:lnTo>
                  <a:pt x="15335" y="137375"/>
                </a:lnTo>
                <a:lnTo>
                  <a:pt x="15935" y="145876"/>
                </a:lnTo>
                <a:lnTo>
                  <a:pt x="16335" y="154401"/>
                </a:lnTo>
                <a:lnTo>
                  <a:pt x="16780" y="171493"/>
                </a:lnTo>
                <a:lnTo>
                  <a:pt x="17851" y="180051"/>
                </a:lnTo>
                <a:lnTo>
                  <a:pt x="19518" y="188614"/>
                </a:lnTo>
                <a:lnTo>
                  <a:pt x="21582" y="197180"/>
                </a:lnTo>
                <a:lnTo>
                  <a:pt x="22957" y="205749"/>
                </a:lnTo>
                <a:lnTo>
                  <a:pt x="23874" y="214318"/>
                </a:lnTo>
                <a:lnTo>
                  <a:pt x="24485" y="222889"/>
                </a:lnTo>
                <a:lnTo>
                  <a:pt x="24893" y="231460"/>
                </a:lnTo>
                <a:lnTo>
                  <a:pt x="25346" y="248604"/>
                </a:lnTo>
                <a:lnTo>
                  <a:pt x="25705" y="331322"/>
                </a:lnTo>
                <a:lnTo>
                  <a:pt x="26659" y="336134"/>
                </a:lnTo>
                <a:lnTo>
                  <a:pt x="28247" y="340294"/>
                </a:lnTo>
                <a:lnTo>
                  <a:pt x="30258" y="344020"/>
                </a:lnTo>
                <a:lnTo>
                  <a:pt x="31599" y="347457"/>
                </a:lnTo>
                <a:lnTo>
                  <a:pt x="32492" y="350700"/>
                </a:lnTo>
                <a:lnTo>
                  <a:pt x="33486" y="356844"/>
                </a:lnTo>
                <a:lnTo>
                  <a:pt x="34260" y="368274"/>
                </a:lnTo>
                <a:lnTo>
                  <a:pt x="34280" y="3686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45"/>
          <p:cNvSpPr/>
          <p:nvPr/>
        </p:nvSpPr>
        <p:spPr>
          <a:xfrm>
            <a:off x="6072187" y="4243390"/>
            <a:ext cx="8573" cy="265746"/>
          </a:xfrm>
          <a:custGeom>
            <a:avLst/>
            <a:gdLst/>
            <a:ahLst/>
            <a:cxnLst/>
            <a:rect l="0" t="0" r="0" b="0"/>
            <a:pathLst>
              <a:path w="8573" h="265746">
                <a:moveTo>
                  <a:pt x="8572" y="8570"/>
                </a:moveTo>
                <a:lnTo>
                  <a:pt x="31" y="28"/>
                </a:lnTo>
                <a:lnTo>
                  <a:pt x="3" y="0"/>
                </a:lnTo>
                <a:lnTo>
                  <a:pt x="0" y="2657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46"/>
          <p:cNvSpPr/>
          <p:nvPr/>
        </p:nvSpPr>
        <p:spPr>
          <a:xfrm>
            <a:off x="5952172" y="4371975"/>
            <a:ext cx="274321" cy="34291"/>
          </a:xfrm>
          <a:custGeom>
            <a:avLst/>
            <a:gdLst/>
            <a:ahLst/>
            <a:cxnLst/>
            <a:rect l="0" t="0" r="0" b="0"/>
            <a:pathLst>
              <a:path w="274321" h="34291">
                <a:moveTo>
                  <a:pt x="0" y="34290"/>
                </a:moveTo>
                <a:lnTo>
                  <a:pt x="0" y="29739"/>
                </a:lnTo>
                <a:lnTo>
                  <a:pt x="1905" y="28398"/>
                </a:lnTo>
                <a:lnTo>
                  <a:pt x="5080" y="27504"/>
                </a:lnTo>
                <a:lnTo>
                  <a:pt x="12735" y="26511"/>
                </a:lnTo>
                <a:lnTo>
                  <a:pt x="19313" y="26070"/>
                </a:lnTo>
                <a:lnTo>
                  <a:pt x="25411" y="25874"/>
                </a:lnTo>
                <a:lnTo>
                  <a:pt x="39280" y="25764"/>
                </a:lnTo>
                <a:lnTo>
                  <a:pt x="46188" y="25748"/>
                </a:lnTo>
                <a:lnTo>
                  <a:pt x="52700" y="24785"/>
                </a:lnTo>
                <a:lnTo>
                  <a:pt x="58946" y="23191"/>
                </a:lnTo>
                <a:lnTo>
                  <a:pt x="65015" y="21175"/>
                </a:lnTo>
                <a:lnTo>
                  <a:pt x="70966" y="19832"/>
                </a:lnTo>
                <a:lnTo>
                  <a:pt x="76838" y="18936"/>
                </a:lnTo>
                <a:lnTo>
                  <a:pt x="82658" y="18339"/>
                </a:lnTo>
                <a:lnTo>
                  <a:pt x="88443" y="17941"/>
                </a:lnTo>
                <a:lnTo>
                  <a:pt x="94204" y="17676"/>
                </a:lnTo>
                <a:lnTo>
                  <a:pt x="99950" y="17498"/>
                </a:lnTo>
                <a:lnTo>
                  <a:pt x="106639" y="16428"/>
                </a:lnTo>
                <a:lnTo>
                  <a:pt x="113955" y="14762"/>
                </a:lnTo>
                <a:lnTo>
                  <a:pt x="121690" y="12699"/>
                </a:lnTo>
                <a:lnTo>
                  <a:pt x="128752" y="11323"/>
                </a:lnTo>
                <a:lnTo>
                  <a:pt x="135364" y="10406"/>
                </a:lnTo>
                <a:lnTo>
                  <a:pt x="141678" y="9795"/>
                </a:lnTo>
                <a:lnTo>
                  <a:pt x="147792" y="9387"/>
                </a:lnTo>
                <a:lnTo>
                  <a:pt x="153773" y="9116"/>
                </a:lnTo>
                <a:lnTo>
                  <a:pt x="166451" y="8814"/>
                </a:lnTo>
                <a:lnTo>
                  <a:pt x="239895" y="8575"/>
                </a:lnTo>
                <a:lnTo>
                  <a:pt x="244702" y="7622"/>
                </a:lnTo>
                <a:lnTo>
                  <a:pt x="249813" y="6033"/>
                </a:lnTo>
                <a:lnTo>
                  <a:pt x="255125" y="4022"/>
                </a:lnTo>
                <a:lnTo>
                  <a:pt x="259618" y="2681"/>
                </a:lnTo>
                <a:lnTo>
                  <a:pt x="263566" y="1787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47"/>
          <p:cNvSpPr/>
          <p:nvPr/>
        </p:nvSpPr>
        <p:spPr>
          <a:xfrm>
            <a:off x="6346507" y="4200526"/>
            <a:ext cx="240031" cy="274316"/>
          </a:xfrm>
          <a:custGeom>
            <a:avLst/>
            <a:gdLst/>
            <a:ahLst/>
            <a:cxnLst/>
            <a:rect l="0" t="0" r="0" b="0"/>
            <a:pathLst>
              <a:path w="240031" h="274316">
                <a:moveTo>
                  <a:pt x="240030" y="8571"/>
                </a:moveTo>
                <a:lnTo>
                  <a:pt x="219879" y="8571"/>
                </a:lnTo>
                <a:lnTo>
                  <a:pt x="216119" y="9524"/>
                </a:lnTo>
                <a:lnTo>
                  <a:pt x="211707" y="11111"/>
                </a:lnTo>
                <a:lnTo>
                  <a:pt x="206860" y="13122"/>
                </a:lnTo>
                <a:lnTo>
                  <a:pt x="202677" y="14462"/>
                </a:lnTo>
                <a:lnTo>
                  <a:pt x="195489" y="15952"/>
                </a:lnTo>
                <a:lnTo>
                  <a:pt x="190333" y="16349"/>
                </a:lnTo>
                <a:lnTo>
                  <a:pt x="184039" y="16614"/>
                </a:lnTo>
                <a:lnTo>
                  <a:pt x="162507" y="17039"/>
                </a:lnTo>
                <a:lnTo>
                  <a:pt x="131162" y="17134"/>
                </a:lnTo>
                <a:lnTo>
                  <a:pt x="126494" y="16185"/>
                </a:lnTo>
                <a:lnTo>
                  <a:pt x="122429" y="14600"/>
                </a:lnTo>
                <a:lnTo>
                  <a:pt x="118767" y="12590"/>
                </a:lnTo>
                <a:lnTo>
                  <a:pt x="114421" y="11251"/>
                </a:lnTo>
                <a:lnTo>
                  <a:pt x="109618" y="10357"/>
                </a:lnTo>
                <a:lnTo>
                  <a:pt x="104512" y="9762"/>
                </a:lnTo>
                <a:lnTo>
                  <a:pt x="100154" y="9365"/>
                </a:lnTo>
                <a:lnTo>
                  <a:pt x="92773" y="8924"/>
                </a:lnTo>
                <a:lnTo>
                  <a:pt x="88518" y="7854"/>
                </a:lnTo>
                <a:lnTo>
                  <a:pt x="83778" y="6188"/>
                </a:lnTo>
                <a:lnTo>
                  <a:pt x="78712" y="4125"/>
                </a:lnTo>
                <a:lnTo>
                  <a:pt x="74382" y="2749"/>
                </a:lnTo>
                <a:lnTo>
                  <a:pt x="67031" y="1221"/>
                </a:lnTo>
                <a:lnTo>
                  <a:pt x="60589" y="542"/>
                </a:lnTo>
                <a:lnTo>
                  <a:pt x="53243" y="106"/>
                </a:lnTo>
                <a:lnTo>
                  <a:pt x="45901" y="20"/>
                </a:lnTo>
                <a:lnTo>
                  <a:pt x="42981" y="0"/>
                </a:lnTo>
                <a:lnTo>
                  <a:pt x="38347" y="4549"/>
                </a:lnTo>
                <a:lnTo>
                  <a:pt x="36995" y="6843"/>
                </a:lnTo>
                <a:lnTo>
                  <a:pt x="35492" y="11930"/>
                </a:lnTo>
                <a:lnTo>
                  <a:pt x="34824" y="19907"/>
                </a:lnTo>
                <a:lnTo>
                  <a:pt x="34646" y="24701"/>
                </a:lnTo>
                <a:lnTo>
                  <a:pt x="33575" y="29802"/>
                </a:lnTo>
                <a:lnTo>
                  <a:pt x="31908" y="35108"/>
                </a:lnTo>
                <a:lnTo>
                  <a:pt x="29845" y="40549"/>
                </a:lnTo>
                <a:lnTo>
                  <a:pt x="28469" y="46082"/>
                </a:lnTo>
                <a:lnTo>
                  <a:pt x="27552" y="51676"/>
                </a:lnTo>
                <a:lnTo>
                  <a:pt x="26940" y="57311"/>
                </a:lnTo>
                <a:lnTo>
                  <a:pt x="25580" y="62971"/>
                </a:lnTo>
                <a:lnTo>
                  <a:pt x="23721" y="68651"/>
                </a:lnTo>
                <a:lnTo>
                  <a:pt x="21529" y="74342"/>
                </a:lnTo>
                <a:lnTo>
                  <a:pt x="20068" y="80041"/>
                </a:lnTo>
                <a:lnTo>
                  <a:pt x="19093" y="85745"/>
                </a:lnTo>
                <a:lnTo>
                  <a:pt x="18444" y="91453"/>
                </a:lnTo>
                <a:lnTo>
                  <a:pt x="18011" y="96210"/>
                </a:lnTo>
                <a:lnTo>
                  <a:pt x="17530" y="104037"/>
                </a:lnTo>
                <a:lnTo>
                  <a:pt x="16449" y="108410"/>
                </a:lnTo>
                <a:lnTo>
                  <a:pt x="14776" y="113230"/>
                </a:lnTo>
                <a:lnTo>
                  <a:pt x="12708" y="118349"/>
                </a:lnTo>
                <a:lnTo>
                  <a:pt x="10411" y="126576"/>
                </a:lnTo>
                <a:lnTo>
                  <a:pt x="9798" y="130104"/>
                </a:lnTo>
                <a:lnTo>
                  <a:pt x="6578" y="136563"/>
                </a:lnTo>
                <a:lnTo>
                  <a:pt x="4385" y="139619"/>
                </a:lnTo>
                <a:lnTo>
                  <a:pt x="1949" y="145555"/>
                </a:lnTo>
                <a:lnTo>
                  <a:pt x="34" y="154152"/>
                </a:lnTo>
                <a:lnTo>
                  <a:pt x="7384" y="154290"/>
                </a:lnTo>
                <a:lnTo>
                  <a:pt x="44812" y="154303"/>
                </a:lnTo>
                <a:lnTo>
                  <a:pt x="48925" y="153351"/>
                </a:lnTo>
                <a:lnTo>
                  <a:pt x="53571" y="151764"/>
                </a:lnTo>
                <a:lnTo>
                  <a:pt x="58574" y="149753"/>
                </a:lnTo>
                <a:lnTo>
                  <a:pt x="63814" y="148412"/>
                </a:lnTo>
                <a:lnTo>
                  <a:pt x="69213" y="147519"/>
                </a:lnTo>
                <a:lnTo>
                  <a:pt x="74717" y="146923"/>
                </a:lnTo>
                <a:lnTo>
                  <a:pt x="80291" y="146526"/>
                </a:lnTo>
                <a:lnTo>
                  <a:pt x="85913" y="146261"/>
                </a:lnTo>
                <a:lnTo>
                  <a:pt x="91565" y="146084"/>
                </a:lnTo>
                <a:lnTo>
                  <a:pt x="96286" y="146919"/>
                </a:lnTo>
                <a:lnTo>
                  <a:pt x="100386" y="148428"/>
                </a:lnTo>
                <a:lnTo>
                  <a:pt x="104071" y="150387"/>
                </a:lnTo>
                <a:lnTo>
                  <a:pt x="108433" y="151692"/>
                </a:lnTo>
                <a:lnTo>
                  <a:pt x="113247" y="152563"/>
                </a:lnTo>
                <a:lnTo>
                  <a:pt x="118360" y="153143"/>
                </a:lnTo>
                <a:lnTo>
                  <a:pt x="123674" y="153530"/>
                </a:lnTo>
                <a:lnTo>
                  <a:pt x="129122" y="153788"/>
                </a:lnTo>
                <a:lnTo>
                  <a:pt x="134659" y="153960"/>
                </a:lnTo>
                <a:lnTo>
                  <a:pt x="139302" y="155027"/>
                </a:lnTo>
                <a:lnTo>
                  <a:pt x="143351" y="156691"/>
                </a:lnTo>
                <a:lnTo>
                  <a:pt x="150389" y="161080"/>
                </a:lnTo>
                <a:lnTo>
                  <a:pt x="156692" y="166205"/>
                </a:lnTo>
                <a:lnTo>
                  <a:pt x="162669" y="171658"/>
                </a:lnTo>
                <a:lnTo>
                  <a:pt x="171388" y="180083"/>
                </a:lnTo>
                <a:lnTo>
                  <a:pt x="174267" y="182920"/>
                </a:lnTo>
                <a:lnTo>
                  <a:pt x="176185" y="185764"/>
                </a:lnTo>
                <a:lnTo>
                  <a:pt x="179838" y="194317"/>
                </a:lnTo>
                <a:lnTo>
                  <a:pt x="184068" y="200028"/>
                </a:lnTo>
                <a:lnTo>
                  <a:pt x="184625" y="202883"/>
                </a:lnTo>
                <a:lnTo>
                  <a:pt x="184043" y="205740"/>
                </a:lnTo>
                <a:lnTo>
                  <a:pt x="181810" y="211454"/>
                </a:lnTo>
                <a:lnTo>
                  <a:pt x="180817" y="217169"/>
                </a:lnTo>
                <a:lnTo>
                  <a:pt x="179600" y="220026"/>
                </a:lnTo>
                <a:lnTo>
                  <a:pt x="175707" y="225741"/>
                </a:lnTo>
                <a:lnTo>
                  <a:pt x="168262" y="233996"/>
                </a:lnTo>
                <a:lnTo>
                  <a:pt x="163610" y="238865"/>
                </a:lnTo>
                <a:lnTo>
                  <a:pt x="159556" y="242110"/>
                </a:lnTo>
                <a:lnTo>
                  <a:pt x="152511" y="245716"/>
                </a:lnTo>
                <a:lnTo>
                  <a:pt x="143665" y="249859"/>
                </a:lnTo>
                <a:lnTo>
                  <a:pt x="105606" y="268677"/>
                </a:lnTo>
                <a:lnTo>
                  <a:pt x="99932" y="270558"/>
                </a:lnTo>
                <a:lnTo>
                  <a:pt x="94244" y="271811"/>
                </a:lnTo>
                <a:lnTo>
                  <a:pt x="88547" y="272647"/>
                </a:lnTo>
                <a:lnTo>
                  <a:pt x="83797" y="273204"/>
                </a:lnTo>
                <a:lnTo>
                  <a:pt x="79677" y="273576"/>
                </a:lnTo>
                <a:lnTo>
                  <a:pt x="75978" y="273824"/>
                </a:lnTo>
                <a:lnTo>
                  <a:pt x="71607" y="273988"/>
                </a:lnTo>
                <a:lnTo>
                  <a:pt x="57306" y="274221"/>
                </a:lnTo>
                <a:lnTo>
                  <a:pt x="31550" y="274315"/>
                </a:lnTo>
                <a:lnTo>
                  <a:pt x="28653" y="273364"/>
                </a:lnTo>
                <a:lnTo>
                  <a:pt x="22895" y="269767"/>
                </a:lnTo>
                <a:lnTo>
                  <a:pt x="17161" y="267533"/>
                </a:lnTo>
                <a:lnTo>
                  <a:pt x="14298" y="266938"/>
                </a:lnTo>
                <a:lnTo>
                  <a:pt x="12389" y="265588"/>
                </a:lnTo>
                <a:lnTo>
                  <a:pt x="11117" y="263736"/>
                </a:lnTo>
                <a:lnTo>
                  <a:pt x="10269" y="261548"/>
                </a:lnTo>
                <a:lnTo>
                  <a:pt x="8751" y="260090"/>
                </a:lnTo>
                <a:lnTo>
                  <a:pt x="6787" y="259118"/>
                </a:lnTo>
                <a:lnTo>
                  <a:pt x="0" y="2571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48"/>
          <p:cNvSpPr/>
          <p:nvPr/>
        </p:nvSpPr>
        <p:spPr>
          <a:xfrm>
            <a:off x="1477475" y="5110916"/>
            <a:ext cx="282745" cy="311555"/>
          </a:xfrm>
          <a:custGeom>
            <a:avLst/>
            <a:gdLst/>
            <a:ahLst/>
            <a:cxnLst/>
            <a:rect l="0" t="0" r="0" b="0"/>
            <a:pathLst>
              <a:path w="282745" h="311555">
                <a:moveTo>
                  <a:pt x="34142" y="135454"/>
                </a:moveTo>
                <a:lnTo>
                  <a:pt x="12582" y="113894"/>
                </a:lnTo>
                <a:lnTo>
                  <a:pt x="12148" y="111555"/>
                </a:lnTo>
                <a:lnTo>
                  <a:pt x="12812" y="109044"/>
                </a:lnTo>
                <a:lnTo>
                  <a:pt x="14207" y="106417"/>
                </a:lnTo>
                <a:lnTo>
                  <a:pt x="15757" y="100958"/>
                </a:lnTo>
                <a:lnTo>
                  <a:pt x="16630" y="92530"/>
                </a:lnTo>
                <a:lnTo>
                  <a:pt x="16752" y="89693"/>
                </a:lnTo>
                <a:lnTo>
                  <a:pt x="19428" y="81460"/>
                </a:lnTo>
                <a:lnTo>
                  <a:pt x="21475" y="76598"/>
                </a:lnTo>
                <a:lnTo>
                  <a:pt x="23793" y="71452"/>
                </a:lnTo>
                <a:lnTo>
                  <a:pt x="28907" y="60653"/>
                </a:lnTo>
                <a:lnTo>
                  <a:pt x="37142" y="43864"/>
                </a:lnTo>
                <a:lnTo>
                  <a:pt x="42778" y="35057"/>
                </a:lnTo>
                <a:lnTo>
                  <a:pt x="45614" y="31375"/>
                </a:lnTo>
                <a:lnTo>
                  <a:pt x="53846" y="24744"/>
                </a:lnTo>
                <a:lnTo>
                  <a:pt x="58708" y="21642"/>
                </a:lnTo>
                <a:lnTo>
                  <a:pt x="63854" y="18622"/>
                </a:lnTo>
                <a:lnTo>
                  <a:pt x="69190" y="15656"/>
                </a:lnTo>
                <a:lnTo>
                  <a:pt x="74652" y="12726"/>
                </a:lnTo>
                <a:lnTo>
                  <a:pt x="83262" y="6930"/>
                </a:lnTo>
                <a:lnTo>
                  <a:pt x="86891" y="4052"/>
                </a:lnTo>
                <a:lnTo>
                  <a:pt x="91215" y="2132"/>
                </a:lnTo>
                <a:lnTo>
                  <a:pt x="96003" y="852"/>
                </a:lnTo>
                <a:lnTo>
                  <a:pt x="101100" y="0"/>
                </a:lnTo>
                <a:lnTo>
                  <a:pt x="106404" y="384"/>
                </a:lnTo>
                <a:lnTo>
                  <a:pt x="111844" y="1592"/>
                </a:lnTo>
                <a:lnTo>
                  <a:pt x="117376" y="3350"/>
                </a:lnTo>
                <a:lnTo>
                  <a:pt x="126062" y="7844"/>
                </a:lnTo>
                <a:lnTo>
                  <a:pt x="129712" y="10375"/>
                </a:lnTo>
                <a:lnTo>
                  <a:pt x="132145" y="13016"/>
                </a:lnTo>
                <a:lnTo>
                  <a:pt x="133768" y="15728"/>
                </a:lnTo>
                <a:lnTo>
                  <a:pt x="134849" y="18489"/>
                </a:lnTo>
                <a:lnTo>
                  <a:pt x="141131" y="26637"/>
                </a:lnTo>
                <a:lnTo>
                  <a:pt x="145473" y="31477"/>
                </a:lnTo>
                <a:lnTo>
                  <a:pt x="148368" y="36608"/>
                </a:lnTo>
                <a:lnTo>
                  <a:pt x="150297" y="41934"/>
                </a:lnTo>
                <a:lnTo>
                  <a:pt x="151584" y="47390"/>
                </a:lnTo>
                <a:lnTo>
                  <a:pt x="152441" y="53885"/>
                </a:lnTo>
                <a:lnTo>
                  <a:pt x="153013" y="61072"/>
                </a:lnTo>
                <a:lnTo>
                  <a:pt x="153649" y="75725"/>
                </a:lnTo>
                <a:lnTo>
                  <a:pt x="153931" y="88588"/>
                </a:lnTo>
                <a:lnTo>
                  <a:pt x="154090" y="115641"/>
                </a:lnTo>
                <a:lnTo>
                  <a:pt x="153160" y="125103"/>
                </a:lnTo>
                <a:lnTo>
                  <a:pt x="151587" y="134268"/>
                </a:lnTo>
                <a:lnTo>
                  <a:pt x="149586" y="143236"/>
                </a:lnTo>
                <a:lnTo>
                  <a:pt x="147300" y="152072"/>
                </a:lnTo>
                <a:lnTo>
                  <a:pt x="144823" y="160820"/>
                </a:lnTo>
                <a:lnTo>
                  <a:pt x="139531" y="178160"/>
                </a:lnTo>
                <a:lnTo>
                  <a:pt x="134004" y="195391"/>
                </a:lnTo>
                <a:lnTo>
                  <a:pt x="131197" y="203035"/>
                </a:lnTo>
                <a:lnTo>
                  <a:pt x="128373" y="210035"/>
                </a:lnTo>
                <a:lnTo>
                  <a:pt x="125537" y="216607"/>
                </a:lnTo>
                <a:lnTo>
                  <a:pt x="122695" y="223846"/>
                </a:lnTo>
                <a:lnTo>
                  <a:pt x="116996" y="239509"/>
                </a:lnTo>
                <a:lnTo>
                  <a:pt x="113191" y="246734"/>
                </a:lnTo>
                <a:lnTo>
                  <a:pt x="108749" y="253456"/>
                </a:lnTo>
                <a:lnTo>
                  <a:pt x="103882" y="259841"/>
                </a:lnTo>
                <a:lnTo>
                  <a:pt x="95935" y="269477"/>
                </a:lnTo>
                <a:lnTo>
                  <a:pt x="89228" y="277887"/>
                </a:lnTo>
                <a:lnTo>
                  <a:pt x="86106" y="282797"/>
                </a:lnTo>
                <a:lnTo>
                  <a:pt x="83072" y="287975"/>
                </a:lnTo>
                <a:lnTo>
                  <a:pt x="80097" y="291427"/>
                </a:lnTo>
                <a:lnTo>
                  <a:pt x="77161" y="293728"/>
                </a:lnTo>
                <a:lnTo>
                  <a:pt x="70407" y="297238"/>
                </a:lnTo>
                <a:lnTo>
                  <a:pt x="61054" y="301973"/>
                </a:lnTo>
                <a:lnTo>
                  <a:pt x="53088" y="304712"/>
                </a:lnTo>
                <a:lnTo>
                  <a:pt x="49630" y="305443"/>
                </a:lnTo>
                <a:lnTo>
                  <a:pt x="43248" y="308795"/>
                </a:lnTo>
                <a:lnTo>
                  <a:pt x="40213" y="311022"/>
                </a:lnTo>
                <a:lnTo>
                  <a:pt x="37237" y="311554"/>
                </a:lnTo>
                <a:lnTo>
                  <a:pt x="34300" y="310956"/>
                </a:lnTo>
                <a:lnTo>
                  <a:pt x="28497" y="308705"/>
                </a:lnTo>
                <a:lnTo>
                  <a:pt x="22743" y="307704"/>
                </a:lnTo>
                <a:lnTo>
                  <a:pt x="19875" y="306485"/>
                </a:lnTo>
                <a:lnTo>
                  <a:pt x="11288" y="300218"/>
                </a:lnTo>
                <a:lnTo>
                  <a:pt x="5570" y="295042"/>
                </a:lnTo>
                <a:lnTo>
                  <a:pt x="3664" y="292328"/>
                </a:lnTo>
                <a:lnTo>
                  <a:pt x="1546" y="286773"/>
                </a:lnTo>
                <a:lnTo>
                  <a:pt x="605" y="278589"/>
                </a:lnTo>
                <a:lnTo>
                  <a:pt x="187" y="269555"/>
                </a:lnTo>
                <a:lnTo>
                  <a:pt x="0" y="262364"/>
                </a:lnTo>
                <a:lnTo>
                  <a:pt x="904" y="259113"/>
                </a:lnTo>
                <a:lnTo>
                  <a:pt x="4447" y="252961"/>
                </a:lnTo>
                <a:lnTo>
                  <a:pt x="6657" y="244512"/>
                </a:lnTo>
                <a:lnTo>
                  <a:pt x="7246" y="239591"/>
                </a:lnTo>
                <a:lnTo>
                  <a:pt x="8591" y="234406"/>
                </a:lnTo>
                <a:lnTo>
                  <a:pt x="10441" y="229045"/>
                </a:lnTo>
                <a:lnTo>
                  <a:pt x="12626" y="223565"/>
                </a:lnTo>
                <a:lnTo>
                  <a:pt x="15988" y="218960"/>
                </a:lnTo>
                <a:lnTo>
                  <a:pt x="24804" y="211302"/>
                </a:lnTo>
                <a:lnTo>
                  <a:pt x="29821" y="206975"/>
                </a:lnTo>
                <a:lnTo>
                  <a:pt x="35072" y="202184"/>
                </a:lnTo>
                <a:lnTo>
                  <a:pt x="40477" y="197086"/>
                </a:lnTo>
                <a:lnTo>
                  <a:pt x="45985" y="192734"/>
                </a:lnTo>
                <a:lnTo>
                  <a:pt x="51562" y="188881"/>
                </a:lnTo>
                <a:lnTo>
                  <a:pt x="57186" y="185359"/>
                </a:lnTo>
                <a:lnTo>
                  <a:pt x="62839" y="182059"/>
                </a:lnTo>
                <a:lnTo>
                  <a:pt x="68514" y="178906"/>
                </a:lnTo>
                <a:lnTo>
                  <a:pt x="79898" y="172864"/>
                </a:lnTo>
                <a:lnTo>
                  <a:pt x="91308" y="167003"/>
                </a:lnTo>
                <a:lnTo>
                  <a:pt x="97970" y="165059"/>
                </a:lnTo>
                <a:lnTo>
                  <a:pt x="105269" y="163763"/>
                </a:lnTo>
                <a:lnTo>
                  <a:pt x="112993" y="162899"/>
                </a:lnTo>
                <a:lnTo>
                  <a:pt x="120047" y="162323"/>
                </a:lnTo>
                <a:lnTo>
                  <a:pt x="126654" y="161939"/>
                </a:lnTo>
                <a:lnTo>
                  <a:pt x="139076" y="161512"/>
                </a:lnTo>
                <a:lnTo>
                  <a:pt x="150947" y="161323"/>
                </a:lnTo>
                <a:lnTo>
                  <a:pt x="156779" y="162225"/>
                </a:lnTo>
                <a:lnTo>
                  <a:pt x="162573" y="163778"/>
                </a:lnTo>
                <a:lnTo>
                  <a:pt x="168340" y="165766"/>
                </a:lnTo>
                <a:lnTo>
                  <a:pt x="174090" y="168045"/>
                </a:lnTo>
                <a:lnTo>
                  <a:pt x="179828" y="170517"/>
                </a:lnTo>
                <a:lnTo>
                  <a:pt x="191284" y="175802"/>
                </a:lnTo>
                <a:lnTo>
                  <a:pt x="202725" y="181326"/>
                </a:lnTo>
                <a:lnTo>
                  <a:pt x="207491" y="185085"/>
                </a:lnTo>
                <a:lnTo>
                  <a:pt x="215326" y="194342"/>
                </a:lnTo>
                <a:lnTo>
                  <a:pt x="218749" y="199478"/>
                </a:lnTo>
                <a:lnTo>
                  <a:pt x="221983" y="204806"/>
                </a:lnTo>
                <a:lnTo>
                  <a:pt x="225092" y="210264"/>
                </a:lnTo>
                <a:lnTo>
                  <a:pt x="231086" y="221408"/>
                </a:lnTo>
                <a:lnTo>
                  <a:pt x="234018" y="227046"/>
                </a:lnTo>
                <a:lnTo>
                  <a:pt x="237276" y="235851"/>
                </a:lnTo>
                <a:lnTo>
                  <a:pt x="239676" y="243892"/>
                </a:lnTo>
                <a:lnTo>
                  <a:pt x="241650" y="248704"/>
                </a:lnTo>
                <a:lnTo>
                  <a:pt x="243918" y="253816"/>
                </a:lnTo>
                <a:lnTo>
                  <a:pt x="247335" y="258177"/>
                </a:lnTo>
                <a:lnTo>
                  <a:pt x="251518" y="262037"/>
                </a:lnTo>
                <a:lnTo>
                  <a:pt x="256212" y="265562"/>
                </a:lnTo>
                <a:lnTo>
                  <a:pt x="259341" y="268865"/>
                </a:lnTo>
                <a:lnTo>
                  <a:pt x="261427" y="272020"/>
                </a:lnTo>
                <a:lnTo>
                  <a:pt x="264775" y="279375"/>
                </a:lnTo>
                <a:lnTo>
                  <a:pt x="272908" y="288408"/>
                </a:lnTo>
                <a:lnTo>
                  <a:pt x="274282" y="288858"/>
                </a:lnTo>
                <a:lnTo>
                  <a:pt x="282744" y="2897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49"/>
          <p:cNvSpPr/>
          <p:nvPr/>
        </p:nvSpPr>
        <p:spPr>
          <a:xfrm>
            <a:off x="1880248" y="5006349"/>
            <a:ext cx="145720" cy="419996"/>
          </a:xfrm>
          <a:custGeom>
            <a:avLst/>
            <a:gdLst/>
            <a:ahLst/>
            <a:cxnLst/>
            <a:rect l="0" t="0" r="0" b="0"/>
            <a:pathLst>
              <a:path w="145720" h="419996">
                <a:moveTo>
                  <a:pt x="120002" y="8563"/>
                </a:moveTo>
                <a:lnTo>
                  <a:pt x="120002" y="21"/>
                </a:lnTo>
                <a:lnTo>
                  <a:pt x="115451" y="0"/>
                </a:lnTo>
                <a:lnTo>
                  <a:pt x="114110" y="949"/>
                </a:lnTo>
                <a:lnTo>
                  <a:pt x="113216" y="2535"/>
                </a:lnTo>
                <a:lnTo>
                  <a:pt x="112621" y="4544"/>
                </a:lnTo>
                <a:lnTo>
                  <a:pt x="109418" y="9317"/>
                </a:lnTo>
                <a:lnTo>
                  <a:pt x="107231" y="11923"/>
                </a:lnTo>
                <a:lnTo>
                  <a:pt x="104820" y="15566"/>
                </a:lnTo>
                <a:lnTo>
                  <a:pt x="102261" y="19899"/>
                </a:lnTo>
                <a:lnTo>
                  <a:pt x="99602" y="24693"/>
                </a:lnTo>
                <a:lnTo>
                  <a:pt x="94108" y="35099"/>
                </a:lnTo>
                <a:lnTo>
                  <a:pt x="74271" y="74334"/>
                </a:lnTo>
                <a:lnTo>
                  <a:pt x="70464" y="80985"/>
                </a:lnTo>
                <a:lnTo>
                  <a:pt x="66022" y="88277"/>
                </a:lnTo>
                <a:lnTo>
                  <a:pt x="61155" y="95995"/>
                </a:lnTo>
                <a:lnTo>
                  <a:pt x="56958" y="103999"/>
                </a:lnTo>
                <a:lnTo>
                  <a:pt x="53208" y="112192"/>
                </a:lnTo>
                <a:lnTo>
                  <a:pt x="49755" y="120512"/>
                </a:lnTo>
                <a:lnTo>
                  <a:pt x="46500" y="127963"/>
                </a:lnTo>
                <a:lnTo>
                  <a:pt x="40344" y="141322"/>
                </a:lnTo>
                <a:lnTo>
                  <a:pt x="37369" y="149457"/>
                </a:lnTo>
                <a:lnTo>
                  <a:pt x="34433" y="158689"/>
                </a:lnTo>
                <a:lnTo>
                  <a:pt x="31524" y="168655"/>
                </a:lnTo>
                <a:lnTo>
                  <a:pt x="28631" y="177203"/>
                </a:lnTo>
                <a:lnTo>
                  <a:pt x="25750" y="184807"/>
                </a:lnTo>
                <a:lnTo>
                  <a:pt x="22877" y="191782"/>
                </a:lnTo>
                <a:lnTo>
                  <a:pt x="20010" y="199289"/>
                </a:lnTo>
                <a:lnTo>
                  <a:pt x="14283" y="215250"/>
                </a:lnTo>
                <a:lnTo>
                  <a:pt x="5704" y="240301"/>
                </a:lnTo>
                <a:lnTo>
                  <a:pt x="3798" y="248781"/>
                </a:lnTo>
                <a:lnTo>
                  <a:pt x="2528" y="257290"/>
                </a:lnTo>
                <a:lnTo>
                  <a:pt x="1681" y="265821"/>
                </a:lnTo>
                <a:lnTo>
                  <a:pt x="1116" y="274366"/>
                </a:lnTo>
                <a:lnTo>
                  <a:pt x="739" y="282920"/>
                </a:lnTo>
                <a:lnTo>
                  <a:pt x="210" y="306071"/>
                </a:lnTo>
                <a:lnTo>
                  <a:pt x="0" y="353009"/>
                </a:lnTo>
                <a:lnTo>
                  <a:pt x="1900" y="360114"/>
                </a:lnTo>
                <a:lnTo>
                  <a:pt x="5072" y="366755"/>
                </a:lnTo>
                <a:lnTo>
                  <a:pt x="9092" y="373087"/>
                </a:lnTo>
                <a:lnTo>
                  <a:pt x="12724" y="379214"/>
                </a:lnTo>
                <a:lnTo>
                  <a:pt x="16098" y="385204"/>
                </a:lnTo>
                <a:lnTo>
                  <a:pt x="19300" y="391102"/>
                </a:lnTo>
                <a:lnTo>
                  <a:pt x="22387" y="395986"/>
                </a:lnTo>
                <a:lnTo>
                  <a:pt x="25398" y="400196"/>
                </a:lnTo>
                <a:lnTo>
                  <a:pt x="28357" y="403954"/>
                </a:lnTo>
                <a:lnTo>
                  <a:pt x="32235" y="407412"/>
                </a:lnTo>
                <a:lnTo>
                  <a:pt x="36726" y="410670"/>
                </a:lnTo>
                <a:lnTo>
                  <a:pt x="41624" y="413794"/>
                </a:lnTo>
                <a:lnTo>
                  <a:pt x="46795" y="415877"/>
                </a:lnTo>
                <a:lnTo>
                  <a:pt x="52147" y="417266"/>
                </a:lnTo>
                <a:lnTo>
                  <a:pt x="57620" y="418192"/>
                </a:lnTo>
                <a:lnTo>
                  <a:pt x="62221" y="418809"/>
                </a:lnTo>
                <a:lnTo>
                  <a:pt x="66241" y="419220"/>
                </a:lnTo>
                <a:lnTo>
                  <a:pt x="69874" y="419495"/>
                </a:lnTo>
                <a:lnTo>
                  <a:pt x="74200" y="419677"/>
                </a:lnTo>
                <a:lnTo>
                  <a:pt x="84088" y="419881"/>
                </a:lnTo>
                <a:lnTo>
                  <a:pt x="100365" y="419995"/>
                </a:lnTo>
                <a:lnTo>
                  <a:pt x="105005" y="419058"/>
                </a:lnTo>
                <a:lnTo>
                  <a:pt x="109051" y="417482"/>
                </a:lnTo>
                <a:lnTo>
                  <a:pt x="112701" y="415478"/>
                </a:lnTo>
                <a:lnTo>
                  <a:pt x="126940" y="408107"/>
                </a:lnTo>
                <a:lnTo>
                  <a:pt x="131295" y="405419"/>
                </a:lnTo>
                <a:lnTo>
                  <a:pt x="135150" y="402673"/>
                </a:lnTo>
                <a:lnTo>
                  <a:pt x="145719" y="3943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50"/>
          <p:cNvSpPr/>
          <p:nvPr/>
        </p:nvSpPr>
        <p:spPr>
          <a:xfrm>
            <a:off x="2051716" y="5126354"/>
            <a:ext cx="214282" cy="222887"/>
          </a:xfrm>
          <a:custGeom>
            <a:avLst/>
            <a:gdLst/>
            <a:ahLst/>
            <a:cxnLst/>
            <a:rect l="0" t="0" r="0" b="0"/>
            <a:pathLst>
              <a:path w="214282" h="222887">
                <a:moveTo>
                  <a:pt x="8541" y="0"/>
                </a:moveTo>
                <a:lnTo>
                  <a:pt x="73" y="0"/>
                </a:lnTo>
                <a:lnTo>
                  <a:pt x="0" y="4552"/>
                </a:lnTo>
                <a:lnTo>
                  <a:pt x="942" y="6844"/>
                </a:lnTo>
                <a:lnTo>
                  <a:pt x="4529" y="11932"/>
                </a:lnTo>
                <a:lnTo>
                  <a:pt x="9298" y="17368"/>
                </a:lnTo>
                <a:lnTo>
                  <a:pt x="14592" y="22959"/>
                </a:lnTo>
                <a:lnTo>
                  <a:pt x="50243" y="58845"/>
                </a:lnTo>
                <a:lnTo>
                  <a:pt x="55392" y="63043"/>
                </a:lnTo>
                <a:lnTo>
                  <a:pt x="60730" y="66794"/>
                </a:lnTo>
                <a:lnTo>
                  <a:pt x="66194" y="70247"/>
                </a:lnTo>
                <a:lnTo>
                  <a:pt x="70789" y="73501"/>
                </a:lnTo>
                <a:lnTo>
                  <a:pt x="74805" y="76624"/>
                </a:lnTo>
                <a:lnTo>
                  <a:pt x="78434" y="79658"/>
                </a:lnTo>
                <a:lnTo>
                  <a:pt x="82759" y="83586"/>
                </a:lnTo>
                <a:lnTo>
                  <a:pt x="92644" y="93029"/>
                </a:lnTo>
                <a:lnTo>
                  <a:pt x="108920" y="109056"/>
                </a:lnTo>
                <a:lnTo>
                  <a:pt x="113560" y="114614"/>
                </a:lnTo>
                <a:lnTo>
                  <a:pt x="117606" y="120225"/>
                </a:lnTo>
                <a:lnTo>
                  <a:pt x="121256" y="125870"/>
                </a:lnTo>
                <a:lnTo>
                  <a:pt x="125594" y="130586"/>
                </a:lnTo>
                <a:lnTo>
                  <a:pt x="130392" y="134683"/>
                </a:lnTo>
                <a:lnTo>
                  <a:pt x="135495" y="138366"/>
                </a:lnTo>
                <a:lnTo>
                  <a:pt x="140802" y="142727"/>
                </a:lnTo>
                <a:lnTo>
                  <a:pt x="146245" y="147539"/>
                </a:lnTo>
                <a:lnTo>
                  <a:pt x="156420" y="157013"/>
                </a:lnTo>
                <a:lnTo>
                  <a:pt x="164118" y="164399"/>
                </a:lnTo>
                <a:lnTo>
                  <a:pt x="167504" y="168654"/>
                </a:lnTo>
                <a:lnTo>
                  <a:pt x="170714" y="173396"/>
                </a:lnTo>
                <a:lnTo>
                  <a:pt x="173806" y="178463"/>
                </a:lnTo>
                <a:lnTo>
                  <a:pt x="176820" y="182793"/>
                </a:lnTo>
                <a:lnTo>
                  <a:pt x="179782" y="186632"/>
                </a:lnTo>
                <a:lnTo>
                  <a:pt x="182709" y="190144"/>
                </a:lnTo>
                <a:lnTo>
                  <a:pt x="186566" y="193438"/>
                </a:lnTo>
                <a:lnTo>
                  <a:pt x="191042" y="196586"/>
                </a:lnTo>
                <a:lnTo>
                  <a:pt x="195931" y="199638"/>
                </a:lnTo>
                <a:lnTo>
                  <a:pt x="199190" y="202625"/>
                </a:lnTo>
                <a:lnTo>
                  <a:pt x="201363" y="205568"/>
                </a:lnTo>
                <a:lnTo>
                  <a:pt x="204729" y="211379"/>
                </a:lnTo>
                <a:lnTo>
                  <a:pt x="209401" y="217136"/>
                </a:lnTo>
                <a:lnTo>
                  <a:pt x="214281" y="2228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51"/>
          <p:cNvSpPr/>
          <p:nvPr/>
        </p:nvSpPr>
        <p:spPr>
          <a:xfrm>
            <a:off x="2086019" y="5100637"/>
            <a:ext cx="171407" cy="248568"/>
          </a:xfrm>
          <a:custGeom>
            <a:avLst/>
            <a:gdLst/>
            <a:ahLst/>
            <a:cxnLst/>
            <a:rect l="0" t="0" r="0" b="0"/>
            <a:pathLst>
              <a:path w="171407" h="248568">
                <a:moveTo>
                  <a:pt x="171406" y="0"/>
                </a:moveTo>
                <a:lnTo>
                  <a:pt x="171406" y="4551"/>
                </a:lnTo>
                <a:lnTo>
                  <a:pt x="170453" y="5892"/>
                </a:lnTo>
                <a:lnTo>
                  <a:pt x="168865" y="6785"/>
                </a:lnTo>
                <a:lnTo>
                  <a:pt x="166855" y="7381"/>
                </a:lnTo>
                <a:lnTo>
                  <a:pt x="162080" y="10583"/>
                </a:lnTo>
                <a:lnTo>
                  <a:pt x="159474" y="12771"/>
                </a:lnTo>
                <a:lnTo>
                  <a:pt x="156783" y="16134"/>
                </a:lnTo>
                <a:lnTo>
                  <a:pt x="154038" y="20281"/>
                </a:lnTo>
                <a:lnTo>
                  <a:pt x="151254" y="24950"/>
                </a:lnTo>
                <a:lnTo>
                  <a:pt x="148446" y="29969"/>
                </a:lnTo>
                <a:lnTo>
                  <a:pt x="142786" y="40625"/>
                </a:lnTo>
                <a:lnTo>
                  <a:pt x="139944" y="47085"/>
                </a:lnTo>
                <a:lnTo>
                  <a:pt x="137096" y="54251"/>
                </a:lnTo>
                <a:lnTo>
                  <a:pt x="134245" y="61884"/>
                </a:lnTo>
                <a:lnTo>
                  <a:pt x="130439" y="69831"/>
                </a:lnTo>
                <a:lnTo>
                  <a:pt x="125997" y="77987"/>
                </a:lnTo>
                <a:lnTo>
                  <a:pt x="121131" y="86281"/>
                </a:lnTo>
                <a:lnTo>
                  <a:pt x="110644" y="103118"/>
                </a:lnTo>
                <a:lnTo>
                  <a:pt x="105180" y="111608"/>
                </a:lnTo>
                <a:lnTo>
                  <a:pt x="99633" y="119173"/>
                </a:lnTo>
                <a:lnTo>
                  <a:pt x="94030" y="126121"/>
                </a:lnTo>
                <a:lnTo>
                  <a:pt x="88389" y="132658"/>
                </a:lnTo>
                <a:lnTo>
                  <a:pt x="82724" y="139874"/>
                </a:lnTo>
                <a:lnTo>
                  <a:pt x="77042" y="147542"/>
                </a:lnTo>
                <a:lnTo>
                  <a:pt x="71349" y="155511"/>
                </a:lnTo>
                <a:lnTo>
                  <a:pt x="65649" y="162729"/>
                </a:lnTo>
                <a:lnTo>
                  <a:pt x="59943" y="169446"/>
                </a:lnTo>
                <a:lnTo>
                  <a:pt x="54235" y="175829"/>
                </a:lnTo>
                <a:lnTo>
                  <a:pt x="49477" y="181989"/>
                </a:lnTo>
                <a:lnTo>
                  <a:pt x="45352" y="188001"/>
                </a:lnTo>
                <a:lnTo>
                  <a:pt x="41650" y="193914"/>
                </a:lnTo>
                <a:lnTo>
                  <a:pt x="38229" y="198808"/>
                </a:lnTo>
                <a:lnTo>
                  <a:pt x="34996" y="203024"/>
                </a:lnTo>
                <a:lnTo>
                  <a:pt x="31889" y="206787"/>
                </a:lnTo>
                <a:lnTo>
                  <a:pt x="28864" y="211200"/>
                </a:lnTo>
                <a:lnTo>
                  <a:pt x="25896" y="216048"/>
                </a:lnTo>
                <a:lnTo>
                  <a:pt x="22964" y="221185"/>
                </a:lnTo>
                <a:lnTo>
                  <a:pt x="20057" y="225561"/>
                </a:lnTo>
                <a:lnTo>
                  <a:pt x="17166" y="229432"/>
                </a:lnTo>
                <a:lnTo>
                  <a:pt x="14287" y="232964"/>
                </a:lnTo>
                <a:lnTo>
                  <a:pt x="11415" y="235319"/>
                </a:lnTo>
                <a:lnTo>
                  <a:pt x="8548" y="236890"/>
                </a:lnTo>
                <a:lnTo>
                  <a:pt x="5683" y="237937"/>
                </a:lnTo>
                <a:lnTo>
                  <a:pt x="3774" y="239587"/>
                </a:lnTo>
                <a:lnTo>
                  <a:pt x="2501" y="241640"/>
                </a:lnTo>
                <a:lnTo>
                  <a:pt x="0" y="248482"/>
                </a:lnTo>
                <a:lnTo>
                  <a:pt x="4519" y="248567"/>
                </a:lnTo>
                <a:lnTo>
                  <a:pt x="5856" y="247626"/>
                </a:lnTo>
                <a:lnTo>
                  <a:pt x="6746" y="246047"/>
                </a:lnTo>
                <a:lnTo>
                  <a:pt x="8528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52"/>
          <p:cNvSpPr/>
          <p:nvPr/>
        </p:nvSpPr>
        <p:spPr>
          <a:xfrm>
            <a:off x="2360294" y="5152072"/>
            <a:ext cx="300039" cy="51436"/>
          </a:xfrm>
          <a:custGeom>
            <a:avLst/>
            <a:gdLst/>
            <a:ahLst/>
            <a:cxnLst/>
            <a:rect l="0" t="0" r="0" b="0"/>
            <a:pathLst>
              <a:path w="300039" h="51436">
                <a:moveTo>
                  <a:pt x="0" y="51435"/>
                </a:moveTo>
                <a:lnTo>
                  <a:pt x="4551" y="51435"/>
                </a:lnTo>
                <a:lnTo>
                  <a:pt x="6845" y="50483"/>
                </a:lnTo>
                <a:lnTo>
                  <a:pt x="9326" y="48895"/>
                </a:lnTo>
                <a:lnTo>
                  <a:pt x="11932" y="46885"/>
                </a:lnTo>
                <a:lnTo>
                  <a:pt x="14622" y="45544"/>
                </a:lnTo>
                <a:lnTo>
                  <a:pt x="20152" y="44054"/>
                </a:lnTo>
                <a:lnTo>
                  <a:pt x="23912" y="42705"/>
                </a:lnTo>
                <a:lnTo>
                  <a:pt x="28324" y="40852"/>
                </a:lnTo>
                <a:lnTo>
                  <a:pt x="33170" y="38665"/>
                </a:lnTo>
                <a:lnTo>
                  <a:pt x="38306" y="37206"/>
                </a:lnTo>
                <a:lnTo>
                  <a:pt x="43635" y="36234"/>
                </a:lnTo>
                <a:lnTo>
                  <a:pt x="49093" y="35587"/>
                </a:lnTo>
                <a:lnTo>
                  <a:pt x="55589" y="34202"/>
                </a:lnTo>
                <a:lnTo>
                  <a:pt x="62777" y="32327"/>
                </a:lnTo>
                <a:lnTo>
                  <a:pt x="70426" y="30124"/>
                </a:lnTo>
                <a:lnTo>
                  <a:pt x="77431" y="28655"/>
                </a:lnTo>
                <a:lnTo>
                  <a:pt x="84006" y="27676"/>
                </a:lnTo>
                <a:lnTo>
                  <a:pt x="90294" y="27023"/>
                </a:lnTo>
                <a:lnTo>
                  <a:pt x="97344" y="25635"/>
                </a:lnTo>
                <a:lnTo>
                  <a:pt x="104901" y="23758"/>
                </a:lnTo>
                <a:lnTo>
                  <a:pt x="112797" y="21554"/>
                </a:lnTo>
                <a:lnTo>
                  <a:pt x="120918" y="20084"/>
                </a:lnTo>
                <a:lnTo>
                  <a:pt x="129190" y="19104"/>
                </a:lnTo>
                <a:lnTo>
                  <a:pt x="137562" y="18451"/>
                </a:lnTo>
                <a:lnTo>
                  <a:pt x="146000" y="17064"/>
                </a:lnTo>
                <a:lnTo>
                  <a:pt x="154484" y="15186"/>
                </a:lnTo>
                <a:lnTo>
                  <a:pt x="162997" y="12981"/>
                </a:lnTo>
                <a:lnTo>
                  <a:pt x="170577" y="11512"/>
                </a:lnTo>
                <a:lnTo>
                  <a:pt x="177536" y="10532"/>
                </a:lnTo>
                <a:lnTo>
                  <a:pt x="184080" y="9879"/>
                </a:lnTo>
                <a:lnTo>
                  <a:pt x="190348" y="8491"/>
                </a:lnTo>
                <a:lnTo>
                  <a:pt x="196431" y="6613"/>
                </a:lnTo>
                <a:lnTo>
                  <a:pt x="202392" y="4409"/>
                </a:lnTo>
                <a:lnTo>
                  <a:pt x="209223" y="2939"/>
                </a:lnTo>
                <a:lnTo>
                  <a:pt x="216635" y="1959"/>
                </a:lnTo>
                <a:lnTo>
                  <a:pt x="230585" y="871"/>
                </a:lnTo>
                <a:lnTo>
                  <a:pt x="239960" y="387"/>
                </a:lnTo>
                <a:lnTo>
                  <a:pt x="249842" y="172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53"/>
          <p:cNvSpPr/>
          <p:nvPr/>
        </p:nvSpPr>
        <p:spPr>
          <a:xfrm>
            <a:off x="2488989" y="5066347"/>
            <a:ext cx="51329" cy="291466"/>
          </a:xfrm>
          <a:custGeom>
            <a:avLst/>
            <a:gdLst/>
            <a:ahLst/>
            <a:cxnLst/>
            <a:rect l="0" t="0" r="0" b="0"/>
            <a:pathLst>
              <a:path w="51329" h="291466">
                <a:moveTo>
                  <a:pt x="17038" y="0"/>
                </a:moveTo>
                <a:lnTo>
                  <a:pt x="8818" y="0"/>
                </a:lnTo>
                <a:lnTo>
                  <a:pt x="7748" y="953"/>
                </a:lnTo>
                <a:lnTo>
                  <a:pt x="4019" y="4551"/>
                </a:lnTo>
                <a:lnTo>
                  <a:pt x="2644" y="6844"/>
                </a:lnTo>
                <a:lnTo>
                  <a:pt x="1115" y="11932"/>
                </a:lnTo>
                <a:lnTo>
                  <a:pt x="436" y="19908"/>
                </a:lnTo>
                <a:lnTo>
                  <a:pt x="134" y="29803"/>
                </a:lnTo>
                <a:lnTo>
                  <a:pt x="0" y="40551"/>
                </a:lnTo>
                <a:lnTo>
                  <a:pt x="917" y="46084"/>
                </a:lnTo>
                <a:lnTo>
                  <a:pt x="2481" y="51678"/>
                </a:lnTo>
                <a:lnTo>
                  <a:pt x="4476" y="57312"/>
                </a:lnTo>
                <a:lnTo>
                  <a:pt x="5806" y="63925"/>
                </a:lnTo>
                <a:lnTo>
                  <a:pt x="6692" y="71192"/>
                </a:lnTo>
                <a:lnTo>
                  <a:pt x="7284" y="78894"/>
                </a:lnTo>
                <a:lnTo>
                  <a:pt x="7677" y="86886"/>
                </a:lnTo>
                <a:lnTo>
                  <a:pt x="8115" y="103386"/>
                </a:lnTo>
                <a:lnTo>
                  <a:pt x="8362" y="128740"/>
                </a:lnTo>
                <a:lnTo>
                  <a:pt x="9349" y="136309"/>
                </a:lnTo>
                <a:lnTo>
                  <a:pt x="10959" y="143260"/>
                </a:lnTo>
                <a:lnTo>
                  <a:pt x="12985" y="149800"/>
                </a:lnTo>
                <a:lnTo>
                  <a:pt x="14337" y="157017"/>
                </a:lnTo>
                <a:lnTo>
                  <a:pt x="15237" y="164685"/>
                </a:lnTo>
                <a:lnTo>
                  <a:pt x="15837" y="172655"/>
                </a:lnTo>
                <a:lnTo>
                  <a:pt x="17190" y="180826"/>
                </a:lnTo>
                <a:lnTo>
                  <a:pt x="19044" y="189131"/>
                </a:lnTo>
                <a:lnTo>
                  <a:pt x="21233" y="197525"/>
                </a:lnTo>
                <a:lnTo>
                  <a:pt x="22692" y="205026"/>
                </a:lnTo>
                <a:lnTo>
                  <a:pt x="23665" y="211931"/>
                </a:lnTo>
                <a:lnTo>
                  <a:pt x="24313" y="218440"/>
                </a:lnTo>
                <a:lnTo>
                  <a:pt x="24746" y="224685"/>
                </a:lnTo>
                <a:lnTo>
                  <a:pt x="25034" y="230752"/>
                </a:lnTo>
                <a:lnTo>
                  <a:pt x="25226" y="236702"/>
                </a:lnTo>
                <a:lnTo>
                  <a:pt x="26307" y="242574"/>
                </a:lnTo>
                <a:lnTo>
                  <a:pt x="27980" y="248394"/>
                </a:lnTo>
                <a:lnTo>
                  <a:pt x="30047" y="254179"/>
                </a:lnTo>
                <a:lnTo>
                  <a:pt x="31426" y="258988"/>
                </a:lnTo>
                <a:lnTo>
                  <a:pt x="32958" y="266870"/>
                </a:lnTo>
                <a:lnTo>
                  <a:pt x="33638" y="273549"/>
                </a:lnTo>
                <a:lnTo>
                  <a:pt x="33820" y="276664"/>
                </a:lnTo>
                <a:lnTo>
                  <a:pt x="34893" y="279692"/>
                </a:lnTo>
                <a:lnTo>
                  <a:pt x="36562" y="282664"/>
                </a:lnTo>
                <a:lnTo>
                  <a:pt x="41532" y="289726"/>
                </a:lnTo>
                <a:lnTo>
                  <a:pt x="42892" y="290306"/>
                </a:lnTo>
                <a:lnTo>
                  <a:pt x="44752" y="290692"/>
                </a:lnTo>
                <a:lnTo>
                  <a:pt x="51328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54"/>
          <p:cNvSpPr/>
          <p:nvPr/>
        </p:nvSpPr>
        <p:spPr>
          <a:xfrm>
            <a:off x="2643187" y="5058162"/>
            <a:ext cx="300039" cy="239634"/>
          </a:xfrm>
          <a:custGeom>
            <a:avLst/>
            <a:gdLst/>
            <a:ahLst/>
            <a:cxnLst/>
            <a:rect l="0" t="0" r="0" b="0"/>
            <a:pathLst>
              <a:path w="300039" h="239634">
                <a:moveTo>
                  <a:pt x="0" y="59620"/>
                </a:moveTo>
                <a:lnTo>
                  <a:pt x="4551" y="59620"/>
                </a:lnTo>
                <a:lnTo>
                  <a:pt x="5892" y="58668"/>
                </a:lnTo>
                <a:lnTo>
                  <a:pt x="6785" y="57080"/>
                </a:lnTo>
                <a:lnTo>
                  <a:pt x="8219" y="52239"/>
                </a:lnTo>
                <a:lnTo>
                  <a:pt x="13019" y="46850"/>
                </a:lnTo>
                <a:lnTo>
                  <a:pt x="23174" y="36495"/>
                </a:lnTo>
                <a:lnTo>
                  <a:pt x="37189" y="22438"/>
                </a:lnTo>
                <a:lnTo>
                  <a:pt x="40985" y="20545"/>
                </a:lnTo>
                <a:lnTo>
                  <a:pt x="50283" y="18441"/>
                </a:lnTo>
                <a:lnTo>
                  <a:pt x="58226" y="14965"/>
                </a:lnTo>
                <a:lnTo>
                  <a:pt x="61677" y="12705"/>
                </a:lnTo>
                <a:lnTo>
                  <a:pt x="70592" y="10194"/>
                </a:lnTo>
                <a:lnTo>
                  <a:pt x="75636" y="9525"/>
                </a:lnTo>
                <a:lnTo>
                  <a:pt x="80904" y="8126"/>
                </a:lnTo>
                <a:lnTo>
                  <a:pt x="86321" y="6240"/>
                </a:lnTo>
                <a:lnTo>
                  <a:pt x="91837" y="4031"/>
                </a:lnTo>
                <a:lnTo>
                  <a:pt x="97420" y="2558"/>
                </a:lnTo>
                <a:lnTo>
                  <a:pt x="103047" y="1576"/>
                </a:lnTo>
                <a:lnTo>
                  <a:pt x="108703" y="922"/>
                </a:lnTo>
                <a:lnTo>
                  <a:pt x="117527" y="194"/>
                </a:lnTo>
                <a:lnTo>
                  <a:pt x="121214" y="0"/>
                </a:lnTo>
                <a:lnTo>
                  <a:pt x="130390" y="2325"/>
                </a:lnTo>
                <a:lnTo>
                  <a:pt x="135505" y="4278"/>
                </a:lnTo>
                <a:lnTo>
                  <a:pt x="140819" y="5580"/>
                </a:lnTo>
                <a:lnTo>
                  <a:pt x="146267" y="6449"/>
                </a:lnTo>
                <a:lnTo>
                  <a:pt x="151804" y="7028"/>
                </a:lnTo>
                <a:lnTo>
                  <a:pt x="160496" y="10210"/>
                </a:lnTo>
                <a:lnTo>
                  <a:pt x="164147" y="12393"/>
                </a:lnTo>
                <a:lnTo>
                  <a:pt x="166581" y="14800"/>
                </a:lnTo>
                <a:lnTo>
                  <a:pt x="168204" y="17358"/>
                </a:lnTo>
                <a:lnTo>
                  <a:pt x="170960" y="23692"/>
                </a:lnTo>
                <a:lnTo>
                  <a:pt x="175360" y="32857"/>
                </a:lnTo>
                <a:lnTo>
                  <a:pt x="175961" y="37968"/>
                </a:lnTo>
                <a:lnTo>
                  <a:pt x="175410" y="43280"/>
                </a:lnTo>
                <a:lnTo>
                  <a:pt x="174090" y="48727"/>
                </a:lnTo>
                <a:lnTo>
                  <a:pt x="173210" y="54263"/>
                </a:lnTo>
                <a:lnTo>
                  <a:pt x="172623" y="59859"/>
                </a:lnTo>
                <a:lnTo>
                  <a:pt x="172232" y="65494"/>
                </a:lnTo>
                <a:lnTo>
                  <a:pt x="171019" y="71156"/>
                </a:lnTo>
                <a:lnTo>
                  <a:pt x="169258" y="76836"/>
                </a:lnTo>
                <a:lnTo>
                  <a:pt x="167131" y="82527"/>
                </a:lnTo>
                <a:lnTo>
                  <a:pt x="159587" y="104190"/>
                </a:lnTo>
                <a:lnTo>
                  <a:pt x="156874" y="111241"/>
                </a:lnTo>
                <a:lnTo>
                  <a:pt x="154113" y="117846"/>
                </a:lnTo>
                <a:lnTo>
                  <a:pt x="151319" y="124155"/>
                </a:lnTo>
                <a:lnTo>
                  <a:pt x="147552" y="130266"/>
                </a:lnTo>
                <a:lnTo>
                  <a:pt x="143135" y="136244"/>
                </a:lnTo>
                <a:lnTo>
                  <a:pt x="138286" y="142136"/>
                </a:lnTo>
                <a:lnTo>
                  <a:pt x="134101" y="148920"/>
                </a:lnTo>
                <a:lnTo>
                  <a:pt x="130358" y="156301"/>
                </a:lnTo>
                <a:lnTo>
                  <a:pt x="126910" y="164079"/>
                </a:lnTo>
                <a:lnTo>
                  <a:pt x="122707" y="171169"/>
                </a:lnTo>
                <a:lnTo>
                  <a:pt x="118000" y="177801"/>
                </a:lnTo>
                <a:lnTo>
                  <a:pt x="112956" y="184128"/>
                </a:lnTo>
                <a:lnTo>
                  <a:pt x="108642" y="190250"/>
                </a:lnTo>
                <a:lnTo>
                  <a:pt x="104813" y="196237"/>
                </a:lnTo>
                <a:lnTo>
                  <a:pt x="101308" y="202133"/>
                </a:lnTo>
                <a:lnTo>
                  <a:pt x="98019" y="207017"/>
                </a:lnTo>
                <a:lnTo>
                  <a:pt x="94873" y="211224"/>
                </a:lnTo>
                <a:lnTo>
                  <a:pt x="88838" y="218440"/>
                </a:lnTo>
                <a:lnTo>
                  <a:pt x="82981" y="224822"/>
                </a:lnTo>
                <a:lnTo>
                  <a:pt x="80086" y="226904"/>
                </a:lnTo>
                <a:lnTo>
                  <a:pt x="74329" y="229219"/>
                </a:lnTo>
                <a:lnTo>
                  <a:pt x="72413" y="230789"/>
                </a:lnTo>
                <a:lnTo>
                  <a:pt x="71135" y="232787"/>
                </a:lnTo>
                <a:lnTo>
                  <a:pt x="70283" y="235072"/>
                </a:lnTo>
                <a:lnTo>
                  <a:pt x="70668" y="236596"/>
                </a:lnTo>
                <a:lnTo>
                  <a:pt x="71877" y="237612"/>
                </a:lnTo>
                <a:lnTo>
                  <a:pt x="76110" y="239241"/>
                </a:lnTo>
                <a:lnTo>
                  <a:pt x="83791" y="239564"/>
                </a:lnTo>
                <a:lnTo>
                  <a:pt x="97276" y="239633"/>
                </a:lnTo>
                <a:lnTo>
                  <a:pt x="105464" y="237098"/>
                </a:lnTo>
                <a:lnTo>
                  <a:pt x="110314" y="235089"/>
                </a:lnTo>
                <a:lnTo>
                  <a:pt x="115453" y="232797"/>
                </a:lnTo>
                <a:lnTo>
                  <a:pt x="126242" y="227710"/>
                </a:lnTo>
                <a:lnTo>
                  <a:pt x="131786" y="225972"/>
                </a:lnTo>
                <a:lnTo>
                  <a:pt x="137388" y="224814"/>
                </a:lnTo>
                <a:lnTo>
                  <a:pt x="143027" y="224042"/>
                </a:lnTo>
                <a:lnTo>
                  <a:pt x="148691" y="222574"/>
                </a:lnTo>
                <a:lnTo>
                  <a:pt x="154372" y="220644"/>
                </a:lnTo>
                <a:lnTo>
                  <a:pt x="160065" y="218405"/>
                </a:lnTo>
                <a:lnTo>
                  <a:pt x="166717" y="216912"/>
                </a:lnTo>
                <a:lnTo>
                  <a:pt x="174010" y="215916"/>
                </a:lnTo>
                <a:lnTo>
                  <a:pt x="181729" y="215252"/>
                </a:lnTo>
                <a:lnTo>
                  <a:pt x="188780" y="213858"/>
                </a:lnTo>
                <a:lnTo>
                  <a:pt x="195386" y="211975"/>
                </a:lnTo>
                <a:lnTo>
                  <a:pt x="201695" y="209768"/>
                </a:lnTo>
                <a:lnTo>
                  <a:pt x="207806" y="207344"/>
                </a:lnTo>
                <a:lnTo>
                  <a:pt x="213785" y="204775"/>
                </a:lnTo>
                <a:lnTo>
                  <a:pt x="219676" y="202110"/>
                </a:lnTo>
                <a:lnTo>
                  <a:pt x="225508" y="200333"/>
                </a:lnTo>
                <a:lnTo>
                  <a:pt x="231301" y="199149"/>
                </a:lnTo>
                <a:lnTo>
                  <a:pt x="237068" y="198359"/>
                </a:lnTo>
                <a:lnTo>
                  <a:pt x="242818" y="196881"/>
                </a:lnTo>
                <a:lnTo>
                  <a:pt x="248556" y="194942"/>
                </a:lnTo>
                <a:lnTo>
                  <a:pt x="254287" y="192697"/>
                </a:lnTo>
                <a:lnTo>
                  <a:pt x="260012" y="190248"/>
                </a:lnTo>
                <a:lnTo>
                  <a:pt x="271453" y="184987"/>
                </a:lnTo>
                <a:lnTo>
                  <a:pt x="280349" y="182014"/>
                </a:lnTo>
                <a:lnTo>
                  <a:pt x="284054" y="181221"/>
                </a:lnTo>
                <a:lnTo>
                  <a:pt x="290711" y="177800"/>
                </a:lnTo>
                <a:lnTo>
                  <a:pt x="300038" y="1710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55"/>
          <p:cNvSpPr/>
          <p:nvPr/>
        </p:nvSpPr>
        <p:spPr>
          <a:xfrm>
            <a:off x="2977514" y="4972154"/>
            <a:ext cx="154271" cy="342797"/>
          </a:xfrm>
          <a:custGeom>
            <a:avLst/>
            <a:gdLst/>
            <a:ahLst/>
            <a:cxnLst/>
            <a:rect l="0" t="0" r="0" b="0"/>
            <a:pathLst>
              <a:path w="154271" h="342797">
                <a:moveTo>
                  <a:pt x="0" y="8468"/>
                </a:moveTo>
                <a:lnTo>
                  <a:pt x="0" y="1087"/>
                </a:lnTo>
                <a:lnTo>
                  <a:pt x="953" y="690"/>
                </a:lnTo>
                <a:lnTo>
                  <a:pt x="4552" y="249"/>
                </a:lnTo>
                <a:lnTo>
                  <a:pt x="9326" y="52"/>
                </a:lnTo>
                <a:lnTo>
                  <a:pt x="11932" y="0"/>
                </a:lnTo>
                <a:lnTo>
                  <a:pt x="15575" y="918"/>
                </a:lnTo>
                <a:lnTo>
                  <a:pt x="19909" y="2483"/>
                </a:lnTo>
                <a:lnTo>
                  <a:pt x="24703" y="4477"/>
                </a:lnTo>
                <a:lnTo>
                  <a:pt x="29803" y="5808"/>
                </a:lnTo>
                <a:lnTo>
                  <a:pt x="35109" y="6695"/>
                </a:lnTo>
                <a:lnTo>
                  <a:pt x="40551" y="7286"/>
                </a:lnTo>
                <a:lnTo>
                  <a:pt x="45132" y="8633"/>
                </a:lnTo>
                <a:lnTo>
                  <a:pt x="49138" y="10482"/>
                </a:lnTo>
                <a:lnTo>
                  <a:pt x="52761" y="12669"/>
                </a:lnTo>
                <a:lnTo>
                  <a:pt x="57082" y="15079"/>
                </a:lnTo>
                <a:lnTo>
                  <a:pt x="66963" y="20296"/>
                </a:lnTo>
                <a:lnTo>
                  <a:pt x="71312" y="23021"/>
                </a:lnTo>
                <a:lnTo>
                  <a:pt x="75164" y="25790"/>
                </a:lnTo>
                <a:lnTo>
                  <a:pt x="78684" y="28589"/>
                </a:lnTo>
                <a:lnTo>
                  <a:pt x="82936" y="32359"/>
                </a:lnTo>
                <a:lnTo>
                  <a:pt x="92741" y="41629"/>
                </a:lnTo>
                <a:lnTo>
                  <a:pt x="97070" y="46767"/>
                </a:lnTo>
                <a:lnTo>
                  <a:pt x="100908" y="52099"/>
                </a:lnTo>
                <a:lnTo>
                  <a:pt x="104420" y="57558"/>
                </a:lnTo>
                <a:lnTo>
                  <a:pt x="107713" y="62150"/>
                </a:lnTo>
                <a:lnTo>
                  <a:pt x="110862" y="66164"/>
                </a:lnTo>
                <a:lnTo>
                  <a:pt x="113913" y="69792"/>
                </a:lnTo>
                <a:lnTo>
                  <a:pt x="117852" y="74115"/>
                </a:lnTo>
                <a:lnTo>
                  <a:pt x="127309" y="84000"/>
                </a:lnTo>
                <a:lnTo>
                  <a:pt x="131545" y="89302"/>
                </a:lnTo>
                <a:lnTo>
                  <a:pt x="135322" y="94742"/>
                </a:lnTo>
                <a:lnTo>
                  <a:pt x="138792" y="100275"/>
                </a:lnTo>
                <a:lnTo>
                  <a:pt x="141106" y="106820"/>
                </a:lnTo>
                <a:lnTo>
                  <a:pt x="142648" y="114041"/>
                </a:lnTo>
                <a:lnTo>
                  <a:pt x="143676" y="121712"/>
                </a:lnTo>
                <a:lnTo>
                  <a:pt x="145314" y="129684"/>
                </a:lnTo>
                <a:lnTo>
                  <a:pt x="147359" y="137856"/>
                </a:lnTo>
                <a:lnTo>
                  <a:pt x="149674" y="146162"/>
                </a:lnTo>
                <a:lnTo>
                  <a:pt x="151218" y="153604"/>
                </a:lnTo>
                <a:lnTo>
                  <a:pt x="152247" y="160470"/>
                </a:lnTo>
                <a:lnTo>
                  <a:pt x="152934" y="166953"/>
                </a:lnTo>
                <a:lnTo>
                  <a:pt x="153391" y="174132"/>
                </a:lnTo>
                <a:lnTo>
                  <a:pt x="153696" y="181776"/>
                </a:lnTo>
                <a:lnTo>
                  <a:pt x="154125" y="203646"/>
                </a:lnTo>
                <a:lnTo>
                  <a:pt x="154270" y="228103"/>
                </a:lnTo>
                <a:lnTo>
                  <a:pt x="153329" y="234901"/>
                </a:lnTo>
                <a:lnTo>
                  <a:pt x="151750" y="242291"/>
                </a:lnTo>
                <a:lnTo>
                  <a:pt x="149744" y="250075"/>
                </a:lnTo>
                <a:lnTo>
                  <a:pt x="148407" y="257169"/>
                </a:lnTo>
                <a:lnTo>
                  <a:pt x="147516" y="263804"/>
                </a:lnTo>
                <a:lnTo>
                  <a:pt x="146922" y="270132"/>
                </a:lnTo>
                <a:lnTo>
                  <a:pt x="145573" y="276256"/>
                </a:lnTo>
                <a:lnTo>
                  <a:pt x="143721" y="282243"/>
                </a:lnTo>
                <a:lnTo>
                  <a:pt x="141534" y="288140"/>
                </a:lnTo>
                <a:lnTo>
                  <a:pt x="139105" y="297232"/>
                </a:lnTo>
                <a:lnTo>
                  <a:pt x="138025" y="305400"/>
                </a:lnTo>
                <a:lnTo>
                  <a:pt x="137545" y="315381"/>
                </a:lnTo>
                <a:lnTo>
                  <a:pt x="137274" y="327158"/>
                </a:lnTo>
                <a:lnTo>
                  <a:pt x="136284" y="330466"/>
                </a:lnTo>
                <a:lnTo>
                  <a:pt x="132643" y="336681"/>
                </a:lnTo>
                <a:lnTo>
                  <a:pt x="128588" y="3427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56"/>
          <p:cNvSpPr/>
          <p:nvPr/>
        </p:nvSpPr>
        <p:spPr>
          <a:xfrm>
            <a:off x="3174682" y="4869576"/>
            <a:ext cx="282894" cy="153900"/>
          </a:xfrm>
          <a:custGeom>
            <a:avLst/>
            <a:gdLst/>
            <a:ahLst/>
            <a:cxnLst/>
            <a:rect l="0" t="0" r="0" b="0"/>
            <a:pathLst>
              <a:path w="282894" h="153900">
                <a:moveTo>
                  <a:pt x="0" y="68184"/>
                </a:moveTo>
                <a:lnTo>
                  <a:pt x="0" y="60802"/>
                </a:lnTo>
                <a:lnTo>
                  <a:pt x="2540" y="57601"/>
                </a:lnTo>
                <a:lnTo>
                  <a:pt x="4551" y="55413"/>
                </a:lnTo>
                <a:lnTo>
                  <a:pt x="5891" y="53003"/>
                </a:lnTo>
                <a:lnTo>
                  <a:pt x="6785" y="50443"/>
                </a:lnTo>
                <a:lnTo>
                  <a:pt x="7381" y="47784"/>
                </a:lnTo>
                <a:lnTo>
                  <a:pt x="8731" y="45059"/>
                </a:lnTo>
                <a:lnTo>
                  <a:pt x="10583" y="42290"/>
                </a:lnTo>
                <a:lnTo>
                  <a:pt x="12770" y="39491"/>
                </a:lnTo>
                <a:lnTo>
                  <a:pt x="15181" y="37625"/>
                </a:lnTo>
                <a:lnTo>
                  <a:pt x="17741" y="36381"/>
                </a:lnTo>
                <a:lnTo>
                  <a:pt x="20400" y="35552"/>
                </a:lnTo>
                <a:lnTo>
                  <a:pt x="25894" y="32091"/>
                </a:lnTo>
                <a:lnTo>
                  <a:pt x="32464" y="27377"/>
                </a:lnTo>
                <a:lnTo>
                  <a:pt x="36882" y="24787"/>
                </a:lnTo>
                <a:lnTo>
                  <a:pt x="41733" y="22107"/>
                </a:lnTo>
                <a:lnTo>
                  <a:pt x="45920" y="19369"/>
                </a:lnTo>
                <a:lnTo>
                  <a:pt x="49663" y="16591"/>
                </a:lnTo>
                <a:lnTo>
                  <a:pt x="53111" y="13786"/>
                </a:lnTo>
                <a:lnTo>
                  <a:pt x="57315" y="11916"/>
                </a:lnTo>
                <a:lnTo>
                  <a:pt x="62022" y="10669"/>
                </a:lnTo>
                <a:lnTo>
                  <a:pt x="67066" y="9838"/>
                </a:lnTo>
                <a:lnTo>
                  <a:pt x="72333" y="8332"/>
                </a:lnTo>
                <a:lnTo>
                  <a:pt x="77750" y="6375"/>
                </a:lnTo>
                <a:lnTo>
                  <a:pt x="83266" y="4118"/>
                </a:lnTo>
                <a:lnTo>
                  <a:pt x="88848" y="2613"/>
                </a:lnTo>
                <a:lnTo>
                  <a:pt x="94475" y="1610"/>
                </a:lnTo>
                <a:lnTo>
                  <a:pt x="100131" y="941"/>
                </a:lnTo>
                <a:lnTo>
                  <a:pt x="108955" y="198"/>
                </a:lnTo>
                <a:lnTo>
                  <a:pt x="112642" y="0"/>
                </a:lnTo>
                <a:lnTo>
                  <a:pt x="116052" y="820"/>
                </a:lnTo>
                <a:lnTo>
                  <a:pt x="122381" y="4272"/>
                </a:lnTo>
                <a:lnTo>
                  <a:pt x="130909" y="6441"/>
                </a:lnTo>
                <a:lnTo>
                  <a:pt x="135850" y="7019"/>
                </a:lnTo>
                <a:lnTo>
                  <a:pt x="140097" y="8358"/>
                </a:lnTo>
                <a:lnTo>
                  <a:pt x="147355" y="12384"/>
                </a:lnTo>
                <a:lnTo>
                  <a:pt x="149672" y="14792"/>
                </a:lnTo>
                <a:lnTo>
                  <a:pt x="151216" y="17349"/>
                </a:lnTo>
                <a:lnTo>
                  <a:pt x="152246" y="20006"/>
                </a:lnTo>
                <a:lnTo>
                  <a:pt x="153885" y="22731"/>
                </a:lnTo>
                <a:lnTo>
                  <a:pt x="155930" y="25499"/>
                </a:lnTo>
                <a:lnTo>
                  <a:pt x="158246" y="28297"/>
                </a:lnTo>
                <a:lnTo>
                  <a:pt x="159790" y="32068"/>
                </a:lnTo>
                <a:lnTo>
                  <a:pt x="160819" y="36487"/>
                </a:lnTo>
                <a:lnTo>
                  <a:pt x="161505" y="41337"/>
                </a:lnTo>
                <a:lnTo>
                  <a:pt x="161010" y="45523"/>
                </a:lnTo>
                <a:lnTo>
                  <a:pt x="159728" y="49267"/>
                </a:lnTo>
                <a:lnTo>
                  <a:pt x="157920" y="52715"/>
                </a:lnTo>
                <a:lnTo>
                  <a:pt x="156715" y="56919"/>
                </a:lnTo>
                <a:lnTo>
                  <a:pt x="155912" y="61626"/>
                </a:lnTo>
                <a:lnTo>
                  <a:pt x="155376" y="66669"/>
                </a:lnTo>
                <a:lnTo>
                  <a:pt x="154067" y="71937"/>
                </a:lnTo>
                <a:lnTo>
                  <a:pt x="152241" y="77353"/>
                </a:lnTo>
                <a:lnTo>
                  <a:pt x="150072" y="82869"/>
                </a:lnTo>
                <a:lnTo>
                  <a:pt x="147672" y="88452"/>
                </a:lnTo>
                <a:lnTo>
                  <a:pt x="142467" y="99735"/>
                </a:lnTo>
                <a:lnTo>
                  <a:pt x="139746" y="104457"/>
                </a:lnTo>
                <a:lnTo>
                  <a:pt x="136979" y="108559"/>
                </a:lnTo>
                <a:lnTo>
                  <a:pt x="134181" y="112245"/>
                </a:lnTo>
                <a:lnTo>
                  <a:pt x="131365" y="115656"/>
                </a:lnTo>
                <a:lnTo>
                  <a:pt x="128534" y="118882"/>
                </a:lnTo>
                <a:lnTo>
                  <a:pt x="125694" y="121985"/>
                </a:lnTo>
                <a:lnTo>
                  <a:pt x="119999" y="127973"/>
                </a:lnTo>
                <a:lnTo>
                  <a:pt x="117147" y="130903"/>
                </a:lnTo>
                <a:lnTo>
                  <a:pt x="115245" y="133809"/>
                </a:lnTo>
                <a:lnTo>
                  <a:pt x="113978" y="136699"/>
                </a:lnTo>
                <a:lnTo>
                  <a:pt x="113133" y="139578"/>
                </a:lnTo>
                <a:lnTo>
                  <a:pt x="111617" y="141497"/>
                </a:lnTo>
                <a:lnTo>
                  <a:pt x="109654" y="142777"/>
                </a:lnTo>
                <a:lnTo>
                  <a:pt x="103267" y="145186"/>
                </a:lnTo>
                <a:lnTo>
                  <a:pt x="102988" y="149843"/>
                </a:lnTo>
                <a:lnTo>
                  <a:pt x="102873" y="153803"/>
                </a:lnTo>
                <a:lnTo>
                  <a:pt x="110251" y="153899"/>
                </a:lnTo>
                <a:lnTo>
                  <a:pt x="115640" y="149355"/>
                </a:lnTo>
                <a:lnTo>
                  <a:pt x="119004" y="148016"/>
                </a:lnTo>
                <a:lnTo>
                  <a:pt x="127821" y="146527"/>
                </a:lnTo>
                <a:lnTo>
                  <a:pt x="132838" y="146131"/>
                </a:lnTo>
                <a:lnTo>
                  <a:pt x="138089" y="145865"/>
                </a:lnTo>
                <a:lnTo>
                  <a:pt x="143494" y="145689"/>
                </a:lnTo>
                <a:lnTo>
                  <a:pt x="148051" y="144619"/>
                </a:lnTo>
                <a:lnTo>
                  <a:pt x="155653" y="140890"/>
                </a:lnTo>
                <a:lnTo>
                  <a:pt x="159966" y="139515"/>
                </a:lnTo>
                <a:lnTo>
                  <a:pt x="164747" y="138598"/>
                </a:lnTo>
                <a:lnTo>
                  <a:pt x="169839" y="137986"/>
                </a:lnTo>
                <a:lnTo>
                  <a:pt x="175138" y="136626"/>
                </a:lnTo>
                <a:lnTo>
                  <a:pt x="180576" y="134767"/>
                </a:lnTo>
                <a:lnTo>
                  <a:pt x="186107" y="132575"/>
                </a:lnTo>
                <a:lnTo>
                  <a:pt x="191699" y="131114"/>
                </a:lnTo>
                <a:lnTo>
                  <a:pt x="197332" y="130140"/>
                </a:lnTo>
                <a:lnTo>
                  <a:pt x="202992" y="129490"/>
                </a:lnTo>
                <a:lnTo>
                  <a:pt x="208671" y="129057"/>
                </a:lnTo>
                <a:lnTo>
                  <a:pt x="214361" y="128768"/>
                </a:lnTo>
                <a:lnTo>
                  <a:pt x="220060" y="128576"/>
                </a:lnTo>
                <a:lnTo>
                  <a:pt x="247833" y="128267"/>
                </a:lnTo>
                <a:lnTo>
                  <a:pt x="282893" y="1281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57"/>
          <p:cNvSpPr/>
          <p:nvPr/>
        </p:nvSpPr>
        <p:spPr>
          <a:xfrm>
            <a:off x="3509009" y="5169251"/>
            <a:ext cx="291467" cy="51402"/>
          </a:xfrm>
          <a:custGeom>
            <a:avLst/>
            <a:gdLst/>
            <a:ahLst/>
            <a:cxnLst/>
            <a:rect l="0" t="0" r="0" b="0"/>
            <a:pathLst>
              <a:path w="291467" h="51402">
                <a:moveTo>
                  <a:pt x="0" y="51401"/>
                </a:moveTo>
                <a:lnTo>
                  <a:pt x="0" y="46851"/>
                </a:lnTo>
                <a:lnTo>
                  <a:pt x="953" y="45510"/>
                </a:lnTo>
                <a:lnTo>
                  <a:pt x="2541" y="44616"/>
                </a:lnTo>
                <a:lnTo>
                  <a:pt x="4552" y="44020"/>
                </a:lnTo>
                <a:lnTo>
                  <a:pt x="11866" y="43358"/>
                </a:lnTo>
                <a:lnTo>
                  <a:pt x="16483" y="43182"/>
                </a:lnTo>
                <a:lnTo>
                  <a:pt x="20514" y="42112"/>
                </a:lnTo>
                <a:lnTo>
                  <a:pt x="24154" y="40446"/>
                </a:lnTo>
                <a:lnTo>
                  <a:pt x="27532" y="38382"/>
                </a:lnTo>
                <a:lnTo>
                  <a:pt x="31690" y="37007"/>
                </a:lnTo>
                <a:lnTo>
                  <a:pt x="36367" y="36090"/>
                </a:lnTo>
                <a:lnTo>
                  <a:pt x="41390" y="35479"/>
                </a:lnTo>
                <a:lnTo>
                  <a:pt x="47596" y="35071"/>
                </a:lnTo>
                <a:lnTo>
                  <a:pt x="54591" y="34800"/>
                </a:lnTo>
                <a:lnTo>
                  <a:pt x="62111" y="34618"/>
                </a:lnTo>
                <a:lnTo>
                  <a:pt x="69030" y="33545"/>
                </a:lnTo>
                <a:lnTo>
                  <a:pt x="75548" y="31877"/>
                </a:lnTo>
                <a:lnTo>
                  <a:pt x="81798" y="29813"/>
                </a:lnTo>
                <a:lnTo>
                  <a:pt x="87870" y="27484"/>
                </a:lnTo>
                <a:lnTo>
                  <a:pt x="93823" y="24979"/>
                </a:lnTo>
                <a:lnTo>
                  <a:pt x="99696" y="22356"/>
                </a:lnTo>
                <a:lnTo>
                  <a:pt x="106469" y="20608"/>
                </a:lnTo>
                <a:lnTo>
                  <a:pt x="113842" y="19443"/>
                </a:lnTo>
                <a:lnTo>
                  <a:pt x="121615" y="18666"/>
                </a:lnTo>
                <a:lnTo>
                  <a:pt x="129654" y="17195"/>
                </a:lnTo>
                <a:lnTo>
                  <a:pt x="137871" y="15262"/>
                </a:lnTo>
                <a:lnTo>
                  <a:pt x="146207" y="13021"/>
                </a:lnTo>
                <a:lnTo>
                  <a:pt x="153669" y="11527"/>
                </a:lnTo>
                <a:lnTo>
                  <a:pt x="160549" y="10530"/>
                </a:lnTo>
                <a:lnTo>
                  <a:pt x="167040" y="9866"/>
                </a:lnTo>
                <a:lnTo>
                  <a:pt x="174225" y="8472"/>
                </a:lnTo>
                <a:lnTo>
                  <a:pt x="181873" y="6589"/>
                </a:lnTo>
                <a:lnTo>
                  <a:pt x="189829" y="4382"/>
                </a:lnTo>
                <a:lnTo>
                  <a:pt x="197038" y="2910"/>
                </a:lnTo>
                <a:lnTo>
                  <a:pt x="203748" y="1929"/>
                </a:lnTo>
                <a:lnTo>
                  <a:pt x="210128" y="1274"/>
                </a:lnTo>
                <a:lnTo>
                  <a:pt x="216285" y="838"/>
                </a:lnTo>
                <a:lnTo>
                  <a:pt x="222295" y="547"/>
                </a:lnTo>
                <a:lnTo>
                  <a:pt x="234053" y="224"/>
                </a:lnTo>
                <a:lnTo>
                  <a:pt x="262856" y="0"/>
                </a:lnTo>
                <a:lnTo>
                  <a:pt x="267630" y="941"/>
                </a:lnTo>
                <a:lnTo>
                  <a:pt x="271765" y="2522"/>
                </a:lnTo>
                <a:lnTo>
                  <a:pt x="275475" y="4527"/>
                </a:lnTo>
                <a:lnTo>
                  <a:pt x="278900" y="5864"/>
                </a:lnTo>
                <a:lnTo>
                  <a:pt x="282136" y="6756"/>
                </a:lnTo>
                <a:lnTo>
                  <a:pt x="291466" y="85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58"/>
          <p:cNvSpPr/>
          <p:nvPr/>
        </p:nvSpPr>
        <p:spPr>
          <a:xfrm>
            <a:off x="3800475" y="517779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59"/>
          <p:cNvSpPr/>
          <p:nvPr/>
        </p:nvSpPr>
        <p:spPr>
          <a:xfrm>
            <a:off x="3671888" y="5040629"/>
            <a:ext cx="17145" cy="265749"/>
          </a:xfrm>
          <a:custGeom>
            <a:avLst/>
            <a:gdLst/>
            <a:ahLst/>
            <a:cxnLst/>
            <a:rect l="0" t="0" r="0" b="0"/>
            <a:pathLst>
              <a:path w="17145" h="265749">
                <a:moveTo>
                  <a:pt x="8571" y="0"/>
                </a:moveTo>
                <a:lnTo>
                  <a:pt x="30" y="0"/>
                </a:lnTo>
                <a:lnTo>
                  <a:pt x="0" y="27532"/>
                </a:lnTo>
                <a:lnTo>
                  <a:pt x="952" y="31690"/>
                </a:lnTo>
                <a:lnTo>
                  <a:pt x="2539" y="36367"/>
                </a:lnTo>
                <a:lnTo>
                  <a:pt x="4550" y="41390"/>
                </a:lnTo>
                <a:lnTo>
                  <a:pt x="5891" y="46643"/>
                </a:lnTo>
                <a:lnTo>
                  <a:pt x="6784" y="52051"/>
                </a:lnTo>
                <a:lnTo>
                  <a:pt x="7380" y="57561"/>
                </a:lnTo>
                <a:lnTo>
                  <a:pt x="7777" y="64092"/>
                </a:lnTo>
                <a:lnTo>
                  <a:pt x="8218" y="78968"/>
                </a:lnTo>
                <a:lnTo>
                  <a:pt x="8525" y="113469"/>
                </a:lnTo>
                <a:lnTo>
                  <a:pt x="8571" y="259989"/>
                </a:lnTo>
                <a:lnTo>
                  <a:pt x="9524" y="261909"/>
                </a:lnTo>
                <a:lnTo>
                  <a:pt x="11112" y="263189"/>
                </a:lnTo>
                <a:lnTo>
                  <a:pt x="17144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60"/>
          <p:cNvSpPr/>
          <p:nvPr/>
        </p:nvSpPr>
        <p:spPr>
          <a:xfrm>
            <a:off x="4057654" y="4912073"/>
            <a:ext cx="137156" cy="445349"/>
          </a:xfrm>
          <a:custGeom>
            <a:avLst/>
            <a:gdLst/>
            <a:ahLst/>
            <a:cxnLst/>
            <a:rect l="0" t="0" r="0" b="0"/>
            <a:pathLst>
              <a:path w="137156" h="445349">
                <a:moveTo>
                  <a:pt x="137155" y="8542"/>
                </a:moveTo>
                <a:lnTo>
                  <a:pt x="132605" y="8542"/>
                </a:lnTo>
                <a:lnTo>
                  <a:pt x="131264" y="7589"/>
                </a:lnTo>
                <a:lnTo>
                  <a:pt x="130370" y="6002"/>
                </a:lnTo>
                <a:lnTo>
                  <a:pt x="128592" y="0"/>
                </a:lnTo>
                <a:lnTo>
                  <a:pt x="128586" y="4529"/>
                </a:lnTo>
                <a:lnTo>
                  <a:pt x="127632" y="6819"/>
                </a:lnTo>
                <a:lnTo>
                  <a:pt x="124033" y="11904"/>
                </a:lnTo>
                <a:lnTo>
                  <a:pt x="119853" y="17038"/>
                </a:lnTo>
                <a:lnTo>
                  <a:pt x="115813" y="21207"/>
                </a:lnTo>
                <a:lnTo>
                  <a:pt x="112450" y="23653"/>
                </a:lnTo>
                <a:lnTo>
                  <a:pt x="108302" y="26236"/>
                </a:lnTo>
                <a:lnTo>
                  <a:pt x="103633" y="28910"/>
                </a:lnTo>
                <a:lnTo>
                  <a:pt x="99567" y="32598"/>
                </a:lnTo>
                <a:lnTo>
                  <a:pt x="95904" y="36962"/>
                </a:lnTo>
                <a:lnTo>
                  <a:pt x="92509" y="41776"/>
                </a:lnTo>
                <a:lnTo>
                  <a:pt x="88341" y="46890"/>
                </a:lnTo>
                <a:lnTo>
                  <a:pt x="83658" y="52205"/>
                </a:lnTo>
                <a:lnTo>
                  <a:pt x="73374" y="63190"/>
                </a:lnTo>
                <a:lnTo>
                  <a:pt x="62453" y="74422"/>
                </a:lnTo>
                <a:lnTo>
                  <a:pt x="57826" y="80085"/>
                </a:lnTo>
                <a:lnTo>
                  <a:pt x="53790" y="85764"/>
                </a:lnTo>
                <a:lnTo>
                  <a:pt x="50146" y="91456"/>
                </a:lnTo>
                <a:lnTo>
                  <a:pt x="46764" y="97155"/>
                </a:lnTo>
                <a:lnTo>
                  <a:pt x="43557" y="102860"/>
                </a:lnTo>
                <a:lnTo>
                  <a:pt x="37454" y="114278"/>
                </a:lnTo>
                <a:lnTo>
                  <a:pt x="14295" y="159989"/>
                </a:lnTo>
                <a:lnTo>
                  <a:pt x="11434" y="166657"/>
                </a:lnTo>
                <a:lnTo>
                  <a:pt x="8573" y="173959"/>
                </a:lnTo>
                <a:lnTo>
                  <a:pt x="5714" y="181685"/>
                </a:lnTo>
                <a:lnTo>
                  <a:pt x="2537" y="195349"/>
                </a:lnTo>
                <a:lnTo>
                  <a:pt x="1125" y="208725"/>
                </a:lnTo>
                <a:lnTo>
                  <a:pt x="749" y="216292"/>
                </a:lnTo>
                <a:lnTo>
                  <a:pt x="330" y="231368"/>
                </a:lnTo>
                <a:lnTo>
                  <a:pt x="39" y="267026"/>
                </a:lnTo>
                <a:lnTo>
                  <a:pt x="0" y="312716"/>
                </a:lnTo>
                <a:lnTo>
                  <a:pt x="2537" y="325022"/>
                </a:lnTo>
                <a:lnTo>
                  <a:pt x="4548" y="330972"/>
                </a:lnTo>
                <a:lnTo>
                  <a:pt x="6840" y="336843"/>
                </a:lnTo>
                <a:lnTo>
                  <a:pt x="9321" y="342661"/>
                </a:lnTo>
                <a:lnTo>
                  <a:pt x="14617" y="354207"/>
                </a:lnTo>
                <a:lnTo>
                  <a:pt x="25780" y="377141"/>
                </a:lnTo>
                <a:lnTo>
                  <a:pt x="28615" y="382862"/>
                </a:lnTo>
                <a:lnTo>
                  <a:pt x="31458" y="387629"/>
                </a:lnTo>
                <a:lnTo>
                  <a:pt x="34305" y="391759"/>
                </a:lnTo>
                <a:lnTo>
                  <a:pt x="37156" y="395465"/>
                </a:lnTo>
                <a:lnTo>
                  <a:pt x="40324" y="402123"/>
                </a:lnTo>
                <a:lnTo>
                  <a:pt x="42684" y="409209"/>
                </a:lnTo>
                <a:lnTo>
                  <a:pt x="46908" y="418708"/>
                </a:lnTo>
                <a:lnTo>
                  <a:pt x="50321" y="422004"/>
                </a:lnTo>
                <a:lnTo>
                  <a:pt x="54501" y="424200"/>
                </a:lnTo>
                <a:lnTo>
                  <a:pt x="59192" y="425665"/>
                </a:lnTo>
                <a:lnTo>
                  <a:pt x="63273" y="427594"/>
                </a:lnTo>
                <a:lnTo>
                  <a:pt x="66945" y="429833"/>
                </a:lnTo>
                <a:lnTo>
                  <a:pt x="70346" y="432277"/>
                </a:lnTo>
                <a:lnTo>
                  <a:pt x="73566" y="433907"/>
                </a:lnTo>
                <a:lnTo>
                  <a:pt x="76665" y="434994"/>
                </a:lnTo>
                <a:lnTo>
                  <a:pt x="79684" y="435718"/>
                </a:lnTo>
                <a:lnTo>
                  <a:pt x="82649" y="437153"/>
                </a:lnTo>
                <a:lnTo>
                  <a:pt x="85577" y="439063"/>
                </a:lnTo>
                <a:lnTo>
                  <a:pt x="88483" y="441288"/>
                </a:lnTo>
                <a:lnTo>
                  <a:pt x="92325" y="442772"/>
                </a:lnTo>
                <a:lnTo>
                  <a:pt x="96791" y="443761"/>
                </a:lnTo>
                <a:lnTo>
                  <a:pt x="101673" y="444420"/>
                </a:lnTo>
                <a:lnTo>
                  <a:pt x="105880" y="444860"/>
                </a:lnTo>
                <a:lnTo>
                  <a:pt x="109638" y="445153"/>
                </a:lnTo>
                <a:lnTo>
                  <a:pt x="113096" y="445348"/>
                </a:lnTo>
                <a:lnTo>
                  <a:pt x="116353" y="444526"/>
                </a:lnTo>
                <a:lnTo>
                  <a:pt x="119477" y="443026"/>
                </a:lnTo>
                <a:lnTo>
                  <a:pt x="128583" y="43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61"/>
          <p:cNvSpPr/>
          <p:nvPr/>
        </p:nvSpPr>
        <p:spPr>
          <a:xfrm>
            <a:off x="4246247" y="5032058"/>
            <a:ext cx="162876" cy="222885"/>
          </a:xfrm>
          <a:custGeom>
            <a:avLst/>
            <a:gdLst/>
            <a:ahLst/>
            <a:cxnLst/>
            <a:rect l="0" t="0" r="0" b="0"/>
            <a:pathLst>
              <a:path w="162876" h="222885">
                <a:moveTo>
                  <a:pt x="8570" y="8571"/>
                </a:moveTo>
                <a:lnTo>
                  <a:pt x="0" y="2"/>
                </a:lnTo>
                <a:lnTo>
                  <a:pt x="4549" y="0"/>
                </a:lnTo>
                <a:lnTo>
                  <a:pt x="5889" y="953"/>
                </a:lnTo>
                <a:lnTo>
                  <a:pt x="6783" y="2539"/>
                </a:lnTo>
                <a:lnTo>
                  <a:pt x="7379" y="4550"/>
                </a:lnTo>
                <a:lnTo>
                  <a:pt x="8728" y="5891"/>
                </a:lnTo>
                <a:lnTo>
                  <a:pt x="10581" y="6784"/>
                </a:lnTo>
                <a:lnTo>
                  <a:pt x="12768" y="7380"/>
                </a:lnTo>
                <a:lnTo>
                  <a:pt x="14226" y="8730"/>
                </a:lnTo>
                <a:lnTo>
                  <a:pt x="15198" y="10582"/>
                </a:lnTo>
                <a:lnTo>
                  <a:pt x="17231" y="16133"/>
                </a:lnTo>
                <a:lnTo>
                  <a:pt x="19106" y="20280"/>
                </a:lnTo>
                <a:lnTo>
                  <a:pt x="21309" y="24949"/>
                </a:lnTo>
                <a:lnTo>
                  <a:pt x="23730" y="29015"/>
                </a:lnTo>
                <a:lnTo>
                  <a:pt x="26297" y="32678"/>
                </a:lnTo>
                <a:lnTo>
                  <a:pt x="28961" y="36073"/>
                </a:lnTo>
                <a:lnTo>
                  <a:pt x="32641" y="39288"/>
                </a:lnTo>
                <a:lnTo>
                  <a:pt x="37000" y="42384"/>
                </a:lnTo>
                <a:lnTo>
                  <a:pt x="41811" y="45401"/>
                </a:lnTo>
                <a:lnTo>
                  <a:pt x="45970" y="49317"/>
                </a:lnTo>
                <a:lnTo>
                  <a:pt x="49696" y="53833"/>
                </a:lnTo>
                <a:lnTo>
                  <a:pt x="53132" y="58748"/>
                </a:lnTo>
                <a:lnTo>
                  <a:pt x="56376" y="63930"/>
                </a:lnTo>
                <a:lnTo>
                  <a:pt x="59490" y="69290"/>
                </a:lnTo>
                <a:lnTo>
                  <a:pt x="62520" y="74768"/>
                </a:lnTo>
                <a:lnTo>
                  <a:pt x="66444" y="80325"/>
                </a:lnTo>
                <a:lnTo>
                  <a:pt x="70965" y="85935"/>
                </a:lnTo>
                <a:lnTo>
                  <a:pt x="75884" y="91580"/>
                </a:lnTo>
                <a:lnTo>
                  <a:pt x="83890" y="100392"/>
                </a:lnTo>
                <a:lnTo>
                  <a:pt x="87359" y="104075"/>
                </a:lnTo>
                <a:lnTo>
                  <a:pt x="90623" y="109388"/>
                </a:lnTo>
                <a:lnTo>
                  <a:pt x="93752" y="115787"/>
                </a:lnTo>
                <a:lnTo>
                  <a:pt x="96791" y="122911"/>
                </a:lnTo>
                <a:lnTo>
                  <a:pt x="102707" y="135907"/>
                </a:lnTo>
                <a:lnTo>
                  <a:pt x="105617" y="142039"/>
                </a:lnTo>
                <a:lnTo>
                  <a:pt x="109463" y="147080"/>
                </a:lnTo>
                <a:lnTo>
                  <a:pt x="113932" y="151393"/>
                </a:lnTo>
                <a:lnTo>
                  <a:pt x="118816" y="155221"/>
                </a:lnTo>
                <a:lnTo>
                  <a:pt x="123025" y="159678"/>
                </a:lnTo>
                <a:lnTo>
                  <a:pt x="126784" y="164554"/>
                </a:lnTo>
                <a:lnTo>
                  <a:pt x="130242" y="169710"/>
                </a:lnTo>
                <a:lnTo>
                  <a:pt x="132547" y="174100"/>
                </a:lnTo>
                <a:lnTo>
                  <a:pt x="134084" y="177979"/>
                </a:lnTo>
                <a:lnTo>
                  <a:pt x="135109" y="181517"/>
                </a:lnTo>
                <a:lnTo>
                  <a:pt x="138787" y="187989"/>
                </a:lnTo>
                <a:lnTo>
                  <a:pt x="143597" y="194040"/>
                </a:lnTo>
                <a:lnTo>
                  <a:pt x="146213" y="196987"/>
                </a:lnTo>
                <a:lnTo>
                  <a:pt x="148909" y="199905"/>
                </a:lnTo>
                <a:lnTo>
                  <a:pt x="150707" y="202802"/>
                </a:lnTo>
                <a:lnTo>
                  <a:pt x="152705" y="208562"/>
                </a:lnTo>
                <a:lnTo>
                  <a:pt x="153592" y="214296"/>
                </a:lnTo>
                <a:lnTo>
                  <a:pt x="154162" y="221188"/>
                </a:lnTo>
                <a:lnTo>
                  <a:pt x="155162" y="221753"/>
                </a:lnTo>
                <a:lnTo>
                  <a:pt x="156781" y="222130"/>
                </a:lnTo>
                <a:lnTo>
                  <a:pt x="162875" y="2228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62"/>
          <p:cNvSpPr/>
          <p:nvPr/>
        </p:nvSpPr>
        <p:spPr>
          <a:xfrm>
            <a:off x="4263390" y="5006370"/>
            <a:ext cx="145724" cy="265718"/>
          </a:xfrm>
          <a:custGeom>
            <a:avLst/>
            <a:gdLst/>
            <a:ahLst/>
            <a:cxnLst/>
            <a:rect l="0" t="0" r="0" b="0"/>
            <a:pathLst>
              <a:path w="145724" h="265718">
                <a:moveTo>
                  <a:pt x="137160" y="8542"/>
                </a:moveTo>
                <a:lnTo>
                  <a:pt x="141710" y="8542"/>
                </a:lnTo>
                <a:lnTo>
                  <a:pt x="143051" y="7590"/>
                </a:lnTo>
                <a:lnTo>
                  <a:pt x="143945" y="6002"/>
                </a:lnTo>
                <a:lnTo>
                  <a:pt x="145723" y="0"/>
                </a:lnTo>
                <a:lnTo>
                  <a:pt x="141178" y="4529"/>
                </a:lnTo>
                <a:lnTo>
                  <a:pt x="139839" y="6820"/>
                </a:lnTo>
                <a:lnTo>
                  <a:pt x="137001" y="15546"/>
                </a:lnTo>
                <a:lnTo>
                  <a:pt x="135149" y="19879"/>
                </a:lnTo>
                <a:lnTo>
                  <a:pt x="130551" y="29773"/>
                </a:lnTo>
                <a:lnTo>
                  <a:pt x="117039" y="57281"/>
                </a:lnTo>
                <a:lnTo>
                  <a:pt x="113269" y="62943"/>
                </a:lnTo>
                <a:lnTo>
                  <a:pt x="108850" y="68622"/>
                </a:lnTo>
                <a:lnTo>
                  <a:pt x="103999" y="74313"/>
                </a:lnTo>
                <a:lnTo>
                  <a:pt x="99812" y="80012"/>
                </a:lnTo>
                <a:lnTo>
                  <a:pt x="96069" y="85716"/>
                </a:lnTo>
                <a:lnTo>
                  <a:pt x="92621" y="91424"/>
                </a:lnTo>
                <a:lnTo>
                  <a:pt x="83710" y="105386"/>
                </a:lnTo>
                <a:lnTo>
                  <a:pt x="78666" y="113110"/>
                </a:lnTo>
                <a:lnTo>
                  <a:pt x="74352" y="120164"/>
                </a:lnTo>
                <a:lnTo>
                  <a:pt x="70523" y="126772"/>
                </a:lnTo>
                <a:lnTo>
                  <a:pt x="63728" y="139194"/>
                </a:lnTo>
                <a:lnTo>
                  <a:pt x="57533" y="151065"/>
                </a:lnTo>
                <a:lnTo>
                  <a:pt x="53595" y="156897"/>
                </a:lnTo>
                <a:lnTo>
                  <a:pt x="49065" y="162691"/>
                </a:lnTo>
                <a:lnTo>
                  <a:pt x="44140" y="168457"/>
                </a:lnTo>
                <a:lnTo>
                  <a:pt x="39904" y="174207"/>
                </a:lnTo>
                <a:lnTo>
                  <a:pt x="36128" y="179945"/>
                </a:lnTo>
                <a:lnTo>
                  <a:pt x="32657" y="185676"/>
                </a:lnTo>
                <a:lnTo>
                  <a:pt x="29392" y="191401"/>
                </a:lnTo>
                <a:lnTo>
                  <a:pt x="23223" y="202843"/>
                </a:lnTo>
                <a:lnTo>
                  <a:pt x="20244" y="207609"/>
                </a:lnTo>
                <a:lnTo>
                  <a:pt x="17306" y="211738"/>
                </a:lnTo>
                <a:lnTo>
                  <a:pt x="14395" y="215444"/>
                </a:lnTo>
                <a:lnTo>
                  <a:pt x="12454" y="219819"/>
                </a:lnTo>
                <a:lnTo>
                  <a:pt x="11160" y="224641"/>
                </a:lnTo>
                <a:lnTo>
                  <a:pt x="10297" y="229761"/>
                </a:lnTo>
                <a:lnTo>
                  <a:pt x="6799" y="237989"/>
                </a:lnTo>
                <a:lnTo>
                  <a:pt x="1343" y="246482"/>
                </a:lnTo>
                <a:lnTo>
                  <a:pt x="597" y="250183"/>
                </a:lnTo>
                <a:lnTo>
                  <a:pt x="78" y="257180"/>
                </a:lnTo>
                <a:lnTo>
                  <a:pt x="0" y="26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63"/>
          <p:cNvSpPr/>
          <p:nvPr/>
        </p:nvSpPr>
        <p:spPr>
          <a:xfrm>
            <a:off x="4494847" y="5052912"/>
            <a:ext cx="325756" cy="73443"/>
          </a:xfrm>
          <a:custGeom>
            <a:avLst/>
            <a:gdLst/>
            <a:ahLst/>
            <a:cxnLst/>
            <a:rect l="0" t="0" r="0" b="0"/>
            <a:pathLst>
              <a:path w="325756" h="73443">
                <a:moveTo>
                  <a:pt x="0" y="73442"/>
                </a:moveTo>
                <a:lnTo>
                  <a:pt x="7381" y="73442"/>
                </a:lnTo>
                <a:lnTo>
                  <a:pt x="8730" y="72490"/>
                </a:lnTo>
                <a:lnTo>
                  <a:pt x="10583" y="70903"/>
                </a:lnTo>
                <a:lnTo>
                  <a:pt x="12770" y="68892"/>
                </a:lnTo>
                <a:lnTo>
                  <a:pt x="16134" y="67551"/>
                </a:lnTo>
                <a:lnTo>
                  <a:pt x="24950" y="66061"/>
                </a:lnTo>
                <a:lnTo>
                  <a:pt x="29016" y="64712"/>
                </a:lnTo>
                <a:lnTo>
                  <a:pt x="32679" y="62860"/>
                </a:lnTo>
                <a:lnTo>
                  <a:pt x="36074" y="60672"/>
                </a:lnTo>
                <a:lnTo>
                  <a:pt x="41194" y="58262"/>
                </a:lnTo>
                <a:lnTo>
                  <a:pt x="47465" y="55702"/>
                </a:lnTo>
                <a:lnTo>
                  <a:pt x="54503" y="53043"/>
                </a:lnTo>
                <a:lnTo>
                  <a:pt x="61100" y="49365"/>
                </a:lnTo>
                <a:lnTo>
                  <a:pt x="67404" y="45008"/>
                </a:lnTo>
                <a:lnTo>
                  <a:pt x="73511" y="40199"/>
                </a:lnTo>
                <a:lnTo>
                  <a:pt x="79487" y="36040"/>
                </a:lnTo>
                <a:lnTo>
                  <a:pt x="85376" y="32315"/>
                </a:lnTo>
                <a:lnTo>
                  <a:pt x="91208" y="28880"/>
                </a:lnTo>
                <a:lnTo>
                  <a:pt x="97953" y="26589"/>
                </a:lnTo>
                <a:lnTo>
                  <a:pt x="105307" y="25062"/>
                </a:lnTo>
                <a:lnTo>
                  <a:pt x="113067" y="24044"/>
                </a:lnTo>
                <a:lnTo>
                  <a:pt x="121098" y="22413"/>
                </a:lnTo>
                <a:lnTo>
                  <a:pt x="129309" y="20372"/>
                </a:lnTo>
                <a:lnTo>
                  <a:pt x="137641" y="18061"/>
                </a:lnTo>
                <a:lnTo>
                  <a:pt x="145101" y="16518"/>
                </a:lnTo>
                <a:lnTo>
                  <a:pt x="151979" y="15491"/>
                </a:lnTo>
                <a:lnTo>
                  <a:pt x="158469" y="14805"/>
                </a:lnTo>
                <a:lnTo>
                  <a:pt x="165654" y="13396"/>
                </a:lnTo>
                <a:lnTo>
                  <a:pt x="173301" y="11504"/>
                </a:lnTo>
                <a:lnTo>
                  <a:pt x="181257" y="9290"/>
                </a:lnTo>
                <a:lnTo>
                  <a:pt x="189417" y="7815"/>
                </a:lnTo>
                <a:lnTo>
                  <a:pt x="197716" y="6831"/>
                </a:lnTo>
                <a:lnTo>
                  <a:pt x="206106" y="6174"/>
                </a:lnTo>
                <a:lnTo>
                  <a:pt x="213603" y="5737"/>
                </a:lnTo>
                <a:lnTo>
                  <a:pt x="227015" y="5251"/>
                </a:lnTo>
                <a:lnTo>
                  <a:pt x="233258" y="4169"/>
                </a:lnTo>
                <a:lnTo>
                  <a:pt x="239326" y="2496"/>
                </a:lnTo>
                <a:lnTo>
                  <a:pt x="245275" y="427"/>
                </a:lnTo>
                <a:lnTo>
                  <a:pt x="251147" y="0"/>
                </a:lnTo>
                <a:lnTo>
                  <a:pt x="256966" y="669"/>
                </a:lnTo>
                <a:lnTo>
                  <a:pt x="262751" y="2067"/>
                </a:lnTo>
                <a:lnTo>
                  <a:pt x="268512" y="2999"/>
                </a:lnTo>
                <a:lnTo>
                  <a:pt x="274258" y="3620"/>
                </a:lnTo>
                <a:lnTo>
                  <a:pt x="279994" y="4034"/>
                </a:lnTo>
                <a:lnTo>
                  <a:pt x="288907" y="4494"/>
                </a:lnTo>
                <a:lnTo>
                  <a:pt x="292617" y="4617"/>
                </a:lnTo>
                <a:lnTo>
                  <a:pt x="296995" y="5652"/>
                </a:lnTo>
                <a:lnTo>
                  <a:pt x="301819" y="7293"/>
                </a:lnTo>
                <a:lnTo>
                  <a:pt x="314148" y="12222"/>
                </a:lnTo>
                <a:lnTo>
                  <a:pt x="318374" y="12896"/>
                </a:lnTo>
                <a:lnTo>
                  <a:pt x="325755" y="13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64"/>
          <p:cNvSpPr/>
          <p:nvPr/>
        </p:nvSpPr>
        <p:spPr>
          <a:xfrm>
            <a:off x="4657725" y="4954904"/>
            <a:ext cx="42863" cy="308612"/>
          </a:xfrm>
          <a:custGeom>
            <a:avLst/>
            <a:gdLst/>
            <a:ahLst/>
            <a:cxnLst/>
            <a:rect l="0" t="0" r="0" b="0"/>
            <a:pathLst>
              <a:path w="42863" h="308612">
                <a:moveTo>
                  <a:pt x="8572" y="0"/>
                </a:moveTo>
                <a:lnTo>
                  <a:pt x="353" y="0"/>
                </a:lnTo>
                <a:lnTo>
                  <a:pt x="46" y="9325"/>
                </a:lnTo>
                <a:lnTo>
                  <a:pt x="0" y="128741"/>
                </a:lnTo>
                <a:lnTo>
                  <a:pt x="952" y="136310"/>
                </a:lnTo>
                <a:lnTo>
                  <a:pt x="2540" y="143261"/>
                </a:lnTo>
                <a:lnTo>
                  <a:pt x="4550" y="149800"/>
                </a:lnTo>
                <a:lnTo>
                  <a:pt x="5891" y="157017"/>
                </a:lnTo>
                <a:lnTo>
                  <a:pt x="6785" y="164686"/>
                </a:lnTo>
                <a:lnTo>
                  <a:pt x="7380" y="172655"/>
                </a:lnTo>
                <a:lnTo>
                  <a:pt x="7778" y="180827"/>
                </a:lnTo>
                <a:lnTo>
                  <a:pt x="8219" y="197526"/>
                </a:lnTo>
                <a:lnTo>
                  <a:pt x="9289" y="205026"/>
                </a:lnTo>
                <a:lnTo>
                  <a:pt x="10955" y="211932"/>
                </a:lnTo>
                <a:lnTo>
                  <a:pt x="13018" y="218441"/>
                </a:lnTo>
                <a:lnTo>
                  <a:pt x="14394" y="225637"/>
                </a:lnTo>
                <a:lnTo>
                  <a:pt x="15311" y="233292"/>
                </a:lnTo>
                <a:lnTo>
                  <a:pt x="16329" y="247513"/>
                </a:lnTo>
                <a:lnTo>
                  <a:pt x="16783" y="257009"/>
                </a:lnTo>
                <a:lnTo>
                  <a:pt x="17855" y="261827"/>
                </a:lnTo>
                <a:lnTo>
                  <a:pt x="19524" y="266944"/>
                </a:lnTo>
                <a:lnTo>
                  <a:pt x="21588" y="272260"/>
                </a:lnTo>
                <a:lnTo>
                  <a:pt x="22964" y="276757"/>
                </a:lnTo>
                <a:lnTo>
                  <a:pt x="23882" y="280708"/>
                </a:lnTo>
                <a:lnTo>
                  <a:pt x="24901" y="287637"/>
                </a:lnTo>
                <a:lnTo>
                  <a:pt x="25355" y="293892"/>
                </a:lnTo>
                <a:lnTo>
                  <a:pt x="26428" y="296893"/>
                </a:lnTo>
                <a:lnTo>
                  <a:pt x="28096" y="299846"/>
                </a:lnTo>
                <a:lnTo>
                  <a:pt x="30161" y="302768"/>
                </a:lnTo>
                <a:lnTo>
                  <a:pt x="32489" y="304716"/>
                </a:lnTo>
                <a:lnTo>
                  <a:pt x="34994" y="306014"/>
                </a:lnTo>
                <a:lnTo>
                  <a:pt x="42862" y="3086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65"/>
          <p:cNvSpPr/>
          <p:nvPr/>
        </p:nvSpPr>
        <p:spPr>
          <a:xfrm>
            <a:off x="4837747" y="4921851"/>
            <a:ext cx="240031" cy="247252"/>
          </a:xfrm>
          <a:custGeom>
            <a:avLst/>
            <a:gdLst/>
            <a:ahLst/>
            <a:cxnLst/>
            <a:rect l="0" t="0" r="0" b="0"/>
            <a:pathLst>
              <a:path w="240031" h="247252">
                <a:moveTo>
                  <a:pt x="0" y="67344"/>
                </a:moveTo>
                <a:lnTo>
                  <a:pt x="0" y="62793"/>
                </a:lnTo>
                <a:lnTo>
                  <a:pt x="953" y="60500"/>
                </a:lnTo>
                <a:lnTo>
                  <a:pt x="4551" y="55412"/>
                </a:lnTo>
                <a:lnTo>
                  <a:pt x="9325" y="49976"/>
                </a:lnTo>
                <a:lnTo>
                  <a:pt x="14622" y="44385"/>
                </a:lnTo>
                <a:lnTo>
                  <a:pt x="37160" y="21620"/>
                </a:lnTo>
                <a:lnTo>
                  <a:pt x="40966" y="18764"/>
                </a:lnTo>
                <a:lnTo>
                  <a:pt x="45408" y="15907"/>
                </a:lnTo>
                <a:lnTo>
                  <a:pt x="50275" y="13050"/>
                </a:lnTo>
                <a:lnTo>
                  <a:pt x="55424" y="11146"/>
                </a:lnTo>
                <a:lnTo>
                  <a:pt x="60762" y="9876"/>
                </a:lnTo>
                <a:lnTo>
                  <a:pt x="66226" y="9029"/>
                </a:lnTo>
                <a:lnTo>
                  <a:pt x="70820" y="8465"/>
                </a:lnTo>
                <a:lnTo>
                  <a:pt x="74836" y="8089"/>
                </a:lnTo>
                <a:lnTo>
                  <a:pt x="78466" y="7838"/>
                </a:lnTo>
                <a:lnTo>
                  <a:pt x="82790" y="6718"/>
                </a:lnTo>
                <a:lnTo>
                  <a:pt x="87579" y="5019"/>
                </a:lnTo>
                <a:lnTo>
                  <a:pt x="92676" y="2934"/>
                </a:lnTo>
                <a:lnTo>
                  <a:pt x="97979" y="1544"/>
                </a:lnTo>
                <a:lnTo>
                  <a:pt x="103420" y="617"/>
                </a:lnTo>
                <a:lnTo>
                  <a:pt x="108951" y="0"/>
                </a:lnTo>
                <a:lnTo>
                  <a:pt x="113592" y="540"/>
                </a:lnTo>
                <a:lnTo>
                  <a:pt x="117638" y="1853"/>
                </a:lnTo>
                <a:lnTo>
                  <a:pt x="124674" y="4899"/>
                </a:lnTo>
                <a:lnTo>
                  <a:pt x="130976" y="6253"/>
                </a:lnTo>
                <a:lnTo>
                  <a:pt x="136951" y="9395"/>
                </a:lnTo>
                <a:lnTo>
                  <a:pt x="142783" y="13966"/>
                </a:lnTo>
                <a:lnTo>
                  <a:pt x="148549" y="19172"/>
                </a:lnTo>
                <a:lnTo>
                  <a:pt x="150468" y="21895"/>
                </a:lnTo>
                <a:lnTo>
                  <a:pt x="152599" y="27459"/>
                </a:lnTo>
                <a:lnTo>
                  <a:pt x="153168" y="31229"/>
                </a:lnTo>
                <a:lnTo>
                  <a:pt x="153547" y="35647"/>
                </a:lnTo>
                <a:lnTo>
                  <a:pt x="153799" y="40498"/>
                </a:lnTo>
                <a:lnTo>
                  <a:pt x="154080" y="50967"/>
                </a:lnTo>
                <a:lnTo>
                  <a:pt x="154155" y="56426"/>
                </a:lnTo>
                <a:lnTo>
                  <a:pt x="153253" y="61970"/>
                </a:lnTo>
                <a:lnTo>
                  <a:pt x="151698" y="67572"/>
                </a:lnTo>
                <a:lnTo>
                  <a:pt x="149710" y="73211"/>
                </a:lnTo>
                <a:lnTo>
                  <a:pt x="146479" y="79827"/>
                </a:lnTo>
                <a:lnTo>
                  <a:pt x="142421" y="87096"/>
                </a:lnTo>
                <a:lnTo>
                  <a:pt x="137809" y="94800"/>
                </a:lnTo>
                <a:lnTo>
                  <a:pt x="133783" y="101840"/>
                </a:lnTo>
                <a:lnTo>
                  <a:pt x="126769" y="114743"/>
                </a:lnTo>
                <a:lnTo>
                  <a:pt x="117465" y="132717"/>
                </a:lnTo>
                <a:lnTo>
                  <a:pt x="113553" y="139501"/>
                </a:lnTo>
                <a:lnTo>
                  <a:pt x="109039" y="146881"/>
                </a:lnTo>
                <a:lnTo>
                  <a:pt x="104125" y="154659"/>
                </a:lnTo>
                <a:lnTo>
                  <a:pt x="99897" y="161749"/>
                </a:lnTo>
                <a:lnTo>
                  <a:pt x="96126" y="168380"/>
                </a:lnTo>
                <a:lnTo>
                  <a:pt x="89395" y="180829"/>
                </a:lnTo>
                <a:lnTo>
                  <a:pt x="83228" y="192712"/>
                </a:lnTo>
                <a:lnTo>
                  <a:pt x="81203" y="197595"/>
                </a:lnTo>
                <a:lnTo>
                  <a:pt x="79853" y="201803"/>
                </a:lnTo>
                <a:lnTo>
                  <a:pt x="78353" y="209019"/>
                </a:lnTo>
                <a:lnTo>
                  <a:pt x="77686" y="215400"/>
                </a:lnTo>
                <a:lnTo>
                  <a:pt x="77389" y="221412"/>
                </a:lnTo>
                <a:lnTo>
                  <a:pt x="77199" y="228481"/>
                </a:lnTo>
                <a:lnTo>
                  <a:pt x="77157" y="237449"/>
                </a:lnTo>
                <a:lnTo>
                  <a:pt x="81705" y="242946"/>
                </a:lnTo>
                <a:lnTo>
                  <a:pt x="83997" y="244419"/>
                </a:lnTo>
                <a:lnTo>
                  <a:pt x="89085" y="246056"/>
                </a:lnTo>
                <a:lnTo>
                  <a:pt x="94521" y="246784"/>
                </a:lnTo>
                <a:lnTo>
                  <a:pt x="101064" y="247108"/>
                </a:lnTo>
                <a:lnTo>
                  <a:pt x="110323" y="247251"/>
                </a:lnTo>
                <a:lnTo>
                  <a:pt x="114506" y="246337"/>
                </a:lnTo>
                <a:lnTo>
                  <a:pt x="124944" y="241452"/>
                </a:lnTo>
                <a:lnTo>
                  <a:pt x="131096" y="239975"/>
                </a:lnTo>
                <a:lnTo>
                  <a:pt x="135022" y="239582"/>
                </a:lnTo>
                <a:lnTo>
                  <a:pt x="139545" y="239319"/>
                </a:lnTo>
                <a:lnTo>
                  <a:pt x="144465" y="239144"/>
                </a:lnTo>
                <a:lnTo>
                  <a:pt x="149650" y="238075"/>
                </a:lnTo>
                <a:lnTo>
                  <a:pt x="155012" y="236409"/>
                </a:lnTo>
                <a:lnTo>
                  <a:pt x="160491" y="234347"/>
                </a:lnTo>
                <a:lnTo>
                  <a:pt x="166049" y="232971"/>
                </a:lnTo>
                <a:lnTo>
                  <a:pt x="171659" y="232054"/>
                </a:lnTo>
                <a:lnTo>
                  <a:pt x="177304" y="231443"/>
                </a:lnTo>
                <a:lnTo>
                  <a:pt x="182973" y="230084"/>
                </a:lnTo>
                <a:lnTo>
                  <a:pt x="188657" y="228224"/>
                </a:lnTo>
                <a:lnTo>
                  <a:pt x="194352" y="226033"/>
                </a:lnTo>
                <a:lnTo>
                  <a:pt x="200052" y="224571"/>
                </a:lnTo>
                <a:lnTo>
                  <a:pt x="205758" y="223597"/>
                </a:lnTo>
                <a:lnTo>
                  <a:pt x="211467" y="222947"/>
                </a:lnTo>
                <a:lnTo>
                  <a:pt x="216226" y="221562"/>
                </a:lnTo>
                <a:lnTo>
                  <a:pt x="220350" y="219686"/>
                </a:lnTo>
                <a:lnTo>
                  <a:pt x="227474" y="216014"/>
                </a:lnTo>
                <a:lnTo>
                  <a:pt x="230707" y="215035"/>
                </a:lnTo>
                <a:lnTo>
                  <a:pt x="240030" y="2130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66"/>
          <p:cNvSpPr/>
          <p:nvPr/>
        </p:nvSpPr>
        <p:spPr>
          <a:xfrm>
            <a:off x="5077777" y="4843472"/>
            <a:ext cx="179979" cy="402780"/>
          </a:xfrm>
          <a:custGeom>
            <a:avLst/>
            <a:gdLst/>
            <a:ahLst/>
            <a:cxnLst/>
            <a:rect l="0" t="0" r="0" b="0"/>
            <a:pathLst>
              <a:path w="179979" h="402780">
                <a:moveTo>
                  <a:pt x="0" y="8563"/>
                </a:moveTo>
                <a:lnTo>
                  <a:pt x="0" y="1181"/>
                </a:lnTo>
                <a:lnTo>
                  <a:pt x="953" y="785"/>
                </a:lnTo>
                <a:lnTo>
                  <a:pt x="5892" y="226"/>
                </a:lnTo>
                <a:lnTo>
                  <a:pt x="10583" y="37"/>
                </a:lnTo>
                <a:lnTo>
                  <a:pt x="24951" y="0"/>
                </a:lnTo>
                <a:lnTo>
                  <a:pt x="29016" y="948"/>
                </a:lnTo>
                <a:lnTo>
                  <a:pt x="32679" y="2534"/>
                </a:lnTo>
                <a:lnTo>
                  <a:pt x="36074" y="4544"/>
                </a:lnTo>
                <a:lnTo>
                  <a:pt x="39289" y="6836"/>
                </a:lnTo>
                <a:lnTo>
                  <a:pt x="42385" y="9317"/>
                </a:lnTo>
                <a:lnTo>
                  <a:pt x="45402" y="11923"/>
                </a:lnTo>
                <a:lnTo>
                  <a:pt x="49318" y="14613"/>
                </a:lnTo>
                <a:lnTo>
                  <a:pt x="53833" y="17358"/>
                </a:lnTo>
                <a:lnTo>
                  <a:pt x="58749" y="20141"/>
                </a:lnTo>
                <a:lnTo>
                  <a:pt x="69290" y="25774"/>
                </a:lnTo>
                <a:lnTo>
                  <a:pt x="74769" y="28610"/>
                </a:lnTo>
                <a:lnTo>
                  <a:pt x="80326" y="32404"/>
                </a:lnTo>
                <a:lnTo>
                  <a:pt x="85936" y="36840"/>
                </a:lnTo>
                <a:lnTo>
                  <a:pt x="91580" y="41701"/>
                </a:lnTo>
                <a:lnTo>
                  <a:pt x="97248" y="45895"/>
                </a:lnTo>
                <a:lnTo>
                  <a:pt x="102932" y="49644"/>
                </a:lnTo>
                <a:lnTo>
                  <a:pt x="108626" y="53095"/>
                </a:lnTo>
                <a:lnTo>
                  <a:pt x="114328" y="57301"/>
                </a:lnTo>
                <a:lnTo>
                  <a:pt x="120033" y="62010"/>
                </a:lnTo>
                <a:lnTo>
                  <a:pt x="125742" y="67054"/>
                </a:lnTo>
                <a:lnTo>
                  <a:pt x="137166" y="77738"/>
                </a:lnTo>
                <a:lnTo>
                  <a:pt x="142879" y="83255"/>
                </a:lnTo>
                <a:lnTo>
                  <a:pt x="147640" y="89790"/>
                </a:lnTo>
                <a:lnTo>
                  <a:pt x="151767" y="97004"/>
                </a:lnTo>
                <a:lnTo>
                  <a:pt x="165233" y="124563"/>
                </a:lnTo>
                <a:lnTo>
                  <a:pt x="168258" y="131616"/>
                </a:lnTo>
                <a:lnTo>
                  <a:pt x="171227" y="139176"/>
                </a:lnTo>
                <a:lnTo>
                  <a:pt x="174159" y="147073"/>
                </a:lnTo>
                <a:lnTo>
                  <a:pt x="176113" y="155196"/>
                </a:lnTo>
                <a:lnTo>
                  <a:pt x="177417" y="163468"/>
                </a:lnTo>
                <a:lnTo>
                  <a:pt x="178285" y="171840"/>
                </a:lnTo>
                <a:lnTo>
                  <a:pt x="178864" y="180279"/>
                </a:lnTo>
                <a:lnTo>
                  <a:pt x="179250" y="188763"/>
                </a:lnTo>
                <a:lnTo>
                  <a:pt x="179679" y="206762"/>
                </a:lnTo>
                <a:lnTo>
                  <a:pt x="179978" y="255984"/>
                </a:lnTo>
                <a:lnTo>
                  <a:pt x="179040" y="264950"/>
                </a:lnTo>
                <a:lnTo>
                  <a:pt x="177462" y="273785"/>
                </a:lnTo>
                <a:lnTo>
                  <a:pt x="175458" y="282532"/>
                </a:lnTo>
                <a:lnTo>
                  <a:pt x="173170" y="290270"/>
                </a:lnTo>
                <a:lnTo>
                  <a:pt x="170692" y="297332"/>
                </a:lnTo>
                <a:lnTo>
                  <a:pt x="168087" y="303945"/>
                </a:lnTo>
                <a:lnTo>
                  <a:pt x="162653" y="318914"/>
                </a:lnTo>
                <a:lnTo>
                  <a:pt x="159871" y="326906"/>
                </a:lnTo>
                <a:lnTo>
                  <a:pt x="156110" y="334139"/>
                </a:lnTo>
                <a:lnTo>
                  <a:pt x="151698" y="340866"/>
                </a:lnTo>
                <a:lnTo>
                  <a:pt x="146853" y="347256"/>
                </a:lnTo>
                <a:lnTo>
                  <a:pt x="142669" y="353420"/>
                </a:lnTo>
                <a:lnTo>
                  <a:pt x="138928" y="359436"/>
                </a:lnTo>
                <a:lnTo>
                  <a:pt x="135481" y="365351"/>
                </a:lnTo>
                <a:lnTo>
                  <a:pt x="132231" y="370246"/>
                </a:lnTo>
                <a:lnTo>
                  <a:pt x="129111" y="374462"/>
                </a:lnTo>
                <a:lnTo>
                  <a:pt x="126079" y="378226"/>
                </a:lnTo>
                <a:lnTo>
                  <a:pt x="123105" y="381687"/>
                </a:lnTo>
                <a:lnTo>
                  <a:pt x="120170" y="384948"/>
                </a:lnTo>
                <a:lnTo>
                  <a:pt x="117261" y="388074"/>
                </a:lnTo>
                <a:lnTo>
                  <a:pt x="114369" y="390157"/>
                </a:lnTo>
                <a:lnTo>
                  <a:pt x="111489" y="391547"/>
                </a:lnTo>
                <a:lnTo>
                  <a:pt x="108616" y="392473"/>
                </a:lnTo>
                <a:lnTo>
                  <a:pt x="105748" y="394043"/>
                </a:lnTo>
                <a:lnTo>
                  <a:pt x="102883" y="396042"/>
                </a:lnTo>
                <a:lnTo>
                  <a:pt x="95994" y="401543"/>
                </a:lnTo>
                <a:lnTo>
                  <a:pt x="92511" y="402296"/>
                </a:lnTo>
                <a:lnTo>
                  <a:pt x="87065" y="402779"/>
                </a:lnTo>
                <a:lnTo>
                  <a:pt x="86619" y="401866"/>
                </a:lnTo>
                <a:lnTo>
                  <a:pt x="86122" y="398311"/>
                </a:lnTo>
                <a:lnTo>
                  <a:pt x="86943" y="396982"/>
                </a:lnTo>
                <a:lnTo>
                  <a:pt x="88442" y="396097"/>
                </a:lnTo>
                <a:lnTo>
                  <a:pt x="94298" y="3943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67"/>
          <p:cNvSpPr/>
          <p:nvPr/>
        </p:nvSpPr>
        <p:spPr>
          <a:xfrm>
            <a:off x="5454967" y="4997798"/>
            <a:ext cx="197168" cy="17115"/>
          </a:xfrm>
          <a:custGeom>
            <a:avLst/>
            <a:gdLst/>
            <a:ahLst/>
            <a:cxnLst/>
            <a:rect l="0" t="0" r="0" b="0"/>
            <a:pathLst>
              <a:path w="197168" h="17115">
                <a:moveTo>
                  <a:pt x="0" y="17114"/>
                </a:moveTo>
                <a:lnTo>
                  <a:pt x="12770" y="17114"/>
                </a:lnTo>
                <a:lnTo>
                  <a:pt x="16133" y="16162"/>
                </a:lnTo>
                <a:lnTo>
                  <a:pt x="20281" y="14574"/>
                </a:lnTo>
                <a:lnTo>
                  <a:pt x="24950" y="12564"/>
                </a:lnTo>
                <a:lnTo>
                  <a:pt x="29016" y="11222"/>
                </a:lnTo>
                <a:lnTo>
                  <a:pt x="32679" y="10329"/>
                </a:lnTo>
                <a:lnTo>
                  <a:pt x="36074" y="9733"/>
                </a:lnTo>
                <a:lnTo>
                  <a:pt x="40242" y="9336"/>
                </a:lnTo>
                <a:lnTo>
                  <a:pt x="44925" y="9071"/>
                </a:lnTo>
                <a:lnTo>
                  <a:pt x="54257" y="8777"/>
                </a:lnTo>
                <a:lnTo>
                  <a:pt x="61579" y="8646"/>
                </a:lnTo>
                <a:lnTo>
                  <a:pt x="66770" y="7659"/>
                </a:lnTo>
                <a:lnTo>
                  <a:pt x="73088" y="6048"/>
                </a:lnTo>
                <a:lnTo>
                  <a:pt x="80159" y="4022"/>
                </a:lnTo>
                <a:lnTo>
                  <a:pt x="85824" y="2671"/>
                </a:lnTo>
                <a:lnTo>
                  <a:pt x="90553" y="1770"/>
                </a:lnTo>
                <a:lnTo>
                  <a:pt x="94659" y="1170"/>
                </a:lnTo>
                <a:lnTo>
                  <a:pt x="100253" y="770"/>
                </a:lnTo>
                <a:lnTo>
                  <a:pt x="106841" y="503"/>
                </a:lnTo>
                <a:lnTo>
                  <a:pt x="127224" y="127"/>
                </a:lnTo>
                <a:lnTo>
                  <a:pt x="151178" y="0"/>
                </a:lnTo>
                <a:lnTo>
                  <a:pt x="156983" y="942"/>
                </a:lnTo>
                <a:lnTo>
                  <a:pt x="162758" y="2523"/>
                </a:lnTo>
                <a:lnTo>
                  <a:pt x="168513" y="4529"/>
                </a:lnTo>
                <a:lnTo>
                  <a:pt x="174254" y="5867"/>
                </a:lnTo>
                <a:lnTo>
                  <a:pt x="179987" y="6758"/>
                </a:lnTo>
                <a:lnTo>
                  <a:pt x="197167" y="85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68"/>
          <p:cNvSpPr/>
          <p:nvPr/>
        </p:nvSpPr>
        <p:spPr>
          <a:xfrm>
            <a:off x="5729290" y="4843462"/>
            <a:ext cx="257173" cy="120016"/>
          </a:xfrm>
          <a:custGeom>
            <a:avLst/>
            <a:gdLst/>
            <a:ahLst/>
            <a:cxnLst/>
            <a:rect l="0" t="0" r="0" b="0"/>
            <a:pathLst>
              <a:path w="257173" h="120016">
                <a:moveTo>
                  <a:pt x="51432" y="0"/>
                </a:moveTo>
                <a:lnTo>
                  <a:pt x="42862" y="0"/>
                </a:lnTo>
                <a:lnTo>
                  <a:pt x="42860" y="20151"/>
                </a:lnTo>
                <a:lnTo>
                  <a:pt x="41907" y="23911"/>
                </a:lnTo>
                <a:lnTo>
                  <a:pt x="40320" y="28324"/>
                </a:lnTo>
                <a:lnTo>
                  <a:pt x="38309" y="33170"/>
                </a:lnTo>
                <a:lnTo>
                  <a:pt x="36016" y="37353"/>
                </a:lnTo>
                <a:lnTo>
                  <a:pt x="33534" y="41095"/>
                </a:lnTo>
                <a:lnTo>
                  <a:pt x="30928" y="44541"/>
                </a:lnTo>
                <a:lnTo>
                  <a:pt x="28238" y="48745"/>
                </a:lnTo>
                <a:lnTo>
                  <a:pt x="25492" y="53452"/>
                </a:lnTo>
                <a:lnTo>
                  <a:pt x="22708" y="58494"/>
                </a:lnTo>
                <a:lnTo>
                  <a:pt x="20853" y="63761"/>
                </a:lnTo>
                <a:lnTo>
                  <a:pt x="19616" y="69178"/>
                </a:lnTo>
                <a:lnTo>
                  <a:pt x="18792" y="74694"/>
                </a:lnTo>
                <a:lnTo>
                  <a:pt x="17289" y="79323"/>
                </a:lnTo>
                <a:lnTo>
                  <a:pt x="15335" y="83362"/>
                </a:lnTo>
                <a:lnTo>
                  <a:pt x="13080" y="87007"/>
                </a:lnTo>
                <a:lnTo>
                  <a:pt x="11577" y="90389"/>
                </a:lnTo>
                <a:lnTo>
                  <a:pt x="10574" y="93597"/>
                </a:lnTo>
                <a:lnTo>
                  <a:pt x="9906" y="96689"/>
                </a:lnTo>
                <a:lnTo>
                  <a:pt x="8508" y="99701"/>
                </a:lnTo>
                <a:lnTo>
                  <a:pt x="6624" y="102663"/>
                </a:lnTo>
                <a:lnTo>
                  <a:pt x="1306" y="109709"/>
                </a:lnTo>
                <a:lnTo>
                  <a:pt x="579" y="113212"/>
                </a:lnTo>
                <a:lnTo>
                  <a:pt x="0" y="119980"/>
                </a:lnTo>
                <a:lnTo>
                  <a:pt x="28616" y="120014"/>
                </a:lnTo>
                <a:lnTo>
                  <a:pt x="31459" y="119062"/>
                </a:lnTo>
                <a:lnTo>
                  <a:pt x="37158" y="115464"/>
                </a:lnTo>
                <a:lnTo>
                  <a:pt x="40963" y="113171"/>
                </a:lnTo>
                <a:lnTo>
                  <a:pt x="45405" y="110690"/>
                </a:lnTo>
                <a:lnTo>
                  <a:pt x="50272" y="108083"/>
                </a:lnTo>
                <a:lnTo>
                  <a:pt x="55421" y="106346"/>
                </a:lnTo>
                <a:lnTo>
                  <a:pt x="60759" y="105187"/>
                </a:lnTo>
                <a:lnTo>
                  <a:pt x="66222" y="104415"/>
                </a:lnTo>
                <a:lnTo>
                  <a:pt x="71770" y="102948"/>
                </a:lnTo>
                <a:lnTo>
                  <a:pt x="77373" y="101017"/>
                </a:lnTo>
                <a:lnTo>
                  <a:pt x="83014" y="98777"/>
                </a:lnTo>
                <a:lnTo>
                  <a:pt x="89631" y="97284"/>
                </a:lnTo>
                <a:lnTo>
                  <a:pt x="96901" y="96288"/>
                </a:lnTo>
                <a:lnTo>
                  <a:pt x="110693" y="95182"/>
                </a:lnTo>
                <a:lnTo>
                  <a:pt x="119998" y="94691"/>
                </a:lnTo>
                <a:lnTo>
                  <a:pt x="132388" y="94473"/>
                </a:lnTo>
                <a:lnTo>
                  <a:pt x="186843" y="94301"/>
                </a:lnTo>
                <a:lnTo>
                  <a:pt x="192189" y="95252"/>
                </a:lnTo>
                <a:lnTo>
                  <a:pt x="197657" y="96839"/>
                </a:lnTo>
                <a:lnTo>
                  <a:pt x="203208" y="98849"/>
                </a:lnTo>
                <a:lnTo>
                  <a:pt x="207861" y="100190"/>
                </a:lnTo>
                <a:lnTo>
                  <a:pt x="215571" y="101679"/>
                </a:lnTo>
                <a:lnTo>
                  <a:pt x="222173" y="104881"/>
                </a:lnTo>
                <a:lnTo>
                  <a:pt x="225267" y="107068"/>
                </a:lnTo>
                <a:lnTo>
                  <a:pt x="229235" y="108526"/>
                </a:lnTo>
                <a:lnTo>
                  <a:pt x="233784" y="109498"/>
                </a:lnTo>
                <a:lnTo>
                  <a:pt x="245673" y="111059"/>
                </a:lnTo>
                <a:lnTo>
                  <a:pt x="249839" y="113812"/>
                </a:lnTo>
                <a:lnTo>
                  <a:pt x="257172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69"/>
          <p:cNvSpPr/>
          <p:nvPr/>
        </p:nvSpPr>
        <p:spPr>
          <a:xfrm>
            <a:off x="5917882" y="4800704"/>
            <a:ext cx="17146" cy="368514"/>
          </a:xfrm>
          <a:custGeom>
            <a:avLst/>
            <a:gdLst/>
            <a:ahLst/>
            <a:cxnLst/>
            <a:rect l="0" t="0" r="0" b="0"/>
            <a:pathLst>
              <a:path w="17146" h="368514">
                <a:moveTo>
                  <a:pt x="0" y="8468"/>
                </a:moveTo>
                <a:lnTo>
                  <a:pt x="0" y="0"/>
                </a:lnTo>
                <a:lnTo>
                  <a:pt x="0" y="331216"/>
                </a:lnTo>
                <a:lnTo>
                  <a:pt x="953" y="336029"/>
                </a:lnTo>
                <a:lnTo>
                  <a:pt x="2540" y="340189"/>
                </a:lnTo>
                <a:lnTo>
                  <a:pt x="4551" y="343916"/>
                </a:lnTo>
                <a:lnTo>
                  <a:pt x="5892" y="347352"/>
                </a:lnTo>
                <a:lnTo>
                  <a:pt x="6785" y="350596"/>
                </a:lnTo>
                <a:lnTo>
                  <a:pt x="7381" y="353711"/>
                </a:lnTo>
                <a:lnTo>
                  <a:pt x="8731" y="356740"/>
                </a:lnTo>
                <a:lnTo>
                  <a:pt x="10583" y="359712"/>
                </a:lnTo>
                <a:lnTo>
                  <a:pt x="17145" y="3685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70"/>
          <p:cNvSpPr/>
          <p:nvPr/>
        </p:nvSpPr>
        <p:spPr>
          <a:xfrm>
            <a:off x="5532120" y="4826317"/>
            <a:ext cx="42863" cy="257176"/>
          </a:xfrm>
          <a:custGeom>
            <a:avLst/>
            <a:gdLst/>
            <a:ahLst/>
            <a:cxnLst/>
            <a:rect l="0" t="0" r="0" b="0"/>
            <a:pathLst>
              <a:path w="42863" h="257176">
                <a:moveTo>
                  <a:pt x="42862" y="0"/>
                </a:moveTo>
                <a:lnTo>
                  <a:pt x="29748" y="0"/>
                </a:lnTo>
                <a:lnTo>
                  <a:pt x="28404" y="953"/>
                </a:lnTo>
                <a:lnTo>
                  <a:pt x="27508" y="2540"/>
                </a:lnTo>
                <a:lnTo>
                  <a:pt x="25822" y="8220"/>
                </a:lnTo>
                <a:lnTo>
                  <a:pt x="24834" y="9290"/>
                </a:lnTo>
                <a:lnTo>
                  <a:pt x="21198" y="13019"/>
                </a:lnTo>
                <a:lnTo>
                  <a:pt x="19846" y="15347"/>
                </a:lnTo>
                <a:lnTo>
                  <a:pt x="18946" y="17852"/>
                </a:lnTo>
                <a:lnTo>
                  <a:pt x="17945" y="23174"/>
                </a:lnTo>
                <a:lnTo>
                  <a:pt x="17500" y="28714"/>
                </a:lnTo>
                <a:lnTo>
                  <a:pt x="17303" y="36892"/>
                </a:lnTo>
                <a:lnTo>
                  <a:pt x="17250" y="41740"/>
                </a:lnTo>
                <a:lnTo>
                  <a:pt x="16262" y="46877"/>
                </a:lnTo>
                <a:lnTo>
                  <a:pt x="14651" y="52206"/>
                </a:lnTo>
                <a:lnTo>
                  <a:pt x="12625" y="57664"/>
                </a:lnTo>
                <a:lnTo>
                  <a:pt x="11274" y="64160"/>
                </a:lnTo>
                <a:lnTo>
                  <a:pt x="10373" y="71348"/>
                </a:lnTo>
                <a:lnTo>
                  <a:pt x="9773" y="78999"/>
                </a:lnTo>
                <a:lnTo>
                  <a:pt x="9373" y="86003"/>
                </a:lnTo>
                <a:lnTo>
                  <a:pt x="8928" y="98866"/>
                </a:lnTo>
                <a:lnTo>
                  <a:pt x="8642" y="122646"/>
                </a:lnTo>
                <a:lnTo>
                  <a:pt x="8572" y="242844"/>
                </a:lnTo>
                <a:lnTo>
                  <a:pt x="7620" y="244763"/>
                </a:lnTo>
                <a:lnTo>
                  <a:pt x="6032" y="246043"/>
                </a:lnTo>
                <a:lnTo>
                  <a:pt x="4021" y="246896"/>
                </a:lnTo>
                <a:lnTo>
                  <a:pt x="2680" y="248417"/>
                </a:lnTo>
                <a:lnTo>
                  <a:pt x="1787" y="250384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Vertical stretching and shrinking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3528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Multiply or divide the entire function to shrink or stretch it.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If you begin with y=f(x), you will end up with y=c*f(x).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1828800"/>
            <a:ext cx="428625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572"/>
          <p:cNvSpPr/>
          <p:nvPr/>
        </p:nvSpPr>
        <p:spPr>
          <a:xfrm>
            <a:off x="7229485" y="2245997"/>
            <a:ext cx="282883" cy="274318"/>
          </a:xfrm>
          <a:custGeom>
            <a:avLst/>
            <a:gdLst/>
            <a:ahLst/>
            <a:cxnLst/>
            <a:rect l="0" t="0" r="0" b="0"/>
            <a:pathLst>
              <a:path w="282883" h="274318">
                <a:moveTo>
                  <a:pt x="257165" y="34288"/>
                </a:moveTo>
                <a:lnTo>
                  <a:pt x="257165" y="26068"/>
                </a:lnTo>
                <a:lnTo>
                  <a:pt x="252614" y="21269"/>
                </a:lnTo>
                <a:lnTo>
                  <a:pt x="250321" y="19893"/>
                </a:lnTo>
                <a:lnTo>
                  <a:pt x="245233" y="18365"/>
                </a:lnTo>
                <a:lnTo>
                  <a:pt x="243496" y="17005"/>
                </a:lnTo>
                <a:lnTo>
                  <a:pt x="242337" y="15146"/>
                </a:lnTo>
                <a:lnTo>
                  <a:pt x="241564" y="12954"/>
                </a:lnTo>
                <a:lnTo>
                  <a:pt x="240097" y="11493"/>
                </a:lnTo>
                <a:lnTo>
                  <a:pt x="238166" y="10518"/>
                </a:lnTo>
                <a:lnTo>
                  <a:pt x="233481" y="9436"/>
                </a:lnTo>
                <a:lnTo>
                  <a:pt x="228224" y="8955"/>
                </a:lnTo>
                <a:lnTo>
                  <a:pt x="225488" y="7874"/>
                </a:lnTo>
                <a:lnTo>
                  <a:pt x="216794" y="1836"/>
                </a:lnTo>
                <a:lnTo>
                  <a:pt x="215963" y="1223"/>
                </a:lnTo>
                <a:lnTo>
                  <a:pt x="212501" y="542"/>
                </a:lnTo>
                <a:lnTo>
                  <a:pt x="205196" y="159"/>
                </a:lnTo>
                <a:lnTo>
                  <a:pt x="198825" y="69"/>
                </a:lnTo>
                <a:lnTo>
                  <a:pt x="168926" y="0"/>
                </a:lnTo>
                <a:lnTo>
                  <a:pt x="160480" y="2539"/>
                </a:lnTo>
                <a:lnTo>
                  <a:pt x="155561" y="4549"/>
                </a:lnTo>
                <a:lnTo>
                  <a:pt x="147555" y="6783"/>
                </a:lnTo>
                <a:lnTo>
                  <a:pt x="144086" y="7379"/>
                </a:lnTo>
                <a:lnTo>
                  <a:pt x="137693" y="10580"/>
                </a:lnTo>
                <a:lnTo>
                  <a:pt x="130723" y="15179"/>
                </a:lnTo>
                <a:lnTo>
                  <a:pt x="126198" y="17738"/>
                </a:lnTo>
                <a:lnTo>
                  <a:pt x="121276" y="20397"/>
                </a:lnTo>
                <a:lnTo>
                  <a:pt x="113267" y="23352"/>
                </a:lnTo>
                <a:lnTo>
                  <a:pt x="105580" y="25617"/>
                </a:lnTo>
                <a:lnTo>
                  <a:pt x="100863" y="27555"/>
                </a:lnTo>
                <a:lnTo>
                  <a:pt x="95814" y="29799"/>
                </a:lnTo>
                <a:lnTo>
                  <a:pt x="87663" y="34833"/>
                </a:lnTo>
                <a:lnTo>
                  <a:pt x="84156" y="37508"/>
                </a:lnTo>
                <a:lnTo>
                  <a:pt x="77720" y="45562"/>
                </a:lnTo>
                <a:lnTo>
                  <a:pt x="74669" y="50376"/>
                </a:lnTo>
                <a:lnTo>
                  <a:pt x="66201" y="58266"/>
                </a:lnTo>
                <a:lnTo>
                  <a:pt x="61275" y="61703"/>
                </a:lnTo>
                <a:lnTo>
                  <a:pt x="57040" y="65899"/>
                </a:lnTo>
                <a:lnTo>
                  <a:pt x="53263" y="70602"/>
                </a:lnTo>
                <a:lnTo>
                  <a:pt x="49793" y="75642"/>
                </a:lnTo>
                <a:lnTo>
                  <a:pt x="43397" y="83782"/>
                </a:lnTo>
                <a:lnTo>
                  <a:pt x="37379" y="91528"/>
                </a:lnTo>
                <a:lnTo>
                  <a:pt x="34441" y="96260"/>
                </a:lnTo>
                <a:lnTo>
                  <a:pt x="31530" y="101320"/>
                </a:lnTo>
                <a:lnTo>
                  <a:pt x="25755" y="109482"/>
                </a:lnTo>
                <a:lnTo>
                  <a:pt x="22882" y="112992"/>
                </a:lnTo>
                <a:lnTo>
                  <a:pt x="20966" y="117237"/>
                </a:lnTo>
                <a:lnTo>
                  <a:pt x="19689" y="121972"/>
                </a:lnTo>
                <a:lnTo>
                  <a:pt x="18838" y="127034"/>
                </a:lnTo>
                <a:lnTo>
                  <a:pt x="15351" y="135198"/>
                </a:lnTo>
                <a:lnTo>
                  <a:pt x="13089" y="138709"/>
                </a:lnTo>
                <a:lnTo>
                  <a:pt x="11579" y="142954"/>
                </a:lnTo>
                <a:lnTo>
                  <a:pt x="10574" y="147690"/>
                </a:lnTo>
                <a:lnTo>
                  <a:pt x="9904" y="152751"/>
                </a:lnTo>
                <a:lnTo>
                  <a:pt x="6619" y="160916"/>
                </a:lnTo>
                <a:lnTo>
                  <a:pt x="4409" y="164426"/>
                </a:lnTo>
                <a:lnTo>
                  <a:pt x="2936" y="168672"/>
                </a:lnTo>
                <a:lnTo>
                  <a:pt x="1954" y="173407"/>
                </a:lnTo>
                <a:lnTo>
                  <a:pt x="1299" y="178469"/>
                </a:lnTo>
                <a:lnTo>
                  <a:pt x="572" y="186633"/>
                </a:lnTo>
                <a:lnTo>
                  <a:pt x="248" y="193437"/>
                </a:lnTo>
                <a:lnTo>
                  <a:pt x="105" y="199635"/>
                </a:lnTo>
                <a:lnTo>
                  <a:pt x="0" y="224514"/>
                </a:lnTo>
                <a:lnTo>
                  <a:pt x="948" y="227780"/>
                </a:lnTo>
                <a:lnTo>
                  <a:pt x="4543" y="233950"/>
                </a:lnTo>
                <a:lnTo>
                  <a:pt x="6776" y="239866"/>
                </a:lnTo>
                <a:lnTo>
                  <a:pt x="7372" y="242777"/>
                </a:lnTo>
                <a:lnTo>
                  <a:pt x="9673" y="244718"/>
                </a:lnTo>
                <a:lnTo>
                  <a:pt x="13113" y="246012"/>
                </a:lnTo>
                <a:lnTo>
                  <a:pt x="17312" y="246875"/>
                </a:lnTo>
                <a:lnTo>
                  <a:pt x="20110" y="248403"/>
                </a:lnTo>
                <a:lnTo>
                  <a:pt x="21976" y="250373"/>
                </a:lnTo>
                <a:lnTo>
                  <a:pt x="23220" y="252640"/>
                </a:lnTo>
                <a:lnTo>
                  <a:pt x="29681" y="257698"/>
                </a:lnTo>
                <a:lnTo>
                  <a:pt x="37951" y="262169"/>
                </a:lnTo>
                <a:lnTo>
                  <a:pt x="44801" y="264155"/>
                </a:lnTo>
                <a:lnTo>
                  <a:pt x="53561" y="267579"/>
                </a:lnTo>
                <a:lnTo>
                  <a:pt x="58564" y="269825"/>
                </a:lnTo>
                <a:lnTo>
                  <a:pt x="66663" y="272321"/>
                </a:lnTo>
                <a:lnTo>
                  <a:pt x="74390" y="273430"/>
                </a:lnTo>
                <a:lnTo>
                  <a:pt x="79117" y="273726"/>
                </a:lnTo>
                <a:lnTo>
                  <a:pt x="89450" y="274055"/>
                </a:lnTo>
                <a:lnTo>
                  <a:pt x="117047" y="274295"/>
                </a:lnTo>
                <a:lnTo>
                  <a:pt x="160118" y="274317"/>
                </a:lnTo>
                <a:lnTo>
                  <a:pt x="165796" y="273364"/>
                </a:lnTo>
                <a:lnTo>
                  <a:pt x="171488" y="271777"/>
                </a:lnTo>
                <a:lnTo>
                  <a:pt x="177186" y="269767"/>
                </a:lnTo>
                <a:lnTo>
                  <a:pt x="183843" y="268426"/>
                </a:lnTo>
                <a:lnTo>
                  <a:pt x="191139" y="267532"/>
                </a:lnTo>
                <a:lnTo>
                  <a:pt x="198860" y="266937"/>
                </a:lnTo>
                <a:lnTo>
                  <a:pt x="204960" y="265587"/>
                </a:lnTo>
                <a:lnTo>
                  <a:pt x="209979" y="263735"/>
                </a:lnTo>
                <a:lnTo>
                  <a:pt x="214277" y="261547"/>
                </a:lnTo>
                <a:lnTo>
                  <a:pt x="219048" y="260089"/>
                </a:lnTo>
                <a:lnTo>
                  <a:pt x="224133" y="259117"/>
                </a:lnTo>
                <a:lnTo>
                  <a:pt x="229430" y="258469"/>
                </a:lnTo>
                <a:lnTo>
                  <a:pt x="234864" y="258037"/>
                </a:lnTo>
                <a:lnTo>
                  <a:pt x="240393" y="257749"/>
                </a:lnTo>
                <a:lnTo>
                  <a:pt x="245983" y="257557"/>
                </a:lnTo>
                <a:lnTo>
                  <a:pt x="249710" y="256476"/>
                </a:lnTo>
                <a:lnTo>
                  <a:pt x="252195" y="254803"/>
                </a:lnTo>
                <a:lnTo>
                  <a:pt x="253852" y="252735"/>
                </a:lnTo>
                <a:lnTo>
                  <a:pt x="255909" y="251357"/>
                </a:lnTo>
                <a:lnTo>
                  <a:pt x="260734" y="249825"/>
                </a:lnTo>
                <a:lnTo>
                  <a:pt x="268805" y="248963"/>
                </a:lnTo>
                <a:lnTo>
                  <a:pt x="277230" y="248708"/>
                </a:lnTo>
                <a:lnTo>
                  <a:pt x="282882" y="24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73"/>
          <p:cNvSpPr/>
          <p:nvPr/>
        </p:nvSpPr>
        <p:spPr>
          <a:xfrm>
            <a:off x="7743825" y="2306002"/>
            <a:ext cx="265717" cy="205741"/>
          </a:xfrm>
          <a:custGeom>
            <a:avLst/>
            <a:gdLst/>
            <a:ahLst/>
            <a:cxnLst/>
            <a:rect l="0" t="0" r="0" b="0"/>
            <a:pathLst>
              <a:path w="265717" h="205741">
                <a:moveTo>
                  <a:pt x="0" y="0"/>
                </a:moveTo>
                <a:lnTo>
                  <a:pt x="12770" y="0"/>
                </a:lnTo>
                <a:lnTo>
                  <a:pt x="15181" y="953"/>
                </a:lnTo>
                <a:lnTo>
                  <a:pt x="23124" y="5891"/>
                </a:lnTo>
                <a:lnTo>
                  <a:pt x="28692" y="7381"/>
                </a:lnTo>
                <a:lnTo>
                  <a:pt x="34342" y="8043"/>
                </a:lnTo>
                <a:lnTo>
                  <a:pt x="41179" y="8468"/>
                </a:lnTo>
                <a:lnTo>
                  <a:pt x="47194" y="11066"/>
                </a:lnTo>
                <a:lnTo>
                  <a:pt x="55265" y="14443"/>
                </a:lnTo>
                <a:lnTo>
                  <a:pt x="62027" y="15944"/>
                </a:lnTo>
                <a:lnTo>
                  <a:pt x="66116" y="16345"/>
                </a:lnTo>
                <a:lnTo>
                  <a:pt x="70747" y="16611"/>
                </a:lnTo>
                <a:lnTo>
                  <a:pt x="75739" y="16789"/>
                </a:lnTo>
                <a:lnTo>
                  <a:pt x="80020" y="17860"/>
                </a:lnTo>
                <a:lnTo>
                  <a:pt x="87317" y="21591"/>
                </a:lnTo>
                <a:lnTo>
                  <a:pt x="93735" y="23883"/>
                </a:lnTo>
                <a:lnTo>
                  <a:pt x="100715" y="24902"/>
                </a:lnTo>
                <a:lnTo>
                  <a:pt x="105243" y="25174"/>
                </a:lnTo>
                <a:lnTo>
                  <a:pt x="110167" y="25355"/>
                </a:lnTo>
                <a:lnTo>
                  <a:pt x="114402" y="26429"/>
                </a:lnTo>
                <a:lnTo>
                  <a:pt x="121648" y="30161"/>
                </a:lnTo>
                <a:lnTo>
                  <a:pt x="125866" y="31537"/>
                </a:lnTo>
                <a:lnTo>
                  <a:pt x="130582" y="32455"/>
                </a:lnTo>
                <a:lnTo>
                  <a:pt x="135633" y="33067"/>
                </a:lnTo>
                <a:lnTo>
                  <a:pt x="143784" y="36286"/>
                </a:lnTo>
                <a:lnTo>
                  <a:pt x="147291" y="38478"/>
                </a:lnTo>
                <a:lnTo>
                  <a:pt x="151534" y="39940"/>
                </a:lnTo>
                <a:lnTo>
                  <a:pt x="156267" y="40914"/>
                </a:lnTo>
                <a:lnTo>
                  <a:pt x="161328" y="41564"/>
                </a:lnTo>
                <a:lnTo>
                  <a:pt x="166606" y="41997"/>
                </a:lnTo>
                <a:lnTo>
                  <a:pt x="172032" y="42285"/>
                </a:lnTo>
                <a:lnTo>
                  <a:pt x="177552" y="42478"/>
                </a:lnTo>
                <a:lnTo>
                  <a:pt x="182185" y="43558"/>
                </a:lnTo>
                <a:lnTo>
                  <a:pt x="189874" y="47299"/>
                </a:lnTo>
                <a:lnTo>
                  <a:pt x="194210" y="48678"/>
                </a:lnTo>
                <a:lnTo>
                  <a:pt x="199006" y="49597"/>
                </a:lnTo>
                <a:lnTo>
                  <a:pt x="211289" y="51072"/>
                </a:lnTo>
                <a:lnTo>
                  <a:pt x="217968" y="51327"/>
                </a:lnTo>
                <a:lnTo>
                  <a:pt x="220558" y="52316"/>
                </a:lnTo>
                <a:lnTo>
                  <a:pt x="225979" y="55954"/>
                </a:lnTo>
                <a:lnTo>
                  <a:pt x="234102" y="58206"/>
                </a:lnTo>
                <a:lnTo>
                  <a:pt x="245738" y="59652"/>
                </a:lnTo>
                <a:lnTo>
                  <a:pt x="253927" y="59937"/>
                </a:lnTo>
                <a:lnTo>
                  <a:pt x="261599" y="60005"/>
                </a:lnTo>
                <a:lnTo>
                  <a:pt x="262981" y="60958"/>
                </a:lnTo>
                <a:lnTo>
                  <a:pt x="263904" y="62547"/>
                </a:lnTo>
                <a:lnTo>
                  <a:pt x="265716" y="68475"/>
                </a:lnTo>
                <a:lnTo>
                  <a:pt x="261187" y="68549"/>
                </a:lnTo>
                <a:lnTo>
                  <a:pt x="259850" y="69512"/>
                </a:lnTo>
                <a:lnTo>
                  <a:pt x="258957" y="71106"/>
                </a:lnTo>
                <a:lnTo>
                  <a:pt x="257527" y="75958"/>
                </a:lnTo>
                <a:lnTo>
                  <a:pt x="252728" y="81350"/>
                </a:lnTo>
                <a:lnTo>
                  <a:pt x="249448" y="82808"/>
                </a:lnTo>
                <a:lnTo>
                  <a:pt x="245356" y="83781"/>
                </a:lnTo>
                <a:lnTo>
                  <a:pt x="240724" y="84429"/>
                </a:lnTo>
                <a:lnTo>
                  <a:pt x="233035" y="87689"/>
                </a:lnTo>
                <a:lnTo>
                  <a:pt x="226444" y="92313"/>
                </a:lnTo>
                <a:lnTo>
                  <a:pt x="220339" y="97543"/>
                </a:lnTo>
                <a:lnTo>
                  <a:pt x="216425" y="100271"/>
                </a:lnTo>
                <a:lnTo>
                  <a:pt x="211911" y="103043"/>
                </a:lnTo>
                <a:lnTo>
                  <a:pt x="206996" y="105843"/>
                </a:lnTo>
                <a:lnTo>
                  <a:pt x="196456" y="111494"/>
                </a:lnTo>
                <a:lnTo>
                  <a:pt x="190977" y="114334"/>
                </a:lnTo>
                <a:lnTo>
                  <a:pt x="186373" y="117180"/>
                </a:lnTo>
                <a:lnTo>
                  <a:pt x="167060" y="131132"/>
                </a:lnTo>
                <a:lnTo>
                  <a:pt x="159951" y="135999"/>
                </a:lnTo>
                <a:lnTo>
                  <a:pt x="154258" y="140196"/>
                </a:lnTo>
                <a:lnTo>
                  <a:pt x="149512" y="143947"/>
                </a:lnTo>
                <a:lnTo>
                  <a:pt x="145394" y="147399"/>
                </a:lnTo>
                <a:lnTo>
                  <a:pt x="140744" y="150654"/>
                </a:lnTo>
                <a:lnTo>
                  <a:pt x="135739" y="153776"/>
                </a:lnTo>
                <a:lnTo>
                  <a:pt x="130498" y="156810"/>
                </a:lnTo>
                <a:lnTo>
                  <a:pt x="126051" y="159785"/>
                </a:lnTo>
                <a:lnTo>
                  <a:pt x="118570" y="165631"/>
                </a:lnTo>
                <a:lnTo>
                  <a:pt x="114289" y="168523"/>
                </a:lnTo>
                <a:lnTo>
                  <a:pt x="109530" y="171404"/>
                </a:lnTo>
                <a:lnTo>
                  <a:pt x="104452" y="174277"/>
                </a:lnTo>
                <a:lnTo>
                  <a:pt x="96270" y="180009"/>
                </a:lnTo>
                <a:lnTo>
                  <a:pt x="92756" y="182871"/>
                </a:lnTo>
                <a:lnTo>
                  <a:pt x="86310" y="186051"/>
                </a:lnTo>
                <a:lnTo>
                  <a:pt x="83257" y="186899"/>
                </a:lnTo>
                <a:lnTo>
                  <a:pt x="77326" y="190381"/>
                </a:lnTo>
                <a:lnTo>
                  <a:pt x="70307" y="195827"/>
                </a:lnTo>
                <a:lnTo>
                  <a:pt x="64541" y="201321"/>
                </a:lnTo>
                <a:lnTo>
                  <a:pt x="62077" y="202794"/>
                </a:lnTo>
                <a:lnTo>
                  <a:pt x="56800" y="204431"/>
                </a:lnTo>
                <a:lnTo>
                  <a:pt x="51279" y="205158"/>
                </a:lnTo>
                <a:lnTo>
                  <a:pt x="42881" y="205739"/>
                </a:lnTo>
                <a:lnTo>
                  <a:pt x="36079" y="205740"/>
                </a:lnTo>
                <a:lnTo>
                  <a:pt x="34290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74"/>
          <p:cNvSpPr/>
          <p:nvPr/>
        </p:nvSpPr>
        <p:spPr>
          <a:xfrm>
            <a:off x="8335328" y="2083222"/>
            <a:ext cx="34290" cy="390517"/>
          </a:xfrm>
          <a:custGeom>
            <a:avLst/>
            <a:gdLst/>
            <a:ahLst/>
            <a:cxnLst/>
            <a:rect l="0" t="0" r="0" b="0"/>
            <a:pathLst>
              <a:path w="34290" h="390517">
                <a:moveTo>
                  <a:pt x="8572" y="8467"/>
                </a:moveTo>
                <a:lnTo>
                  <a:pt x="4021" y="3917"/>
                </a:lnTo>
                <a:lnTo>
                  <a:pt x="3632" y="2576"/>
                </a:lnTo>
                <a:lnTo>
                  <a:pt x="4326" y="1682"/>
                </a:lnTo>
                <a:lnTo>
                  <a:pt x="7734" y="248"/>
                </a:lnTo>
                <a:lnTo>
                  <a:pt x="7061" y="130"/>
                </a:lnTo>
                <a:lnTo>
                  <a:pt x="5659" y="52"/>
                </a:lnTo>
                <a:lnTo>
                  <a:pt x="3773" y="0"/>
                </a:lnTo>
                <a:lnTo>
                  <a:pt x="2515" y="917"/>
                </a:lnTo>
                <a:lnTo>
                  <a:pt x="1677" y="2482"/>
                </a:lnTo>
                <a:lnTo>
                  <a:pt x="29" y="8364"/>
                </a:lnTo>
                <a:lnTo>
                  <a:pt x="0" y="28616"/>
                </a:lnTo>
                <a:lnTo>
                  <a:pt x="953" y="30472"/>
                </a:lnTo>
                <a:lnTo>
                  <a:pt x="2540" y="31710"/>
                </a:lnTo>
                <a:lnTo>
                  <a:pt x="4550" y="32535"/>
                </a:lnTo>
                <a:lnTo>
                  <a:pt x="5890" y="34990"/>
                </a:lnTo>
                <a:lnTo>
                  <a:pt x="6784" y="38532"/>
                </a:lnTo>
                <a:lnTo>
                  <a:pt x="7777" y="46594"/>
                </a:lnTo>
                <a:lnTo>
                  <a:pt x="8336" y="56489"/>
                </a:lnTo>
                <a:lnTo>
                  <a:pt x="8526" y="68365"/>
                </a:lnTo>
                <a:lnTo>
                  <a:pt x="8572" y="121222"/>
                </a:lnTo>
                <a:lnTo>
                  <a:pt x="9524" y="125548"/>
                </a:lnTo>
                <a:lnTo>
                  <a:pt x="11111" y="130336"/>
                </a:lnTo>
                <a:lnTo>
                  <a:pt x="13122" y="135433"/>
                </a:lnTo>
                <a:lnTo>
                  <a:pt x="14463" y="139784"/>
                </a:lnTo>
                <a:lnTo>
                  <a:pt x="15356" y="143637"/>
                </a:lnTo>
                <a:lnTo>
                  <a:pt x="16350" y="151410"/>
                </a:lnTo>
                <a:lnTo>
                  <a:pt x="16791" y="161215"/>
                </a:lnTo>
                <a:lnTo>
                  <a:pt x="17039" y="177445"/>
                </a:lnTo>
                <a:lnTo>
                  <a:pt x="18028" y="183032"/>
                </a:lnTo>
                <a:lnTo>
                  <a:pt x="19637" y="188661"/>
                </a:lnTo>
                <a:lnTo>
                  <a:pt x="21664" y="194319"/>
                </a:lnTo>
                <a:lnTo>
                  <a:pt x="23015" y="200949"/>
                </a:lnTo>
                <a:lnTo>
                  <a:pt x="23916" y="208226"/>
                </a:lnTo>
                <a:lnTo>
                  <a:pt x="24516" y="215935"/>
                </a:lnTo>
                <a:lnTo>
                  <a:pt x="23964" y="222979"/>
                </a:lnTo>
                <a:lnTo>
                  <a:pt x="22643" y="229580"/>
                </a:lnTo>
                <a:lnTo>
                  <a:pt x="20810" y="235886"/>
                </a:lnTo>
                <a:lnTo>
                  <a:pt x="20541" y="241995"/>
                </a:lnTo>
                <a:lnTo>
                  <a:pt x="21313" y="247972"/>
                </a:lnTo>
                <a:lnTo>
                  <a:pt x="22781" y="253862"/>
                </a:lnTo>
                <a:lnTo>
                  <a:pt x="23760" y="259694"/>
                </a:lnTo>
                <a:lnTo>
                  <a:pt x="24412" y="265487"/>
                </a:lnTo>
                <a:lnTo>
                  <a:pt x="25137" y="277003"/>
                </a:lnTo>
                <a:lnTo>
                  <a:pt x="25459" y="288472"/>
                </a:lnTo>
                <a:lnTo>
                  <a:pt x="25707" y="327436"/>
                </a:lnTo>
                <a:lnTo>
                  <a:pt x="25715" y="344312"/>
                </a:lnTo>
                <a:lnTo>
                  <a:pt x="26668" y="348569"/>
                </a:lnTo>
                <a:lnTo>
                  <a:pt x="28256" y="353312"/>
                </a:lnTo>
                <a:lnTo>
                  <a:pt x="30268" y="358379"/>
                </a:lnTo>
                <a:lnTo>
                  <a:pt x="31608" y="362709"/>
                </a:lnTo>
                <a:lnTo>
                  <a:pt x="32502" y="366549"/>
                </a:lnTo>
                <a:lnTo>
                  <a:pt x="33937" y="375004"/>
                </a:lnTo>
                <a:lnTo>
                  <a:pt x="34283" y="386339"/>
                </a:lnTo>
                <a:lnTo>
                  <a:pt x="34287" y="390516"/>
                </a:lnTo>
                <a:lnTo>
                  <a:pt x="34289" y="385730"/>
                </a:lnTo>
                <a:lnTo>
                  <a:pt x="33337" y="385706"/>
                </a:lnTo>
                <a:lnTo>
                  <a:pt x="17144" y="3856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75"/>
          <p:cNvSpPr/>
          <p:nvPr/>
        </p:nvSpPr>
        <p:spPr>
          <a:xfrm>
            <a:off x="7418069" y="2914659"/>
            <a:ext cx="153897" cy="248559"/>
          </a:xfrm>
          <a:custGeom>
            <a:avLst/>
            <a:gdLst/>
            <a:ahLst/>
            <a:cxnLst/>
            <a:rect l="0" t="0" r="0" b="0"/>
            <a:pathLst>
              <a:path w="153897" h="248559">
                <a:moveTo>
                  <a:pt x="120015" y="8563"/>
                </a:moveTo>
                <a:lnTo>
                  <a:pt x="115464" y="8563"/>
                </a:lnTo>
                <a:lnTo>
                  <a:pt x="114124" y="7611"/>
                </a:lnTo>
                <a:lnTo>
                  <a:pt x="113230" y="6023"/>
                </a:lnTo>
                <a:lnTo>
                  <a:pt x="111796" y="1182"/>
                </a:lnTo>
                <a:lnTo>
                  <a:pt x="110726" y="785"/>
                </a:lnTo>
                <a:lnTo>
                  <a:pt x="106997" y="343"/>
                </a:lnTo>
                <a:lnTo>
                  <a:pt x="102733" y="60"/>
                </a:lnTo>
                <a:lnTo>
                  <a:pt x="91047" y="0"/>
                </a:lnTo>
                <a:lnTo>
                  <a:pt x="88320" y="949"/>
                </a:lnTo>
                <a:lnTo>
                  <a:pt x="85550" y="2535"/>
                </a:lnTo>
                <a:lnTo>
                  <a:pt x="82752" y="4544"/>
                </a:lnTo>
                <a:lnTo>
                  <a:pt x="79933" y="5884"/>
                </a:lnTo>
                <a:lnTo>
                  <a:pt x="77101" y="6777"/>
                </a:lnTo>
                <a:lnTo>
                  <a:pt x="74261" y="7372"/>
                </a:lnTo>
                <a:lnTo>
                  <a:pt x="71415" y="8722"/>
                </a:lnTo>
                <a:lnTo>
                  <a:pt x="68565" y="10574"/>
                </a:lnTo>
                <a:lnTo>
                  <a:pt x="65712" y="12761"/>
                </a:lnTo>
                <a:lnTo>
                  <a:pt x="61906" y="15172"/>
                </a:lnTo>
                <a:lnTo>
                  <a:pt x="57463" y="17731"/>
                </a:lnTo>
                <a:lnTo>
                  <a:pt x="52596" y="20390"/>
                </a:lnTo>
                <a:lnTo>
                  <a:pt x="48400" y="23115"/>
                </a:lnTo>
                <a:lnTo>
                  <a:pt x="44649" y="25885"/>
                </a:lnTo>
                <a:lnTo>
                  <a:pt x="41196" y="28683"/>
                </a:lnTo>
                <a:lnTo>
                  <a:pt x="37941" y="30549"/>
                </a:lnTo>
                <a:lnTo>
                  <a:pt x="34820" y="31793"/>
                </a:lnTo>
                <a:lnTo>
                  <a:pt x="31786" y="32622"/>
                </a:lnTo>
                <a:lnTo>
                  <a:pt x="28811" y="34128"/>
                </a:lnTo>
                <a:lnTo>
                  <a:pt x="25875" y="36084"/>
                </a:lnTo>
                <a:lnTo>
                  <a:pt x="22965" y="38340"/>
                </a:lnTo>
                <a:lnTo>
                  <a:pt x="20073" y="40797"/>
                </a:lnTo>
                <a:lnTo>
                  <a:pt x="17192" y="43387"/>
                </a:lnTo>
                <a:lnTo>
                  <a:pt x="14319" y="46067"/>
                </a:lnTo>
                <a:lnTo>
                  <a:pt x="12403" y="48806"/>
                </a:lnTo>
                <a:lnTo>
                  <a:pt x="10276" y="54389"/>
                </a:lnTo>
                <a:lnTo>
                  <a:pt x="8755" y="56259"/>
                </a:lnTo>
                <a:lnTo>
                  <a:pt x="6790" y="57505"/>
                </a:lnTo>
                <a:lnTo>
                  <a:pt x="4527" y="58336"/>
                </a:lnTo>
                <a:lnTo>
                  <a:pt x="3018" y="59843"/>
                </a:lnTo>
                <a:lnTo>
                  <a:pt x="2012" y="61800"/>
                </a:lnTo>
                <a:lnTo>
                  <a:pt x="1342" y="64056"/>
                </a:lnTo>
                <a:lnTo>
                  <a:pt x="1847" y="66514"/>
                </a:lnTo>
                <a:lnTo>
                  <a:pt x="6157" y="73570"/>
                </a:lnTo>
                <a:lnTo>
                  <a:pt x="8810" y="77037"/>
                </a:lnTo>
                <a:lnTo>
                  <a:pt x="12806" y="81223"/>
                </a:lnTo>
                <a:lnTo>
                  <a:pt x="15205" y="82721"/>
                </a:lnTo>
                <a:lnTo>
                  <a:pt x="17757" y="83719"/>
                </a:lnTo>
                <a:lnTo>
                  <a:pt x="20411" y="84385"/>
                </a:lnTo>
                <a:lnTo>
                  <a:pt x="23132" y="84828"/>
                </a:lnTo>
                <a:lnTo>
                  <a:pt x="25899" y="85124"/>
                </a:lnTo>
                <a:lnTo>
                  <a:pt x="28697" y="85321"/>
                </a:lnTo>
                <a:lnTo>
                  <a:pt x="31514" y="86405"/>
                </a:lnTo>
                <a:lnTo>
                  <a:pt x="34345" y="88080"/>
                </a:lnTo>
                <a:lnTo>
                  <a:pt x="37184" y="90150"/>
                </a:lnTo>
                <a:lnTo>
                  <a:pt x="40030" y="91529"/>
                </a:lnTo>
                <a:lnTo>
                  <a:pt x="42879" y="92449"/>
                </a:lnTo>
                <a:lnTo>
                  <a:pt x="45732" y="93062"/>
                </a:lnTo>
                <a:lnTo>
                  <a:pt x="49537" y="94423"/>
                </a:lnTo>
                <a:lnTo>
                  <a:pt x="53981" y="96283"/>
                </a:lnTo>
                <a:lnTo>
                  <a:pt x="58847" y="98476"/>
                </a:lnTo>
                <a:lnTo>
                  <a:pt x="63044" y="99937"/>
                </a:lnTo>
                <a:lnTo>
                  <a:pt x="66795" y="100912"/>
                </a:lnTo>
                <a:lnTo>
                  <a:pt x="70248" y="101561"/>
                </a:lnTo>
                <a:lnTo>
                  <a:pt x="74455" y="101994"/>
                </a:lnTo>
                <a:lnTo>
                  <a:pt x="79164" y="102283"/>
                </a:lnTo>
                <a:lnTo>
                  <a:pt x="84209" y="102476"/>
                </a:lnTo>
                <a:lnTo>
                  <a:pt x="88524" y="103556"/>
                </a:lnTo>
                <a:lnTo>
                  <a:pt x="92354" y="105229"/>
                </a:lnTo>
                <a:lnTo>
                  <a:pt x="95859" y="107297"/>
                </a:lnTo>
                <a:lnTo>
                  <a:pt x="100102" y="109628"/>
                </a:lnTo>
                <a:lnTo>
                  <a:pt x="109895" y="114758"/>
                </a:lnTo>
                <a:lnTo>
                  <a:pt x="115173" y="116508"/>
                </a:lnTo>
                <a:lnTo>
                  <a:pt x="120597" y="117674"/>
                </a:lnTo>
                <a:lnTo>
                  <a:pt x="126119" y="118451"/>
                </a:lnTo>
                <a:lnTo>
                  <a:pt x="130752" y="119922"/>
                </a:lnTo>
                <a:lnTo>
                  <a:pt x="134793" y="121855"/>
                </a:lnTo>
                <a:lnTo>
                  <a:pt x="138440" y="124096"/>
                </a:lnTo>
                <a:lnTo>
                  <a:pt x="140871" y="127495"/>
                </a:lnTo>
                <a:lnTo>
                  <a:pt x="142491" y="131666"/>
                </a:lnTo>
                <a:lnTo>
                  <a:pt x="143572" y="136352"/>
                </a:lnTo>
                <a:lnTo>
                  <a:pt x="147313" y="144098"/>
                </a:lnTo>
                <a:lnTo>
                  <a:pt x="149644" y="147497"/>
                </a:lnTo>
                <a:lnTo>
                  <a:pt x="152234" y="153814"/>
                </a:lnTo>
                <a:lnTo>
                  <a:pt x="153385" y="159797"/>
                </a:lnTo>
                <a:lnTo>
                  <a:pt x="153896" y="165630"/>
                </a:lnTo>
                <a:lnTo>
                  <a:pt x="153080" y="168520"/>
                </a:lnTo>
                <a:lnTo>
                  <a:pt x="149634" y="174270"/>
                </a:lnTo>
                <a:lnTo>
                  <a:pt x="147381" y="178089"/>
                </a:lnTo>
                <a:lnTo>
                  <a:pt x="144927" y="182540"/>
                </a:lnTo>
                <a:lnTo>
                  <a:pt x="142338" y="187413"/>
                </a:lnTo>
                <a:lnTo>
                  <a:pt x="139659" y="191614"/>
                </a:lnTo>
                <a:lnTo>
                  <a:pt x="136922" y="195367"/>
                </a:lnTo>
                <a:lnTo>
                  <a:pt x="134144" y="198822"/>
                </a:lnTo>
                <a:lnTo>
                  <a:pt x="131339" y="203030"/>
                </a:lnTo>
                <a:lnTo>
                  <a:pt x="128517" y="207740"/>
                </a:lnTo>
                <a:lnTo>
                  <a:pt x="125684" y="212785"/>
                </a:lnTo>
                <a:lnTo>
                  <a:pt x="121889" y="217101"/>
                </a:lnTo>
                <a:lnTo>
                  <a:pt x="117455" y="220931"/>
                </a:lnTo>
                <a:lnTo>
                  <a:pt x="112593" y="224437"/>
                </a:lnTo>
                <a:lnTo>
                  <a:pt x="108400" y="227726"/>
                </a:lnTo>
                <a:lnTo>
                  <a:pt x="104652" y="230872"/>
                </a:lnTo>
                <a:lnTo>
                  <a:pt x="101200" y="233921"/>
                </a:lnTo>
                <a:lnTo>
                  <a:pt x="96995" y="235955"/>
                </a:lnTo>
                <a:lnTo>
                  <a:pt x="92286" y="237310"/>
                </a:lnTo>
                <a:lnTo>
                  <a:pt x="87242" y="238213"/>
                </a:lnTo>
                <a:lnTo>
                  <a:pt x="82926" y="239768"/>
                </a:lnTo>
                <a:lnTo>
                  <a:pt x="79097" y="241757"/>
                </a:lnTo>
                <a:lnTo>
                  <a:pt x="75592" y="244036"/>
                </a:lnTo>
                <a:lnTo>
                  <a:pt x="72302" y="245555"/>
                </a:lnTo>
                <a:lnTo>
                  <a:pt x="69156" y="246568"/>
                </a:lnTo>
                <a:lnTo>
                  <a:pt x="66107" y="247243"/>
                </a:lnTo>
                <a:lnTo>
                  <a:pt x="62169" y="247693"/>
                </a:lnTo>
                <a:lnTo>
                  <a:pt x="57639" y="247993"/>
                </a:lnTo>
                <a:lnTo>
                  <a:pt x="48478" y="248326"/>
                </a:lnTo>
                <a:lnTo>
                  <a:pt x="37965" y="248514"/>
                </a:lnTo>
                <a:lnTo>
                  <a:pt x="31797" y="248558"/>
                </a:lnTo>
                <a:lnTo>
                  <a:pt x="28818" y="247617"/>
                </a:lnTo>
                <a:lnTo>
                  <a:pt x="25880" y="246037"/>
                </a:lnTo>
                <a:lnTo>
                  <a:pt x="22969" y="244032"/>
                </a:lnTo>
                <a:lnTo>
                  <a:pt x="20075" y="242695"/>
                </a:lnTo>
                <a:lnTo>
                  <a:pt x="17194" y="241803"/>
                </a:lnTo>
                <a:lnTo>
                  <a:pt x="14320" y="241209"/>
                </a:lnTo>
                <a:lnTo>
                  <a:pt x="11452" y="239860"/>
                </a:lnTo>
                <a:lnTo>
                  <a:pt x="8588" y="238009"/>
                </a:lnTo>
                <a:lnTo>
                  <a:pt x="0" y="2314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76"/>
          <p:cNvSpPr/>
          <p:nvPr/>
        </p:nvSpPr>
        <p:spPr>
          <a:xfrm>
            <a:off x="7589519" y="2786062"/>
            <a:ext cx="231459" cy="317184"/>
          </a:xfrm>
          <a:custGeom>
            <a:avLst/>
            <a:gdLst/>
            <a:ahLst/>
            <a:cxnLst/>
            <a:rect l="0" t="0" r="0" b="0"/>
            <a:pathLst>
              <a:path w="231459" h="317184">
                <a:moveTo>
                  <a:pt x="0" y="0"/>
                </a:moveTo>
                <a:lnTo>
                  <a:pt x="4552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2" y="4551"/>
                </a:lnTo>
                <a:lnTo>
                  <a:pt x="10584" y="9325"/>
                </a:lnTo>
                <a:lnTo>
                  <a:pt x="17742" y="17368"/>
                </a:lnTo>
                <a:lnTo>
                  <a:pt x="20400" y="20151"/>
                </a:lnTo>
                <a:lnTo>
                  <a:pt x="22173" y="23912"/>
                </a:lnTo>
                <a:lnTo>
                  <a:pt x="24143" y="33170"/>
                </a:lnTo>
                <a:lnTo>
                  <a:pt x="25018" y="41095"/>
                </a:lnTo>
                <a:lnTo>
                  <a:pt x="25251" y="44542"/>
                </a:lnTo>
                <a:lnTo>
                  <a:pt x="28050" y="53451"/>
                </a:lnTo>
                <a:lnTo>
                  <a:pt x="30131" y="58494"/>
                </a:lnTo>
                <a:lnTo>
                  <a:pt x="31518" y="64714"/>
                </a:lnTo>
                <a:lnTo>
                  <a:pt x="32442" y="71718"/>
                </a:lnTo>
                <a:lnTo>
                  <a:pt x="33059" y="79244"/>
                </a:lnTo>
                <a:lnTo>
                  <a:pt x="34422" y="86167"/>
                </a:lnTo>
                <a:lnTo>
                  <a:pt x="36283" y="92687"/>
                </a:lnTo>
                <a:lnTo>
                  <a:pt x="46114" y="121390"/>
                </a:lnTo>
                <a:lnTo>
                  <a:pt x="47888" y="128552"/>
                </a:lnTo>
                <a:lnTo>
                  <a:pt x="49071" y="135231"/>
                </a:lnTo>
                <a:lnTo>
                  <a:pt x="49859" y="141589"/>
                </a:lnTo>
                <a:lnTo>
                  <a:pt x="51337" y="148685"/>
                </a:lnTo>
                <a:lnTo>
                  <a:pt x="53275" y="156274"/>
                </a:lnTo>
                <a:lnTo>
                  <a:pt x="55520" y="164190"/>
                </a:lnTo>
                <a:lnTo>
                  <a:pt x="57016" y="171372"/>
                </a:lnTo>
                <a:lnTo>
                  <a:pt x="58014" y="178066"/>
                </a:lnTo>
                <a:lnTo>
                  <a:pt x="58678" y="184433"/>
                </a:lnTo>
                <a:lnTo>
                  <a:pt x="60074" y="190583"/>
                </a:lnTo>
                <a:lnTo>
                  <a:pt x="61957" y="196588"/>
                </a:lnTo>
                <a:lnTo>
                  <a:pt x="64164" y="202496"/>
                </a:lnTo>
                <a:lnTo>
                  <a:pt x="65636" y="208340"/>
                </a:lnTo>
                <a:lnTo>
                  <a:pt x="66618" y="214141"/>
                </a:lnTo>
                <a:lnTo>
                  <a:pt x="67272" y="219913"/>
                </a:lnTo>
                <a:lnTo>
                  <a:pt x="68660" y="225666"/>
                </a:lnTo>
                <a:lnTo>
                  <a:pt x="70539" y="231407"/>
                </a:lnTo>
                <a:lnTo>
                  <a:pt x="72744" y="237139"/>
                </a:lnTo>
                <a:lnTo>
                  <a:pt x="74213" y="242865"/>
                </a:lnTo>
                <a:lnTo>
                  <a:pt x="75193" y="248587"/>
                </a:lnTo>
                <a:lnTo>
                  <a:pt x="75847" y="254308"/>
                </a:lnTo>
                <a:lnTo>
                  <a:pt x="76282" y="260026"/>
                </a:lnTo>
                <a:lnTo>
                  <a:pt x="76572" y="265743"/>
                </a:lnTo>
                <a:lnTo>
                  <a:pt x="76982" y="280351"/>
                </a:lnTo>
                <a:lnTo>
                  <a:pt x="77143" y="295365"/>
                </a:lnTo>
                <a:lnTo>
                  <a:pt x="77153" y="308568"/>
                </a:lnTo>
                <a:lnTo>
                  <a:pt x="77153" y="296675"/>
                </a:lnTo>
                <a:lnTo>
                  <a:pt x="76201" y="293986"/>
                </a:lnTo>
                <a:lnTo>
                  <a:pt x="72602" y="288458"/>
                </a:lnTo>
                <a:lnTo>
                  <a:pt x="72214" y="285650"/>
                </a:lnTo>
                <a:lnTo>
                  <a:pt x="72908" y="282826"/>
                </a:lnTo>
                <a:lnTo>
                  <a:pt x="74323" y="279991"/>
                </a:lnTo>
                <a:lnTo>
                  <a:pt x="75896" y="271760"/>
                </a:lnTo>
                <a:lnTo>
                  <a:pt x="76315" y="266899"/>
                </a:lnTo>
                <a:lnTo>
                  <a:pt x="77547" y="261752"/>
                </a:lnTo>
                <a:lnTo>
                  <a:pt x="79321" y="256417"/>
                </a:lnTo>
                <a:lnTo>
                  <a:pt x="81456" y="250954"/>
                </a:lnTo>
                <a:lnTo>
                  <a:pt x="83832" y="245408"/>
                </a:lnTo>
                <a:lnTo>
                  <a:pt x="89011" y="234165"/>
                </a:lnTo>
                <a:lnTo>
                  <a:pt x="97283" y="217126"/>
                </a:lnTo>
                <a:lnTo>
                  <a:pt x="102927" y="208260"/>
                </a:lnTo>
                <a:lnTo>
                  <a:pt x="109563" y="200193"/>
                </a:lnTo>
                <a:lnTo>
                  <a:pt x="114000" y="195375"/>
                </a:lnTo>
                <a:lnTo>
                  <a:pt x="126806" y="182031"/>
                </a:lnTo>
                <a:lnTo>
                  <a:pt x="130257" y="178504"/>
                </a:lnTo>
                <a:lnTo>
                  <a:pt x="133511" y="176153"/>
                </a:lnTo>
                <a:lnTo>
                  <a:pt x="139666" y="173540"/>
                </a:lnTo>
                <a:lnTo>
                  <a:pt x="143593" y="171891"/>
                </a:lnTo>
                <a:lnTo>
                  <a:pt x="148117" y="169839"/>
                </a:lnTo>
                <a:lnTo>
                  <a:pt x="159962" y="164253"/>
                </a:lnTo>
                <a:lnTo>
                  <a:pt x="161886" y="164747"/>
                </a:lnTo>
                <a:lnTo>
                  <a:pt x="166565" y="167836"/>
                </a:lnTo>
                <a:lnTo>
                  <a:pt x="171819" y="172384"/>
                </a:lnTo>
                <a:lnTo>
                  <a:pt x="177330" y="177580"/>
                </a:lnTo>
                <a:lnTo>
                  <a:pt x="191475" y="191507"/>
                </a:lnTo>
                <a:lnTo>
                  <a:pt x="193373" y="195299"/>
                </a:lnTo>
                <a:lnTo>
                  <a:pt x="195481" y="204592"/>
                </a:lnTo>
                <a:lnTo>
                  <a:pt x="196418" y="212532"/>
                </a:lnTo>
                <a:lnTo>
                  <a:pt x="196668" y="215983"/>
                </a:lnTo>
                <a:lnTo>
                  <a:pt x="199486" y="224898"/>
                </a:lnTo>
                <a:lnTo>
                  <a:pt x="201571" y="229942"/>
                </a:lnTo>
                <a:lnTo>
                  <a:pt x="202961" y="235210"/>
                </a:lnTo>
                <a:lnTo>
                  <a:pt x="203887" y="240627"/>
                </a:lnTo>
                <a:lnTo>
                  <a:pt x="204506" y="246143"/>
                </a:lnTo>
                <a:lnTo>
                  <a:pt x="205192" y="254812"/>
                </a:lnTo>
                <a:lnTo>
                  <a:pt x="205374" y="258457"/>
                </a:lnTo>
                <a:lnTo>
                  <a:pt x="208118" y="267588"/>
                </a:lnTo>
                <a:lnTo>
                  <a:pt x="211560" y="277043"/>
                </a:lnTo>
                <a:lnTo>
                  <a:pt x="213090" y="284420"/>
                </a:lnTo>
                <a:lnTo>
                  <a:pt x="213951" y="293928"/>
                </a:lnTo>
                <a:lnTo>
                  <a:pt x="214206" y="302778"/>
                </a:lnTo>
                <a:lnTo>
                  <a:pt x="214303" y="312649"/>
                </a:lnTo>
                <a:lnTo>
                  <a:pt x="215260" y="314160"/>
                </a:lnTo>
                <a:lnTo>
                  <a:pt x="216849" y="315168"/>
                </a:lnTo>
                <a:lnTo>
                  <a:pt x="221693" y="316785"/>
                </a:lnTo>
                <a:lnTo>
                  <a:pt x="228541" y="317104"/>
                </a:lnTo>
                <a:lnTo>
                  <a:pt x="231458" y="3171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77"/>
          <p:cNvSpPr/>
          <p:nvPr/>
        </p:nvSpPr>
        <p:spPr>
          <a:xfrm>
            <a:off x="7872412" y="2931839"/>
            <a:ext cx="197169" cy="162834"/>
          </a:xfrm>
          <a:custGeom>
            <a:avLst/>
            <a:gdLst/>
            <a:ahLst/>
            <a:cxnLst/>
            <a:rect l="0" t="0" r="0" b="0"/>
            <a:pathLst>
              <a:path w="197169" h="162834">
                <a:moveTo>
                  <a:pt x="0" y="17100"/>
                </a:moveTo>
                <a:lnTo>
                  <a:pt x="4551" y="21652"/>
                </a:lnTo>
                <a:lnTo>
                  <a:pt x="5892" y="24897"/>
                </a:lnTo>
                <a:lnTo>
                  <a:pt x="6785" y="28966"/>
                </a:lnTo>
                <a:lnTo>
                  <a:pt x="7382" y="33583"/>
                </a:lnTo>
                <a:lnTo>
                  <a:pt x="8730" y="37614"/>
                </a:lnTo>
                <a:lnTo>
                  <a:pt x="10583" y="41254"/>
                </a:lnTo>
                <a:lnTo>
                  <a:pt x="12771" y="44633"/>
                </a:lnTo>
                <a:lnTo>
                  <a:pt x="15182" y="48790"/>
                </a:lnTo>
                <a:lnTo>
                  <a:pt x="20400" y="58490"/>
                </a:lnTo>
                <a:lnTo>
                  <a:pt x="22172" y="63744"/>
                </a:lnTo>
                <a:lnTo>
                  <a:pt x="23354" y="69151"/>
                </a:lnTo>
                <a:lnTo>
                  <a:pt x="24142" y="74661"/>
                </a:lnTo>
                <a:lnTo>
                  <a:pt x="25619" y="80239"/>
                </a:lnTo>
                <a:lnTo>
                  <a:pt x="27557" y="85863"/>
                </a:lnTo>
                <a:lnTo>
                  <a:pt x="29802" y="91517"/>
                </a:lnTo>
                <a:lnTo>
                  <a:pt x="31298" y="97192"/>
                </a:lnTo>
                <a:lnTo>
                  <a:pt x="32296" y="102880"/>
                </a:lnTo>
                <a:lnTo>
                  <a:pt x="32960" y="108577"/>
                </a:lnTo>
                <a:lnTo>
                  <a:pt x="33403" y="113327"/>
                </a:lnTo>
                <a:lnTo>
                  <a:pt x="33699" y="117446"/>
                </a:lnTo>
                <a:lnTo>
                  <a:pt x="33896" y="121145"/>
                </a:lnTo>
                <a:lnTo>
                  <a:pt x="34115" y="127795"/>
                </a:lnTo>
                <a:lnTo>
                  <a:pt x="34255" y="139825"/>
                </a:lnTo>
                <a:lnTo>
                  <a:pt x="34279" y="148502"/>
                </a:lnTo>
                <a:lnTo>
                  <a:pt x="35236" y="151374"/>
                </a:lnTo>
                <a:lnTo>
                  <a:pt x="36826" y="154241"/>
                </a:lnTo>
                <a:lnTo>
                  <a:pt x="42793" y="162734"/>
                </a:lnTo>
                <a:lnTo>
                  <a:pt x="42853" y="162820"/>
                </a:lnTo>
                <a:lnTo>
                  <a:pt x="42860" y="158278"/>
                </a:lnTo>
                <a:lnTo>
                  <a:pt x="41908" y="155987"/>
                </a:lnTo>
                <a:lnTo>
                  <a:pt x="38311" y="150900"/>
                </a:lnTo>
                <a:lnTo>
                  <a:pt x="36971" y="148210"/>
                </a:lnTo>
                <a:lnTo>
                  <a:pt x="36078" y="145465"/>
                </a:lnTo>
                <a:lnTo>
                  <a:pt x="35481" y="142682"/>
                </a:lnTo>
                <a:lnTo>
                  <a:pt x="35084" y="138921"/>
                </a:lnTo>
                <a:lnTo>
                  <a:pt x="34820" y="134509"/>
                </a:lnTo>
                <a:lnTo>
                  <a:pt x="34643" y="129663"/>
                </a:lnTo>
                <a:lnTo>
                  <a:pt x="35478" y="124527"/>
                </a:lnTo>
                <a:lnTo>
                  <a:pt x="36987" y="119198"/>
                </a:lnTo>
                <a:lnTo>
                  <a:pt x="38946" y="113741"/>
                </a:lnTo>
                <a:lnTo>
                  <a:pt x="40250" y="108197"/>
                </a:lnTo>
                <a:lnTo>
                  <a:pt x="41122" y="102597"/>
                </a:lnTo>
                <a:lnTo>
                  <a:pt x="41702" y="96958"/>
                </a:lnTo>
                <a:lnTo>
                  <a:pt x="43042" y="91294"/>
                </a:lnTo>
                <a:lnTo>
                  <a:pt x="44886" y="85613"/>
                </a:lnTo>
                <a:lnTo>
                  <a:pt x="47069" y="79920"/>
                </a:lnTo>
                <a:lnTo>
                  <a:pt x="49477" y="74220"/>
                </a:lnTo>
                <a:lnTo>
                  <a:pt x="52035" y="68516"/>
                </a:lnTo>
                <a:lnTo>
                  <a:pt x="54693" y="62807"/>
                </a:lnTo>
                <a:lnTo>
                  <a:pt x="58369" y="57097"/>
                </a:lnTo>
                <a:lnTo>
                  <a:pt x="62725" y="51385"/>
                </a:lnTo>
                <a:lnTo>
                  <a:pt x="67535" y="45672"/>
                </a:lnTo>
                <a:lnTo>
                  <a:pt x="71693" y="40910"/>
                </a:lnTo>
                <a:lnTo>
                  <a:pt x="78854" y="33080"/>
                </a:lnTo>
                <a:lnTo>
                  <a:pt x="88240" y="23317"/>
                </a:lnTo>
                <a:lnTo>
                  <a:pt x="105697" y="5715"/>
                </a:lnTo>
                <a:lnTo>
                  <a:pt x="108565" y="3795"/>
                </a:lnTo>
                <a:lnTo>
                  <a:pt x="114291" y="1662"/>
                </a:lnTo>
                <a:lnTo>
                  <a:pt x="120011" y="714"/>
                </a:lnTo>
                <a:lnTo>
                  <a:pt x="125729" y="293"/>
                </a:lnTo>
                <a:lnTo>
                  <a:pt x="131445" y="105"/>
                </a:lnTo>
                <a:lnTo>
                  <a:pt x="140018" y="0"/>
                </a:lnTo>
                <a:lnTo>
                  <a:pt x="142875" y="938"/>
                </a:lnTo>
                <a:lnTo>
                  <a:pt x="148590" y="4520"/>
                </a:lnTo>
                <a:lnTo>
                  <a:pt x="154128" y="8689"/>
                </a:lnTo>
                <a:lnTo>
                  <a:pt x="161537" y="15805"/>
                </a:lnTo>
                <a:lnTo>
                  <a:pt x="167031" y="21267"/>
                </a:lnTo>
                <a:lnTo>
                  <a:pt x="168504" y="23688"/>
                </a:lnTo>
                <a:lnTo>
                  <a:pt x="169486" y="26255"/>
                </a:lnTo>
                <a:lnTo>
                  <a:pt x="170141" y="28919"/>
                </a:lnTo>
                <a:lnTo>
                  <a:pt x="170577" y="31647"/>
                </a:lnTo>
                <a:lnTo>
                  <a:pt x="170868" y="34418"/>
                </a:lnTo>
                <a:lnTo>
                  <a:pt x="171063" y="37218"/>
                </a:lnTo>
                <a:lnTo>
                  <a:pt x="171192" y="40037"/>
                </a:lnTo>
                <a:lnTo>
                  <a:pt x="171335" y="45710"/>
                </a:lnTo>
                <a:lnTo>
                  <a:pt x="171441" y="70204"/>
                </a:lnTo>
                <a:lnTo>
                  <a:pt x="172396" y="74411"/>
                </a:lnTo>
                <a:lnTo>
                  <a:pt x="173986" y="79120"/>
                </a:lnTo>
                <a:lnTo>
                  <a:pt x="175998" y="84164"/>
                </a:lnTo>
                <a:lnTo>
                  <a:pt x="177340" y="88480"/>
                </a:lnTo>
                <a:lnTo>
                  <a:pt x="178234" y="92309"/>
                </a:lnTo>
                <a:lnTo>
                  <a:pt x="178831" y="95815"/>
                </a:lnTo>
                <a:lnTo>
                  <a:pt x="179227" y="100057"/>
                </a:lnTo>
                <a:lnTo>
                  <a:pt x="179493" y="104790"/>
                </a:lnTo>
                <a:lnTo>
                  <a:pt x="179669" y="109850"/>
                </a:lnTo>
                <a:lnTo>
                  <a:pt x="180739" y="114176"/>
                </a:lnTo>
                <a:lnTo>
                  <a:pt x="182405" y="118013"/>
                </a:lnTo>
                <a:lnTo>
                  <a:pt x="184469" y="121523"/>
                </a:lnTo>
                <a:lnTo>
                  <a:pt x="185844" y="124815"/>
                </a:lnTo>
                <a:lnTo>
                  <a:pt x="186761" y="127963"/>
                </a:lnTo>
                <a:lnTo>
                  <a:pt x="187373" y="131014"/>
                </a:lnTo>
                <a:lnTo>
                  <a:pt x="188733" y="134000"/>
                </a:lnTo>
                <a:lnTo>
                  <a:pt x="190591" y="136944"/>
                </a:lnTo>
                <a:lnTo>
                  <a:pt x="192784" y="139858"/>
                </a:lnTo>
                <a:lnTo>
                  <a:pt x="194245" y="142754"/>
                </a:lnTo>
                <a:lnTo>
                  <a:pt x="195219" y="145637"/>
                </a:lnTo>
                <a:lnTo>
                  <a:pt x="196783" y="152557"/>
                </a:lnTo>
                <a:lnTo>
                  <a:pt x="196997" y="156044"/>
                </a:lnTo>
                <a:lnTo>
                  <a:pt x="197168" y="1628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78"/>
          <p:cNvSpPr/>
          <p:nvPr/>
        </p:nvSpPr>
        <p:spPr>
          <a:xfrm>
            <a:off x="8052434" y="2863214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79"/>
          <p:cNvSpPr/>
          <p:nvPr/>
        </p:nvSpPr>
        <p:spPr>
          <a:xfrm>
            <a:off x="8052434" y="2863214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80"/>
          <p:cNvSpPr/>
          <p:nvPr/>
        </p:nvSpPr>
        <p:spPr>
          <a:xfrm>
            <a:off x="8121015" y="2931795"/>
            <a:ext cx="162878" cy="171451"/>
          </a:xfrm>
          <a:custGeom>
            <a:avLst/>
            <a:gdLst/>
            <a:ahLst/>
            <a:cxnLst/>
            <a:rect l="0" t="0" r="0" b="0"/>
            <a:pathLst>
              <a:path w="162878" h="171451">
                <a:moveTo>
                  <a:pt x="0" y="0"/>
                </a:moveTo>
                <a:lnTo>
                  <a:pt x="7381" y="14761"/>
                </a:lnTo>
                <a:lnTo>
                  <a:pt x="8043" y="18625"/>
                </a:lnTo>
                <a:lnTo>
                  <a:pt x="8219" y="20989"/>
                </a:lnTo>
                <a:lnTo>
                  <a:pt x="8336" y="24470"/>
                </a:lnTo>
                <a:lnTo>
                  <a:pt x="8526" y="43745"/>
                </a:lnTo>
                <a:lnTo>
                  <a:pt x="8572" y="154146"/>
                </a:lnTo>
                <a:lnTo>
                  <a:pt x="8572" y="129598"/>
                </a:lnTo>
                <a:lnTo>
                  <a:pt x="9525" y="123546"/>
                </a:lnTo>
                <a:lnTo>
                  <a:pt x="11111" y="116654"/>
                </a:lnTo>
                <a:lnTo>
                  <a:pt x="13123" y="109202"/>
                </a:lnTo>
                <a:lnTo>
                  <a:pt x="15416" y="102329"/>
                </a:lnTo>
                <a:lnTo>
                  <a:pt x="17897" y="95841"/>
                </a:lnTo>
                <a:lnTo>
                  <a:pt x="20504" y="89612"/>
                </a:lnTo>
                <a:lnTo>
                  <a:pt x="24146" y="83553"/>
                </a:lnTo>
                <a:lnTo>
                  <a:pt x="28479" y="77610"/>
                </a:lnTo>
                <a:lnTo>
                  <a:pt x="33274" y="71742"/>
                </a:lnTo>
                <a:lnTo>
                  <a:pt x="37423" y="64973"/>
                </a:lnTo>
                <a:lnTo>
                  <a:pt x="41141" y="57603"/>
                </a:lnTo>
                <a:lnTo>
                  <a:pt x="44572" y="49832"/>
                </a:lnTo>
                <a:lnTo>
                  <a:pt x="47811" y="43698"/>
                </a:lnTo>
                <a:lnTo>
                  <a:pt x="50925" y="38657"/>
                </a:lnTo>
                <a:lnTo>
                  <a:pt x="53952" y="34344"/>
                </a:lnTo>
                <a:lnTo>
                  <a:pt x="57875" y="29563"/>
                </a:lnTo>
                <a:lnTo>
                  <a:pt x="62396" y="24471"/>
                </a:lnTo>
                <a:lnTo>
                  <a:pt x="67314" y="19171"/>
                </a:lnTo>
                <a:lnTo>
                  <a:pt x="72498" y="14686"/>
                </a:lnTo>
                <a:lnTo>
                  <a:pt x="77859" y="10743"/>
                </a:lnTo>
                <a:lnTo>
                  <a:pt x="83339" y="7162"/>
                </a:lnTo>
                <a:lnTo>
                  <a:pt x="87944" y="4774"/>
                </a:lnTo>
                <a:lnTo>
                  <a:pt x="91967" y="3183"/>
                </a:lnTo>
                <a:lnTo>
                  <a:pt x="95601" y="2122"/>
                </a:lnTo>
                <a:lnTo>
                  <a:pt x="98977" y="1414"/>
                </a:lnTo>
                <a:lnTo>
                  <a:pt x="102179" y="943"/>
                </a:lnTo>
                <a:lnTo>
                  <a:pt x="105267" y="628"/>
                </a:lnTo>
                <a:lnTo>
                  <a:pt x="108278" y="1371"/>
                </a:lnTo>
                <a:lnTo>
                  <a:pt x="111238" y="2819"/>
                </a:lnTo>
                <a:lnTo>
                  <a:pt x="114162" y="4737"/>
                </a:lnTo>
                <a:lnTo>
                  <a:pt x="117065" y="6968"/>
                </a:lnTo>
                <a:lnTo>
                  <a:pt x="119954" y="9408"/>
                </a:lnTo>
                <a:lnTo>
                  <a:pt x="122832" y="11987"/>
                </a:lnTo>
                <a:lnTo>
                  <a:pt x="125703" y="15611"/>
                </a:lnTo>
                <a:lnTo>
                  <a:pt x="128569" y="19932"/>
                </a:lnTo>
                <a:lnTo>
                  <a:pt x="131432" y="24718"/>
                </a:lnTo>
                <a:lnTo>
                  <a:pt x="133342" y="29813"/>
                </a:lnTo>
                <a:lnTo>
                  <a:pt x="134615" y="35115"/>
                </a:lnTo>
                <a:lnTo>
                  <a:pt x="135463" y="40555"/>
                </a:lnTo>
                <a:lnTo>
                  <a:pt x="136029" y="46087"/>
                </a:lnTo>
                <a:lnTo>
                  <a:pt x="136406" y="51679"/>
                </a:lnTo>
                <a:lnTo>
                  <a:pt x="136656" y="57313"/>
                </a:lnTo>
                <a:lnTo>
                  <a:pt x="136936" y="68652"/>
                </a:lnTo>
                <a:lnTo>
                  <a:pt x="137156" y="125731"/>
                </a:lnTo>
                <a:lnTo>
                  <a:pt x="138110" y="130493"/>
                </a:lnTo>
                <a:lnTo>
                  <a:pt x="139698" y="134620"/>
                </a:lnTo>
                <a:lnTo>
                  <a:pt x="141710" y="138324"/>
                </a:lnTo>
                <a:lnTo>
                  <a:pt x="143050" y="141746"/>
                </a:lnTo>
                <a:lnTo>
                  <a:pt x="143944" y="144980"/>
                </a:lnTo>
                <a:lnTo>
                  <a:pt x="144540" y="148088"/>
                </a:lnTo>
                <a:lnTo>
                  <a:pt x="145890" y="151113"/>
                </a:lnTo>
                <a:lnTo>
                  <a:pt x="147743" y="154082"/>
                </a:lnTo>
                <a:lnTo>
                  <a:pt x="149929" y="157014"/>
                </a:lnTo>
                <a:lnTo>
                  <a:pt x="151388" y="159921"/>
                </a:lnTo>
                <a:lnTo>
                  <a:pt x="152360" y="162811"/>
                </a:lnTo>
                <a:lnTo>
                  <a:pt x="153009" y="165690"/>
                </a:lnTo>
                <a:lnTo>
                  <a:pt x="154393" y="167610"/>
                </a:lnTo>
                <a:lnTo>
                  <a:pt x="156268" y="168890"/>
                </a:lnTo>
                <a:lnTo>
                  <a:pt x="162877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81"/>
          <p:cNvSpPr/>
          <p:nvPr/>
        </p:nvSpPr>
        <p:spPr>
          <a:xfrm>
            <a:off x="8361398" y="2786062"/>
            <a:ext cx="33833" cy="317184"/>
          </a:xfrm>
          <a:custGeom>
            <a:avLst/>
            <a:gdLst/>
            <a:ahLst/>
            <a:cxnLst/>
            <a:rect l="0" t="0" r="0" b="0"/>
            <a:pathLst>
              <a:path w="33833" h="317184">
                <a:moveTo>
                  <a:pt x="8219" y="0"/>
                </a:moveTo>
                <a:lnTo>
                  <a:pt x="8219" y="4551"/>
                </a:lnTo>
                <a:lnTo>
                  <a:pt x="7267" y="5892"/>
                </a:lnTo>
                <a:lnTo>
                  <a:pt x="5679" y="6785"/>
                </a:lnTo>
                <a:lnTo>
                  <a:pt x="3668" y="7381"/>
                </a:lnTo>
                <a:lnTo>
                  <a:pt x="2327" y="8731"/>
                </a:lnTo>
                <a:lnTo>
                  <a:pt x="1434" y="10583"/>
                </a:lnTo>
                <a:lnTo>
                  <a:pt x="441" y="15181"/>
                </a:lnTo>
                <a:lnTo>
                  <a:pt x="0" y="20400"/>
                </a:lnTo>
                <a:lnTo>
                  <a:pt x="834" y="24077"/>
                </a:lnTo>
                <a:lnTo>
                  <a:pt x="2344" y="28434"/>
                </a:lnTo>
                <a:lnTo>
                  <a:pt x="4302" y="33244"/>
                </a:lnTo>
                <a:lnTo>
                  <a:pt x="5608" y="38355"/>
                </a:lnTo>
                <a:lnTo>
                  <a:pt x="6479" y="43667"/>
                </a:lnTo>
                <a:lnTo>
                  <a:pt x="7059" y="49114"/>
                </a:lnTo>
                <a:lnTo>
                  <a:pt x="7446" y="54650"/>
                </a:lnTo>
                <a:lnTo>
                  <a:pt x="7703" y="60246"/>
                </a:lnTo>
                <a:lnTo>
                  <a:pt x="7990" y="72496"/>
                </a:lnTo>
                <a:lnTo>
                  <a:pt x="8118" y="87466"/>
                </a:lnTo>
                <a:lnTo>
                  <a:pt x="9103" y="95458"/>
                </a:lnTo>
                <a:lnTo>
                  <a:pt x="10714" y="103644"/>
                </a:lnTo>
                <a:lnTo>
                  <a:pt x="12740" y="111958"/>
                </a:lnTo>
                <a:lnTo>
                  <a:pt x="15043" y="120359"/>
                </a:lnTo>
                <a:lnTo>
                  <a:pt x="20143" y="137313"/>
                </a:lnTo>
                <a:lnTo>
                  <a:pt x="21883" y="145835"/>
                </a:lnTo>
                <a:lnTo>
                  <a:pt x="23043" y="154373"/>
                </a:lnTo>
                <a:lnTo>
                  <a:pt x="23818" y="162923"/>
                </a:lnTo>
                <a:lnTo>
                  <a:pt x="24332" y="171480"/>
                </a:lnTo>
                <a:lnTo>
                  <a:pt x="24906" y="188609"/>
                </a:lnTo>
                <a:lnTo>
                  <a:pt x="25274" y="216044"/>
                </a:lnTo>
                <a:lnTo>
                  <a:pt x="25364" y="302466"/>
                </a:lnTo>
                <a:lnTo>
                  <a:pt x="26317" y="305466"/>
                </a:lnTo>
                <a:lnTo>
                  <a:pt x="27904" y="308419"/>
                </a:lnTo>
                <a:lnTo>
                  <a:pt x="33832" y="317031"/>
                </a:lnTo>
                <a:lnTo>
                  <a:pt x="32914" y="317081"/>
                </a:lnTo>
                <a:lnTo>
                  <a:pt x="25364" y="3171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82"/>
          <p:cNvSpPr/>
          <p:nvPr/>
        </p:nvSpPr>
        <p:spPr>
          <a:xfrm>
            <a:off x="8403918" y="2888932"/>
            <a:ext cx="222875" cy="197169"/>
          </a:xfrm>
          <a:custGeom>
            <a:avLst/>
            <a:gdLst/>
            <a:ahLst/>
            <a:cxnLst/>
            <a:rect l="0" t="0" r="0" b="0"/>
            <a:pathLst>
              <a:path w="222875" h="197169">
                <a:moveTo>
                  <a:pt x="94287" y="0"/>
                </a:moveTo>
                <a:lnTo>
                  <a:pt x="94287" y="4551"/>
                </a:lnTo>
                <a:lnTo>
                  <a:pt x="92382" y="6844"/>
                </a:lnTo>
                <a:lnTo>
                  <a:pt x="89207" y="9325"/>
                </a:lnTo>
                <a:lnTo>
                  <a:pt x="85186" y="11932"/>
                </a:lnTo>
                <a:lnTo>
                  <a:pt x="81551" y="15575"/>
                </a:lnTo>
                <a:lnTo>
                  <a:pt x="78176" y="19908"/>
                </a:lnTo>
                <a:lnTo>
                  <a:pt x="74974" y="24702"/>
                </a:lnTo>
                <a:lnTo>
                  <a:pt x="71887" y="28851"/>
                </a:lnTo>
                <a:lnTo>
                  <a:pt x="68876" y="32569"/>
                </a:lnTo>
                <a:lnTo>
                  <a:pt x="65916" y="36000"/>
                </a:lnTo>
                <a:lnTo>
                  <a:pt x="62038" y="40193"/>
                </a:lnTo>
                <a:lnTo>
                  <a:pt x="48430" y="54243"/>
                </a:lnTo>
                <a:lnTo>
                  <a:pt x="31780" y="71055"/>
                </a:lnTo>
                <a:lnTo>
                  <a:pt x="27851" y="74040"/>
                </a:lnTo>
                <a:lnTo>
                  <a:pt x="23326" y="76983"/>
                </a:lnTo>
                <a:lnTo>
                  <a:pt x="18405" y="79897"/>
                </a:lnTo>
                <a:lnTo>
                  <a:pt x="15124" y="82792"/>
                </a:lnTo>
                <a:lnTo>
                  <a:pt x="12937" y="85674"/>
                </a:lnTo>
                <a:lnTo>
                  <a:pt x="9553" y="91418"/>
                </a:lnTo>
                <a:lnTo>
                  <a:pt x="4875" y="97145"/>
                </a:lnTo>
                <a:lnTo>
                  <a:pt x="1437" y="101174"/>
                </a:lnTo>
                <a:lnTo>
                  <a:pt x="633" y="104656"/>
                </a:lnTo>
                <a:lnTo>
                  <a:pt x="117" y="110102"/>
                </a:lnTo>
                <a:lnTo>
                  <a:pt x="27" y="115596"/>
                </a:lnTo>
                <a:lnTo>
                  <a:pt x="0" y="123257"/>
                </a:lnTo>
                <a:lnTo>
                  <a:pt x="948" y="125034"/>
                </a:lnTo>
                <a:lnTo>
                  <a:pt x="2534" y="126218"/>
                </a:lnTo>
                <a:lnTo>
                  <a:pt x="4543" y="127008"/>
                </a:lnTo>
                <a:lnTo>
                  <a:pt x="9316" y="130426"/>
                </a:lnTo>
                <a:lnTo>
                  <a:pt x="14612" y="135120"/>
                </a:lnTo>
                <a:lnTo>
                  <a:pt x="20140" y="140381"/>
                </a:lnTo>
                <a:lnTo>
                  <a:pt x="21996" y="143117"/>
                </a:lnTo>
                <a:lnTo>
                  <a:pt x="24057" y="148698"/>
                </a:lnTo>
                <a:lnTo>
                  <a:pt x="26513" y="151519"/>
                </a:lnTo>
                <a:lnTo>
                  <a:pt x="30054" y="154353"/>
                </a:lnTo>
                <a:lnTo>
                  <a:pt x="34320" y="157195"/>
                </a:lnTo>
                <a:lnTo>
                  <a:pt x="38117" y="159089"/>
                </a:lnTo>
                <a:lnTo>
                  <a:pt x="44874" y="161194"/>
                </a:lnTo>
                <a:lnTo>
                  <a:pt x="51054" y="164669"/>
                </a:lnTo>
                <a:lnTo>
                  <a:pt x="54034" y="166929"/>
                </a:lnTo>
                <a:lnTo>
                  <a:pt x="59887" y="169441"/>
                </a:lnTo>
                <a:lnTo>
                  <a:pt x="65663" y="170557"/>
                </a:lnTo>
                <a:lnTo>
                  <a:pt x="71405" y="171053"/>
                </a:lnTo>
                <a:lnTo>
                  <a:pt x="77132" y="171274"/>
                </a:lnTo>
                <a:lnTo>
                  <a:pt x="85712" y="171398"/>
                </a:lnTo>
                <a:lnTo>
                  <a:pt x="97143" y="171440"/>
                </a:lnTo>
                <a:lnTo>
                  <a:pt x="100001" y="170491"/>
                </a:lnTo>
                <a:lnTo>
                  <a:pt x="105717" y="166896"/>
                </a:lnTo>
                <a:lnTo>
                  <a:pt x="111432" y="162124"/>
                </a:lnTo>
                <a:lnTo>
                  <a:pt x="117146" y="156828"/>
                </a:lnTo>
                <a:lnTo>
                  <a:pt x="122862" y="151299"/>
                </a:lnTo>
                <a:lnTo>
                  <a:pt x="126672" y="148491"/>
                </a:lnTo>
                <a:lnTo>
                  <a:pt x="131116" y="145666"/>
                </a:lnTo>
                <a:lnTo>
                  <a:pt x="135985" y="142831"/>
                </a:lnTo>
                <a:lnTo>
                  <a:pt x="140182" y="139036"/>
                </a:lnTo>
                <a:lnTo>
                  <a:pt x="143934" y="134600"/>
                </a:lnTo>
                <a:lnTo>
                  <a:pt x="147387" y="129739"/>
                </a:lnTo>
                <a:lnTo>
                  <a:pt x="149690" y="124592"/>
                </a:lnTo>
                <a:lnTo>
                  <a:pt x="151225" y="119257"/>
                </a:lnTo>
                <a:lnTo>
                  <a:pt x="152248" y="113794"/>
                </a:lnTo>
                <a:lnTo>
                  <a:pt x="153883" y="108248"/>
                </a:lnTo>
                <a:lnTo>
                  <a:pt x="155924" y="102645"/>
                </a:lnTo>
                <a:lnTo>
                  <a:pt x="158239" y="97005"/>
                </a:lnTo>
                <a:lnTo>
                  <a:pt x="159781" y="91340"/>
                </a:lnTo>
                <a:lnTo>
                  <a:pt x="160811" y="85659"/>
                </a:lnTo>
                <a:lnTo>
                  <a:pt x="161496" y="79966"/>
                </a:lnTo>
                <a:lnTo>
                  <a:pt x="162905" y="74265"/>
                </a:lnTo>
                <a:lnTo>
                  <a:pt x="164797" y="68560"/>
                </a:lnTo>
                <a:lnTo>
                  <a:pt x="167012" y="62852"/>
                </a:lnTo>
                <a:lnTo>
                  <a:pt x="167535" y="58094"/>
                </a:lnTo>
                <a:lnTo>
                  <a:pt x="166931" y="53969"/>
                </a:lnTo>
                <a:lnTo>
                  <a:pt x="165577" y="50267"/>
                </a:lnTo>
                <a:lnTo>
                  <a:pt x="164672" y="46846"/>
                </a:lnTo>
                <a:lnTo>
                  <a:pt x="164071" y="43613"/>
                </a:lnTo>
                <a:lnTo>
                  <a:pt x="163105" y="36132"/>
                </a:lnTo>
                <a:lnTo>
                  <a:pt x="160432" y="32569"/>
                </a:lnTo>
                <a:lnTo>
                  <a:pt x="158387" y="30285"/>
                </a:lnTo>
                <a:lnTo>
                  <a:pt x="157023" y="29715"/>
                </a:lnTo>
                <a:lnTo>
                  <a:pt x="156112" y="30287"/>
                </a:lnTo>
                <a:lnTo>
                  <a:pt x="155507" y="31622"/>
                </a:lnTo>
                <a:lnTo>
                  <a:pt x="156055" y="32511"/>
                </a:lnTo>
                <a:lnTo>
                  <a:pt x="157373" y="33104"/>
                </a:lnTo>
                <a:lnTo>
                  <a:pt x="161781" y="34056"/>
                </a:lnTo>
                <a:lnTo>
                  <a:pt x="164924" y="39266"/>
                </a:lnTo>
                <a:lnTo>
                  <a:pt x="167096" y="43322"/>
                </a:lnTo>
                <a:lnTo>
                  <a:pt x="168544" y="46979"/>
                </a:lnTo>
                <a:lnTo>
                  <a:pt x="169509" y="50369"/>
                </a:lnTo>
                <a:lnTo>
                  <a:pt x="170152" y="53582"/>
                </a:lnTo>
                <a:lnTo>
                  <a:pt x="171534" y="57629"/>
                </a:lnTo>
                <a:lnTo>
                  <a:pt x="173408" y="62232"/>
                </a:lnTo>
                <a:lnTo>
                  <a:pt x="175609" y="67205"/>
                </a:lnTo>
                <a:lnTo>
                  <a:pt x="177076" y="72426"/>
                </a:lnTo>
                <a:lnTo>
                  <a:pt x="178055" y="77812"/>
                </a:lnTo>
                <a:lnTo>
                  <a:pt x="178706" y="83307"/>
                </a:lnTo>
                <a:lnTo>
                  <a:pt x="180094" y="88875"/>
                </a:lnTo>
                <a:lnTo>
                  <a:pt x="181971" y="94493"/>
                </a:lnTo>
                <a:lnTo>
                  <a:pt x="184175" y="100143"/>
                </a:lnTo>
                <a:lnTo>
                  <a:pt x="185646" y="105815"/>
                </a:lnTo>
                <a:lnTo>
                  <a:pt x="186625" y="111500"/>
                </a:lnTo>
                <a:lnTo>
                  <a:pt x="187278" y="117196"/>
                </a:lnTo>
                <a:lnTo>
                  <a:pt x="188666" y="122898"/>
                </a:lnTo>
                <a:lnTo>
                  <a:pt x="190544" y="128605"/>
                </a:lnTo>
                <a:lnTo>
                  <a:pt x="192748" y="134314"/>
                </a:lnTo>
                <a:lnTo>
                  <a:pt x="194218" y="139073"/>
                </a:lnTo>
                <a:lnTo>
                  <a:pt x="195198" y="143198"/>
                </a:lnTo>
                <a:lnTo>
                  <a:pt x="195850" y="146900"/>
                </a:lnTo>
                <a:lnTo>
                  <a:pt x="197238" y="151273"/>
                </a:lnTo>
                <a:lnTo>
                  <a:pt x="199117" y="156094"/>
                </a:lnTo>
                <a:lnTo>
                  <a:pt x="201321" y="161213"/>
                </a:lnTo>
                <a:lnTo>
                  <a:pt x="203743" y="165578"/>
                </a:lnTo>
                <a:lnTo>
                  <a:pt x="206310" y="169440"/>
                </a:lnTo>
                <a:lnTo>
                  <a:pt x="208974" y="172968"/>
                </a:lnTo>
                <a:lnTo>
                  <a:pt x="210750" y="176272"/>
                </a:lnTo>
                <a:lnTo>
                  <a:pt x="211933" y="179427"/>
                </a:lnTo>
                <a:lnTo>
                  <a:pt x="212722" y="182483"/>
                </a:lnTo>
                <a:lnTo>
                  <a:pt x="216140" y="188419"/>
                </a:lnTo>
                <a:lnTo>
                  <a:pt x="222874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83"/>
          <p:cNvSpPr/>
          <p:nvPr/>
        </p:nvSpPr>
        <p:spPr>
          <a:xfrm>
            <a:off x="8601075" y="2854642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84"/>
          <p:cNvSpPr/>
          <p:nvPr/>
        </p:nvSpPr>
        <p:spPr>
          <a:xfrm>
            <a:off x="8686800" y="2914650"/>
            <a:ext cx="111430" cy="171451"/>
          </a:xfrm>
          <a:custGeom>
            <a:avLst/>
            <a:gdLst/>
            <a:ahLst/>
            <a:cxnLst/>
            <a:rect l="0" t="0" r="0" b="0"/>
            <a:pathLst>
              <a:path w="111430" h="171451">
                <a:moveTo>
                  <a:pt x="0" y="0"/>
                </a:moveTo>
                <a:lnTo>
                  <a:pt x="0" y="154259"/>
                </a:lnTo>
                <a:lnTo>
                  <a:pt x="0" y="113753"/>
                </a:lnTo>
                <a:lnTo>
                  <a:pt x="952" y="107268"/>
                </a:lnTo>
                <a:lnTo>
                  <a:pt x="2540" y="100087"/>
                </a:lnTo>
                <a:lnTo>
                  <a:pt x="4550" y="92442"/>
                </a:lnTo>
                <a:lnTo>
                  <a:pt x="6843" y="85440"/>
                </a:lnTo>
                <a:lnTo>
                  <a:pt x="9325" y="78868"/>
                </a:lnTo>
                <a:lnTo>
                  <a:pt x="11931" y="72581"/>
                </a:lnTo>
                <a:lnTo>
                  <a:pt x="15574" y="66485"/>
                </a:lnTo>
                <a:lnTo>
                  <a:pt x="19907" y="60515"/>
                </a:lnTo>
                <a:lnTo>
                  <a:pt x="24701" y="54631"/>
                </a:lnTo>
                <a:lnTo>
                  <a:pt x="28850" y="48803"/>
                </a:lnTo>
                <a:lnTo>
                  <a:pt x="32568" y="43013"/>
                </a:lnTo>
                <a:lnTo>
                  <a:pt x="36000" y="37248"/>
                </a:lnTo>
                <a:lnTo>
                  <a:pt x="39239" y="32451"/>
                </a:lnTo>
                <a:lnTo>
                  <a:pt x="42353" y="28302"/>
                </a:lnTo>
                <a:lnTo>
                  <a:pt x="45380" y="24583"/>
                </a:lnTo>
                <a:lnTo>
                  <a:pt x="48351" y="21151"/>
                </a:lnTo>
                <a:lnTo>
                  <a:pt x="51284" y="17911"/>
                </a:lnTo>
                <a:lnTo>
                  <a:pt x="57082" y="11770"/>
                </a:lnTo>
                <a:lnTo>
                  <a:pt x="62834" y="5866"/>
                </a:lnTo>
                <a:lnTo>
                  <a:pt x="65702" y="3910"/>
                </a:lnTo>
                <a:lnTo>
                  <a:pt x="68566" y="2607"/>
                </a:lnTo>
                <a:lnTo>
                  <a:pt x="71428" y="1738"/>
                </a:lnTo>
                <a:lnTo>
                  <a:pt x="74289" y="1159"/>
                </a:lnTo>
                <a:lnTo>
                  <a:pt x="77148" y="772"/>
                </a:lnTo>
                <a:lnTo>
                  <a:pt x="80007" y="515"/>
                </a:lnTo>
                <a:lnTo>
                  <a:pt x="81913" y="1295"/>
                </a:lnTo>
                <a:lnTo>
                  <a:pt x="83184" y="2769"/>
                </a:lnTo>
                <a:lnTo>
                  <a:pt x="84030" y="4703"/>
                </a:lnTo>
                <a:lnTo>
                  <a:pt x="87512" y="9393"/>
                </a:lnTo>
                <a:lnTo>
                  <a:pt x="89773" y="11976"/>
                </a:lnTo>
                <a:lnTo>
                  <a:pt x="92233" y="14652"/>
                </a:lnTo>
                <a:lnTo>
                  <a:pt x="97508" y="20164"/>
                </a:lnTo>
                <a:lnTo>
                  <a:pt x="100247" y="23920"/>
                </a:lnTo>
                <a:lnTo>
                  <a:pt x="103027" y="28329"/>
                </a:lnTo>
                <a:lnTo>
                  <a:pt x="105832" y="33173"/>
                </a:lnTo>
                <a:lnTo>
                  <a:pt x="107702" y="38308"/>
                </a:lnTo>
                <a:lnTo>
                  <a:pt x="108949" y="43636"/>
                </a:lnTo>
                <a:lnTo>
                  <a:pt x="109780" y="49093"/>
                </a:lnTo>
                <a:lnTo>
                  <a:pt x="110334" y="54636"/>
                </a:lnTo>
                <a:lnTo>
                  <a:pt x="110704" y="60237"/>
                </a:lnTo>
                <a:lnTo>
                  <a:pt x="111114" y="70586"/>
                </a:lnTo>
                <a:lnTo>
                  <a:pt x="111297" y="78362"/>
                </a:lnTo>
                <a:lnTo>
                  <a:pt x="111429" y="108941"/>
                </a:lnTo>
                <a:lnTo>
                  <a:pt x="110481" y="114538"/>
                </a:lnTo>
                <a:lnTo>
                  <a:pt x="108896" y="120173"/>
                </a:lnTo>
                <a:lnTo>
                  <a:pt x="106887" y="125835"/>
                </a:lnTo>
                <a:lnTo>
                  <a:pt x="105548" y="130562"/>
                </a:lnTo>
                <a:lnTo>
                  <a:pt x="104656" y="134667"/>
                </a:lnTo>
                <a:lnTo>
                  <a:pt x="104061" y="138355"/>
                </a:lnTo>
                <a:lnTo>
                  <a:pt x="103664" y="141767"/>
                </a:lnTo>
                <a:lnTo>
                  <a:pt x="103399" y="144994"/>
                </a:lnTo>
                <a:lnTo>
                  <a:pt x="103222" y="148097"/>
                </a:lnTo>
                <a:lnTo>
                  <a:pt x="103027" y="154086"/>
                </a:lnTo>
                <a:lnTo>
                  <a:pt x="102869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85"/>
          <p:cNvSpPr/>
          <p:nvPr/>
        </p:nvSpPr>
        <p:spPr>
          <a:xfrm>
            <a:off x="8772525" y="2888963"/>
            <a:ext cx="162377" cy="385580"/>
          </a:xfrm>
          <a:custGeom>
            <a:avLst/>
            <a:gdLst/>
            <a:ahLst/>
            <a:cxnLst/>
            <a:rect l="0" t="0" r="0" b="0"/>
            <a:pathLst>
              <a:path w="162377" h="385580">
                <a:moveTo>
                  <a:pt x="154305" y="8542"/>
                </a:moveTo>
                <a:lnTo>
                  <a:pt x="154305" y="0"/>
                </a:lnTo>
                <a:lnTo>
                  <a:pt x="149754" y="4529"/>
                </a:lnTo>
                <a:lnTo>
                  <a:pt x="148413" y="6819"/>
                </a:lnTo>
                <a:lnTo>
                  <a:pt x="145574" y="14593"/>
                </a:lnTo>
                <a:lnTo>
                  <a:pt x="141535" y="20121"/>
                </a:lnTo>
                <a:lnTo>
                  <a:pt x="138172" y="23881"/>
                </a:lnTo>
                <a:lnTo>
                  <a:pt x="129354" y="33139"/>
                </a:lnTo>
                <a:lnTo>
                  <a:pt x="125289" y="39227"/>
                </a:lnTo>
                <a:lnTo>
                  <a:pt x="121626" y="46144"/>
                </a:lnTo>
                <a:lnTo>
                  <a:pt x="115016" y="60496"/>
                </a:lnTo>
                <a:lnTo>
                  <a:pt x="108902" y="73225"/>
                </a:lnTo>
                <a:lnTo>
                  <a:pt x="104987" y="80239"/>
                </a:lnTo>
                <a:lnTo>
                  <a:pt x="100471" y="87772"/>
                </a:lnTo>
                <a:lnTo>
                  <a:pt x="95555" y="95652"/>
                </a:lnTo>
                <a:lnTo>
                  <a:pt x="92278" y="102810"/>
                </a:lnTo>
                <a:lnTo>
                  <a:pt x="90093" y="109487"/>
                </a:lnTo>
                <a:lnTo>
                  <a:pt x="88637" y="115844"/>
                </a:lnTo>
                <a:lnTo>
                  <a:pt x="86714" y="121986"/>
                </a:lnTo>
                <a:lnTo>
                  <a:pt x="82037" y="133891"/>
                </a:lnTo>
                <a:lnTo>
                  <a:pt x="79323" y="142993"/>
                </a:lnTo>
                <a:lnTo>
                  <a:pt x="77796" y="153471"/>
                </a:lnTo>
                <a:lnTo>
                  <a:pt x="77581" y="156597"/>
                </a:lnTo>
                <a:lnTo>
                  <a:pt x="78391" y="159632"/>
                </a:lnTo>
                <a:lnTo>
                  <a:pt x="83129" y="167503"/>
                </a:lnTo>
                <a:lnTo>
                  <a:pt x="85383" y="170903"/>
                </a:lnTo>
                <a:lnTo>
                  <a:pt x="87402" y="171075"/>
                </a:lnTo>
                <a:lnTo>
                  <a:pt x="90654" y="171190"/>
                </a:lnTo>
                <a:lnTo>
                  <a:pt x="94725" y="171266"/>
                </a:lnTo>
                <a:lnTo>
                  <a:pt x="98393" y="170365"/>
                </a:lnTo>
                <a:lnTo>
                  <a:pt x="101789" y="168811"/>
                </a:lnTo>
                <a:lnTo>
                  <a:pt x="105008" y="166823"/>
                </a:lnTo>
                <a:lnTo>
                  <a:pt x="108105" y="164545"/>
                </a:lnTo>
                <a:lnTo>
                  <a:pt x="111122" y="162074"/>
                </a:lnTo>
                <a:lnTo>
                  <a:pt x="114086" y="159474"/>
                </a:lnTo>
                <a:lnTo>
                  <a:pt x="117016" y="155836"/>
                </a:lnTo>
                <a:lnTo>
                  <a:pt x="119920" y="151505"/>
                </a:lnTo>
                <a:lnTo>
                  <a:pt x="122808" y="146713"/>
                </a:lnTo>
                <a:lnTo>
                  <a:pt x="125687" y="142566"/>
                </a:lnTo>
                <a:lnTo>
                  <a:pt x="128559" y="138849"/>
                </a:lnTo>
                <a:lnTo>
                  <a:pt x="131426" y="135418"/>
                </a:lnTo>
                <a:lnTo>
                  <a:pt x="134291" y="131226"/>
                </a:lnTo>
                <a:lnTo>
                  <a:pt x="137151" y="126526"/>
                </a:lnTo>
                <a:lnTo>
                  <a:pt x="140011" y="121488"/>
                </a:lnTo>
                <a:lnTo>
                  <a:pt x="142871" y="117177"/>
                </a:lnTo>
                <a:lnTo>
                  <a:pt x="145730" y="113350"/>
                </a:lnTo>
                <a:lnTo>
                  <a:pt x="148588" y="109846"/>
                </a:lnTo>
                <a:lnTo>
                  <a:pt x="151445" y="105606"/>
                </a:lnTo>
                <a:lnTo>
                  <a:pt x="154303" y="100874"/>
                </a:lnTo>
                <a:lnTo>
                  <a:pt x="157161" y="95814"/>
                </a:lnTo>
                <a:lnTo>
                  <a:pt x="160337" y="85112"/>
                </a:lnTo>
                <a:lnTo>
                  <a:pt x="161748" y="74005"/>
                </a:lnTo>
                <a:lnTo>
                  <a:pt x="162376" y="62719"/>
                </a:lnTo>
                <a:lnTo>
                  <a:pt x="160115" y="51353"/>
                </a:lnTo>
                <a:lnTo>
                  <a:pt x="156887" y="40904"/>
                </a:lnTo>
                <a:lnTo>
                  <a:pt x="155453" y="33085"/>
                </a:lnTo>
                <a:lnTo>
                  <a:pt x="152275" y="26435"/>
                </a:lnTo>
                <a:lnTo>
                  <a:pt x="150093" y="23328"/>
                </a:lnTo>
                <a:lnTo>
                  <a:pt x="147671" y="17336"/>
                </a:lnTo>
                <a:lnTo>
                  <a:pt x="146115" y="10279"/>
                </a:lnTo>
                <a:lnTo>
                  <a:pt x="145035" y="9700"/>
                </a:lnTo>
                <a:lnTo>
                  <a:pt x="141295" y="9056"/>
                </a:lnTo>
                <a:lnTo>
                  <a:pt x="138385" y="8694"/>
                </a:lnTo>
                <a:lnTo>
                  <a:pt x="138929" y="9596"/>
                </a:lnTo>
                <a:lnTo>
                  <a:pt x="142074" y="13137"/>
                </a:lnTo>
                <a:lnTo>
                  <a:pt x="143293" y="15416"/>
                </a:lnTo>
                <a:lnTo>
                  <a:pt x="144648" y="20487"/>
                </a:lnTo>
                <a:lnTo>
                  <a:pt x="145518" y="31504"/>
                </a:lnTo>
                <a:lnTo>
                  <a:pt x="145669" y="40957"/>
                </a:lnTo>
                <a:lnTo>
                  <a:pt x="145704" y="50253"/>
                </a:lnTo>
                <a:lnTo>
                  <a:pt x="146667" y="56352"/>
                </a:lnTo>
                <a:lnTo>
                  <a:pt x="148260" y="63275"/>
                </a:lnTo>
                <a:lnTo>
                  <a:pt x="150275" y="70748"/>
                </a:lnTo>
                <a:lnTo>
                  <a:pt x="151618" y="77635"/>
                </a:lnTo>
                <a:lnTo>
                  <a:pt x="152513" y="84131"/>
                </a:lnTo>
                <a:lnTo>
                  <a:pt x="153110" y="90367"/>
                </a:lnTo>
                <a:lnTo>
                  <a:pt x="153774" y="102376"/>
                </a:lnTo>
                <a:lnTo>
                  <a:pt x="154068" y="115016"/>
                </a:lnTo>
                <a:lnTo>
                  <a:pt x="154302" y="213970"/>
                </a:lnTo>
                <a:lnTo>
                  <a:pt x="153350" y="222647"/>
                </a:lnTo>
                <a:lnTo>
                  <a:pt x="151764" y="231288"/>
                </a:lnTo>
                <a:lnTo>
                  <a:pt x="149752" y="239907"/>
                </a:lnTo>
                <a:lnTo>
                  <a:pt x="146508" y="247557"/>
                </a:lnTo>
                <a:lnTo>
                  <a:pt x="142439" y="254563"/>
                </a:lnTo>
                <a:lnTo>
                  <a:pt x="137822" y="261138"/>
                </a:lnTo>
                <a:lnTo>
                  <a:pt x="133791" y="268379"/>
                </a:lnTo>
                <a:lnTo>
                  <a:pt x="130151" y="276064"/>
                </a:lnTo>
                <a:lnTo>
                  <a:pt x="126772" y="284045"/>
                </a:lnTo>
                <a:lnTo>
                  <a:pt x="123567" y="292223"/>
                </a:lnTo>
                <a:lnTo>
                  <a:pt x="117467" y="308930"/>
                </a:lnTo>
                <a:lnTo>
                  <a:pt x="113553" y="316433"/>
                </a:lnTo>
                <a:lnTo>
                  <a:pt x="109039" y="323340"/>
                </a:lnTo>
                <a:lnTo>
                  <a:pt x="104125" y="329850"/>
                </a:lnTo>
                <a:lnTo>
                  <a:pt x="99897" y="336095"/>
                </a:lnTo>
                <a:lnTo>
                  <a:pt x="96125" y="342163"/>
                </a:lnTo>
                <a:lnTo>
                  <a:pt x="92658" y="348113"/>
                </a:lnTo>
                <a:lnTo>
                  <a:pt x="89395" y="353033"/>
                </a:lnTo>
                <a:lnTo>
                  <a:pt x="86266" y="357265"/>
                </a:lnTo>
                <a:lnTo>
                  <a:pt x="83228" y="361039"/>
                </a:lnTo>
                <a:lnTo>
                  <a:pt x="79297" y="364507"/>
                </a:lnTo>
                <a:lnTo>
                  <a:pt x="74772" y="367772"/>
                </a:lnTo>
                <a:lnTo>
                  <a:pt x="69851" y="370901"/>
                </a:lnTo>
                <a:lnTo>
                  <a:pt x="64665" y="373940"/>
                </a:lnTo>
                <a:lnTo>
                  <a:pt x="59302" y="376918"/>
                </a:lnTo>
                <a:lnTo>
                  <a:pt x="53823" y="379856"/>
                </a:lnTo>
                <a:lnTo>
                  <a:pt x="49216" y="381814"/>
                </a:lnTo>
                <a:lnTo>
                  <a:pt x="45194" y="383120"/>
                </a:lnTo>
                <a:lnTo>
                  <a:pt x="41558" y="383991"/>
                </a:lnTo>
                <a:lnTo>
                  <a:pt x="38183" y="384571"/>
                </a:lnTo>
                <a:lnTo>
                  <a:pt x="34980" y="384958"/>
                </a:lnTo>
                <a:lnTo>
                  <a:pt x="31893" y="385216"/>
                </a:lnTo>
                <a:lnTo>
                  <a:pt x="28881" y="385388"/>
                </a:lnTo>
                <a:lnTo>
                  <a:pt x="22997" y="385579"/>
                </a:lnTo>
                <a:lnTo>
                  <a:pt x="19140" y="384677"/>
                </a:lnTo>
                <a:lnTo>
                  <a:pt x="14665" y="383124"/>
                </a:lnTo>
                <a:lnTo>
                  <a:pt x="0" y="3771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86"/>
          <p:cNvSpPr/>
          <p:nvPr/>
        </p:nvSpPr>
        <p:spPr>
          <a:xfrm>
            <a:off x="7443787" y="3275048"/>
            <a:ext cx="195463" cy="264997"/>
          </a:xfrm>
          <a:custGeom>
            <a:avLst/>
            <a:gdLst/>
            <a:ahLst/>
            <a:cxnLst/>
            <a:rect l="0" t="0" r="0" b="0"/>
            <a:pathLst>
              <a:path w="195463" h="264997">
                <a:moveTo>
                  <a:pt x="162878" y="8219"/>
                </a:moveTo>
                <a:lnTo>
                  <a:pt x="155497" y="8219"/>
                </a:lnTo>
                <a:lnTo>
                  <a:pt x="155100" y="7267"/>
                </a:lnTo>
                <a:lnTo>
                  <a:pt x="154659" y="3668"/>
                </a:lnTo>
                <a:lnTo>
                  <a:pt x="153588" y="2327"/>
                </a:lnTo>
                <a:lnTo>
                  <a:pt x="151923" y="1434"/>
                </a:lnTo>
                <a:lnTo>
                  <a:pt x="146955" y="0"/>
                </a:lnTo>
                <a:lnTo>
                  <a:pt x="143736" y="2344"/>
                </a:lnTo>
                <a:lnTo>
                  <a:pt x="141544" y="4302"/>
                </a:lnTo>
                <a:lnTo>
                  <a:pt x="139130" y="5607"/>
                </a:lnTo>
                <a:lnTo>
                  <a:pt x="133908" y="7059"/>
                </a:lnTo>
                <a:lnTo>
                  <a:pt x="128412" y="10243"/>
                </a:lnTo>
                <a:lnTo>
                  <a:pt x="125613" y="12426"/>
                </a:lnTo>
                <a:lnTo>
                  <a:pt x="119963" y="19931"/>
                </a:lnTo>
                <a:lnTo>
                  <a:pt x="117122" y="24600"/>
                </a:lnTo>
                <a:lnTo>
                  <a:pt x="111427" y="32327"/>
                </a:lnTo>
                <a:lnTo>
                  <a:pt x="108575" y="35721"/>
                </a:lnTo>
                <a:lnTo>
                  <a:pt x="104768" y="39889"/>
                </a:lnTo>
                <a:lnTo>
                  <a:pt x="95459" y="49599"/>
                </a:lnTo>
                <a:lnTo>
                  <a:pt x="91261" y="54856"/>
                </a:lnTo>
                <a:lnTo>
                  <a:pt x="87511" y="60265"/>
                </a:lnTo>
                <a:lnTo>
                  <a:pt x="84058" y="65777"/>
                </a:lnTo>
                <a:lnTo>
                  <a:pt x="80804" y="70403"/>
                </a:lnTo>
                <a:lnTo>
                  <a:pt x="77682" y="74440"/>
                </a:lnTo>
                <a:lnTo>
                  <a:pt x="71673" y="82418"/>
                </a:lnTo>
                <a:lnTo>
                  <a:pt x="68737" y="87213"/>
                </a:lnTo>
                <a:lnTo>
                  <a:pt x="65827" y="92314"/>
                </a:lnTo>
                <a:lnTo>
                  <a:pt x="62595" y="100522"/>
                </a:lnTo>
                <a:lnTo>
                  <a:pt x="60519" y="109002"/>
                </a:lnTo>
                <a:lnTo>
                  <a:pt x="60109" y="116568"/>
                </a:lnTo>
                <a:lnTo>
                  <a:pt x="60052" y="118287"/>
                </a:lnTo>
                <a:lnTo>
                  <a:pt x="60989" y="118745"/>
                </a:lnTo>
                <a:lnTo>
                  <a:pt x="66860" y="119390"/>
                </a:lnTo>
                <a:lnTo>
                  <a:pt x="71943" y="119541"/>
                </a:lnTo>
                <a:lnTo>
                  <a:pt x="93178" y="119651"/>
                </a:lnTo>
                <a:lnTo>
                  <a:pt x="97361" y="118702"/>
                </a:lnTo>
                <a:lnTo>
                  <a:pt x="101102" y="117117"/>
                </a:lnTo>
                <a:lnTo>
                  <a:pt x="104549" y="115108"/>
                </a:lnTo>
                <a:lnTo>
                  <a:pt x="108752" y="113768"/>
                </a:lnTo>
                <a:lnTo>
                  <a:pt x="113459" y="112875"/>
                </a:lnTo>
                <a:lnTo>
                  <a:pt x="118502" y="112280"/>
                </a:lnTo>
                <a:lnTo>
                  <a:pt x="123768" y="111883"/>
                </a:lnTo>
                <a:lnTo>
                  <a:pt x="129185" y="111618"/>
                </a:lnTo>
                <a:lnTo>
                  <a:pt x="134701" y="111442"/>
                </a:lnTo>
                <a:lnTo>
                  <a:pt x="140283" y="112277"/>
                </a:lnTo>
                <a:lnTo>
                  <a:pt x="145910" y="113786"/>
                </a:lnTo>
                <a:lnTo>
                  <a:pt x="151565" y="115745"/>
                </a:lnTo>
                <a:lnTo>
                  <a:pt x="156289" y="117050"/>
                </a:lnTo>
                <a:lnTo>
                  <a:pt x="160390" y="117921"/>
                </a:lnTo>
                <a:lnTo>
                  <a:pt x="164077" y="118501"/>
                </a:lnTo>
                <a:lnTo>
                  <a:pt x="167487" y="119840"/>
                </a:lnTo>
                <a:lnTo>
                  <a:pt x="170714" y="121686"/>
                </a:lnTo>
                <a:lnTo>
                  <a:pt x="173817" y="123868"/>
                </a:lnTo>
                <a:lnTo>
                  <a:pt x="179805" y="128834"/>
                </a:lnTo>
                <a:lnTo>
                  <a:pt x="182735" y="131491"/>
                </a:lnTo>
                <a:lnTo>
                  <a:pt x="188530" y="139524"/>
                </a:lnTo>
                <a:lnTo>
                  <a:pt x="191409" y="144333"/>
                </a:lnTo>
                <a:lnTo>
                  <a:pt x="194608" y="152217"/>
                </a:lnTo>
                <a:lnTo>
                  <a:pt x="195462" y="155653"/>
                </a:lnTo>
                <a:lnTo>
                  <a:pt x="195078" y="159848"/>
                </a:lnTo>
                <a:lnTo>
                  <a:pt x="193870" y="164550"/>
                </a:lnTo>
                <a:lnTo>
                  <a:pt x="192111" y="169590"/>
                </a:lnTo>
                <a:lnTo>
                  <a:pt x="189987" y="174854"/>
                </a:lnTo>
                <a:lnTo>
                  <a:pt x="187618" y="180269"/>
                </a:lnTo>
                <a:lnTo>
                  <a:pt x="182445" y="191366"/>
                </a:lnTo>
                <a:lnTo>
                  <a:pt x="176972" y="202648"/>
                </a:lnTo>
                <a:lnTo>
                  <a:pt x="173227" y="208323"/>
                </a:lnTo>
                <a:lnTo>
                  <a:pt x="168825" y="214012"/>
                </a:lnTo>
                <a:lnTo>
                  <a:pt x="163985" y="219709"/>
                </a:lnTo>
                <a:lnTo>
                  <a:pt x="158853" y="224460"/>
                </a:lnTo>
                <a:lnTo>
                  <a:pt x="153527" y="228580"/>
                </a:lnTo>
                <a:lnTo>
                  <a:pt x="148072" y="232279"/>
                </a:lnTo>
                <a:lnTo>
                  <a:pt x="142529" y="235697"/>
                </a:lnTo>
                <a:lnTo>
                  <a:pt x="136930" y="238928"/>
                </a:lnTo>
                <a:lnTo>
                  <a:pt x="131291" y="242036"/>
                </a:lnTo>
                <a:lnTo>
                  <a:pt x="126580" y="245059"/>
                </a:lnTo>
                <a:lnTo>
                  <a:pt x="122487" y="248028"/>
                </a:lnTo>
                <a:lnTo>
                  <a:pt x="118805" y="250959"/>
                </a:lnTo>
                <a:lnTo>
                  <a:pt x="114446" y="252913"/>
                </a:lnTo>
                <a:lnTo>
                  <a:pt x="109635" y="254216"/>
                </a:lnTo>
                <a:lnTo>
                  <a:pt x="104523" y="255084"/>
                </a:lnTo>
                <a:lnTo>
                  <a:pt x="99209" y="256616"/>
                </a:lnTo>
                <a:lnTo>
                  <a:pt x="93762" y="258590"/>
                </a:lnTo>
                <a:lnTo>
                  <a:pt x="88226" y="260858"/>
                </a:lnTo>
                <a:lnTo>
                  <a:pt x="82630" y="262370"/>
                </a:lnTo>
                <a:lnTo>
                  <a:pt x="76994" y="263378"/>
                </a:lnTo>
                <a:lnTo>
                  <a:pt x="71331" y="264050"/>
                </a:lnTo>
                <a:lnTo>
                  <a:pt x="66604" y="264498"/>
                </a:lnTo>
                <a:lnTo>
                  <a:pt x="62501" y="264797"/>
                </a:lnTo>
                <a:lnTo>
                  <a:pt x="58812" y="264996"/>
                </a:lnTo>
                <a:lnTo>
                  <a:pt x="54449" y="264176"/>
                </a:lnTo>
                <a:lnTo>
                  <a:pt x="49633" y="262677"/>
                </a:lnTo>
                <a:lnTo>
                  <a:pt x="44519" y="260725"/>
                </a:lnTo>
                <a:lnTo>
                  <a:pt x="40157" y="259424"/>
                </a:lnTo>
                <a:lnTo>
                  <a:pt x="36296" y="258557"/>
                </a:lnTo>
                <a:lnTo>
                  <a:pt x="32770" y="257978"/>
                </a:lnTo>
                <a:lnTo>
                  <a:pt x="29467" y="256640"/>
                </a:lnTo>
                <a:lnTo>
                  <a:pt x="26312" y="254796"/>
                </a:lnTo>
                <a:lnTo>
                  <a:pt x="20266" y="250206"/>
                </a:lnTo>
                <a:lnTo>
                  <a:pt x="14405" y="244991"/>
                </a:lnTo>
                <a:lnTo>
                  <a:pt x="12460" y="242267"/>
                </a:lnTo>
                <a:lnTo>
                  <a:pt x="10301" y="236700"/>
                </a:lnTo>
                <a:lnTo>
                  <a:pt x="6801" y="231051"/>
                </a:lnTo>
                <a:lnTo>
                  <a:pt x="0" y="2225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87"/>
          <p:cNvSpPr/>
          <p:nvPr/>
        </p:nvSpPr>
        <p:spPr>
          <a:xfrm>
            <a:off x="7700962" y="3206114"/>
            <a:ext cx="42864" cy="300039"/>
          </a:xfrm>
          <a:custGeom>
            <a:avLst/>
            <a:gdLst/>
            <a:ahLst/>
            <a:cxnLst/>
            <a:rect l="0" t="0" r="0" b="0"/>
            <a:pathLst>
              <a:path w="42864" h="300039">
                <a:moveTo>
                  <a:pt x="0" y="0"/>
                </a:moveTo>
                <a:lnTo>
                  <a:pt x="0" y="20400"/>
                </a:lnTo>
                <a:lnTo>
                  <a:pt x="953" y="24078"/>
                </a:lnTo>
                <a:lnTo>
                  <a:pt x="2540" y="28435"/>
                </a:lnTo>
                <a:lnTo>
                  <a:pt x="4551" y="33244"/>
                </a:lnTo>
                <a:lnTo>
                  <a:pt x="5892" y="38355"/>
                </a:lnTo>
                <a:lnTo>
                  <a:pt x="6785" y="43668"/>
                </a:lnTo>
                <a:lnTo>
                  <a:pt x="7381" y="49115"/>
                </a:lnTo>
                <a:lnTo>
                  <a:pt x="8043" y="57707"/>
                </a:lnTo>
                <a:lnTo>
                  <a:pt x="8220" y="61331"/>
                </a:lnTo>
                <a:lnTo>
                  <a:pt x="9290" y="65652"/>
                </a:lnTo>
                <a:lnTo>
                  <a:pt x="10956" y="70439"/>
                </a:lnTo>
                <a:lnTo>
                  <a:pt x="13019" y="75534"/>
                </a:lnTo>
                <a:lnTo>
                  <a:pt x="14394" y="81789"/>
                </a:lnTo>
                <a:lnTo>
                  <a:pt x="15311" y="88816"/>
                </a:lnTo>
                <a:lnTo>
                  <a:pt x="15923" y="96358"/>
                </a:lnTo>
                <a:lnTo>
                  <a:pt x="17283" y="103292"/>
                </a:lnTo>
                <a:lnTo>
                  <a:pt x="19142" y="109819"/>
                </a:lnTo>
                <a:lnTo>
                  <a:pt x="28970" y="138533"/>
                </a:lnTo>
                <a:lnTo>
                  <a:pt x="30743" y="145696"/>
                </a:lnTo>
                <a:lnTo>
                  <a:pt x="31926" y="152375"/>
                </a:lnTo>
                <a:lnTo>
                  <a:pt x="32714" y="158734"/>
                </a:lnTo>
                <a:lnTo>
                  <a:pt x="33239" y="164878"/>
                </a:lnTo>
                <a:lnTo>
                  <a:pt x="33589" y="170879"/>
                </a:lnTo>
                <a:lnTo>
                  <a:pt x="33824" y="176784"/>
                </a:lnTo>
                <a:lnTo>
                  <a:pt x="34931" y="183579"/>
                </a:lnTo>
                <a:lnTo>
                  <a:pt x="36623" y="190966"/>
                </a:lnTo>
                <a:lnTo>
                  <a:pt x="38703" y="198749"/>
                </a:lnTo>
                <a:lnTo>
                  <a:pt x="40090" y="205842"/>
                </a:lnTo>
                <a:lnTo>
                  <a:pt x="41014" y="212476"/>
                </a:lnTo>
                <a:lnTo>
                  <a:pt x="41630" y="218803"/>
                </a:lnTo>
                <a:lnTo>
                  <a:pt x="42041" y="224926"/>
                </a:lnTo>
                <a:lnTo>
                  <a:pt x="42315" y="230914"/>
                </a:lnTo>
                <a:lnTo>
                  <a:pt x="42700" y="245902"/>
                </a:lnTo>
                <a:lnTo>
                  <a:pt x="42862" y="289654"/>
                </a:lnTo>
                <a:lnTo>
                  <a:pt x="42863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88"/>
          <p:cNvSpPr/>
          <p:nvPr/>
        </p:nvSpPr>
        <p:spPr>
          <a:xfrm>
            <a:off x="7752536" y="3257550"/>
            <a:ext cx="248465" cy="222886"/>
          </a:xfrm>
          <a:custGeom>
            <a:avLst/>
            <a:gdLst/>
            <a:ahLst/>
            <a:cxnLst/>
            <a:rect l="0" t="0" r="0" b="0"/>
            <a:pathLst>
              <a:path w="248465" h="222886">
                <a:moveTo>
                  <a:pt x="119876" y="0"/>
                </a:moveTo>
                <a:lnTo>
                  <a:pt x="127258" y="0"/>
                </a:lnTo>
                <a:lnTo>
                  <a:pt x="123545" y="0"/>
                </a:lnTo>
                <a:lnTo>
                  <a:pt x="122322" y="952"/>
                </a:lnTo>
                <a:lnTo>
                  <a:pt x="121506" y="2540"/>
                </a:lnTo>
                <a:lnTo>
                  <a:pt x="119648" y="7796"/>
                </a:lnTo>
                <a:lnTo>
                  <a:pt x="117820" y="11865"/>
                </a:lnTo>
                <a:lnTo>
                  <a:pt x="115648" y="16482"/>
                </a:lnTo>
                <a:lnTo>
                  <a:pt x="113247" y="20513"/>
                </a:lnTo>
                <a:lnTo>
                  <a:pt x="110694" y="24153"/>
                </a:lnTo>
                <a:lnTo>
                  <a:pt x="108040" y="27532"/>
                </a:lnTo>
                <a:lnTo>
                  <a:pt x="104365" y="31689"/>
                </a:lnTo>
                <a:lnTo>
                  <a:pt x="95202" y="41389"/>
                </a:lnTo>
                <a:lnTo>
                  <a:pt x="91044" y="46643"/>
                </a:lnTo>
                <a:lnTo>
                  <a:pt x="87320" y="52050"/>
                </a:lnTo>
                <a:lnTo>
                  <a:pt x="83884" y="57560"/>
                </a:lnTo>
                <a:lnTo>
                  <a:pt x="79689" y="63138"/>
                </a:lnTo>
                <a:lnTo>
                  <a:pt x="74987" y="68762"/>
                </a:lnTo>
                <a:lnTo>
                  <a:pt x="69948" y="74416"/>
                </a:lnTo>
                <a:lnTo>
                  <a:pt x="64683" y="79138"/>
                </a:lnTo>
                <a:lnTo>
                  <a:pt x="59268" y="83239"/>
                </a:lnTo>
                <a:lnTo>
                  <a:pt x="53754" y="86925"/>
                </a:lnTo>
                <a:lnTo>
                  <a:pt x="49125" y="90335"/>
                </a:lnTo>
                <a:lnTo>
                  <a:pt x="41441" y="96664"/>
                </a:lnTo>
                <a:lnTo>
                  <a:pt x="34851" y="102651"/>
                </a:lnTo>
                <a:lnTo>
                  <a:pt x="31760" y="105582"/>
                </a:lnTo>
                <a:lnTo>
                  <a:pt x="28747" y="109440"/>
                </a:lnTo>
                <a:lnTo>
                  <a:pt x="25786" y="113917"/>
                </a:lnTo>
                <a:lnTo>
                  <a:pt x="18740" y="125690"/>
                </a:lnTo>
                <a:lnTo>
                  <a:pt x="12969" y="132279"/>
                </a:lnTo>
                <a:lnTo>
                  <a:pt x="5227" y="140265"/>
                </a:lnTo>
                <a:lnTo>
                  <a:pt x="3438" y="143040"/>
                </a:lnTo>
                <a:lnTo>
                  <a:pt x="1451" y="148663"/>
                </a:lnTo>
                <a:lnTo>
                  <a:pt x="332" y="152633"/>
                </a:lnTo>
                <a:lnTo>
                  <a:pt x="0" y="158360"/>
                </a:lnTo>
                <a:lnTo>
                  <a:pt x="907" y="160818"/>
                </a:lnTo>
                <a:lnTo>
                  <a:pt x="4453" y="166090"/>
                </a:lnTo>
                <a:lnTo>
                  <a:pt x="6733" y="167876"/>
                </a:lnTo>
                <a:lnTo>
                  <a:pt x="9204" y="169067"/>
                </a:lnTo>
                <a:lnTo>
                  <a:pt x="11805" y="169862"/>
                </a:lnTo>
                <a:lnTo>
                  <a:pt x="17235" y="173284"/>
                </a:lnTo>
                <a:lnTo>
                  <a:pt x="20016" y="175530"/>
                </a:lnTo>
                <a:lnTo>
                  <a:pt x="22823" y="177027"/>
                </a:lnTo>
                <a:lnTo>
                  <a:pt x="28482" y="178691"/>
                </a:lnTo>
                <a:lnTo>
                  <a:pt x="34171" y="181971"/>
                </a:lnTo>
                <a:lnTo>
                  <a:pt x="37022" y="184179"/>
                </a:lnTo>
                <a:lnTo>
                  <a:pt x="42730" y="186632"/>
                </a:lnTo>
                <a:lnTo>
                  <a:pt x="45585" y="187286"/>
                </a:lnTo>
                <a:lnTo>
                  <a:pt x="51298" y="190553"/>
                </a:lnTo>
                <a:lnTo>
                  <a:pt x="54155" y="192758"/>
                </a:lnTo>
                <a:lnTo>
                  <a:pt x="59869" y="195207"/>
                </a:lnTo>
                <a:lnTo>
                  <a:pt x="65584" y="196296"/>
                </a:lnTo>
                <a:lnTo>
                  <a:pt x="71298" y="196780"/>
                </a:lnTo>
                <a:lnTo>
                  <a:pt x="75108" y="196909"/>
                </a:lnTo>
                <a:lnTo>
                  <a:pt x="89572" y="197091"/>
                </a:lnTo>
                <a:lnTo>
                  <a:pt x="100376" y="197133"/>
                </a:lnTo>
                <a:lnTo>
                  <a:pt x="104971" y="196192"/>
                </a:lnTo>
                <a:lnTo>
                  <a:pt x="112617" y="192606"/>
                </a:lnTo>
                <a:lnTo>
                  <a:pt x="116942" y="191269"/>
                </a:lnTo>
                <a:lnTo>
                  <a:pt x="121729" y="190378"/>
                </a:lnTo>
                <a:lnTo>
                  <a:pt x="126827" y="189783"/>
                </a:lnTo>
                <a:lnTo>
                  <a:pt x="132130" y="187482"/>
                </a:lnTo>
                <a:lnTo>
                  <a:pt x="137570" y="184043"/>
                </a:lnTo>
                <a:lnTo>
                  <a:pt x="143103" y="179845"/>
                </a:lnTo>
                <a:lnTo>
                  <a:pt x="147743" y="177046"/>
                </a:lnTo>
                <a:lnTo>
                  <a:pt x="155440" y="173937"/>
                </a:lnTo>
                <a:lnTo>
                  <a:pt x="158825" y="171203"/>
                </a:lnTo>
                <a:lnTo>
                  <a:pt x="162034" y="167475"/>
                </a:lnTo>
                <a:lnTo>
                  <a:pt x="165127" y="163085"/>
                </a:lnTo>
                <a:lnTo>
                  <a:pt x="168140" y="159206"/>
                </a:lnTo>
                <a:lnTo>
                  <a:pt x="174030" y="152355"/>
                </a:lnTo>
                <a:lnTo>
                  <a:pt x="175981" y="148243"/>
                </a:lnTo>
                <a:lnTo>
                  <a:pt x="177282" y="143596"/>
                </a:lnTo>
                <a:lnTo>
                  <a:pt x="178149" y="138593"/>
                </a:lnTo>
                <a:lnTo>
                  <a:pt x="179679" y="134305"/>
                </a:lnTo>
                <a:lnTo>
                  <a:pt x="181653" y="130494"/>
                </a:lnTo>
                <a:lnTo>
                  <a:pt x="183921" y="127001"/>
                </a:lnTo>
                <a:lnTo>
                  <a:pt x="185432" y="122767"/>
                </a:lnTo>
                <a:lnTo>
                  <a:pt x="186441" y="118040"/>
                </a:lnTo>
                <a:lnTo>
                  <a:pt x="187112" y="112983"/>
                </a:lnTo>
                <a:lnTo>
                  <a:pt x="188513" y="108659"/>
                </a:lnTo>
                <a:lnTo>
                  <a:pt x="190400" y="104824"/>
                </a:lnTo>
                <a:lnTo>
                  <a:pt x="194082" y="98023"/>
                </a:lnTo>
                <a:lnTo>
                  <a:pt x="195719" y="91826"/>
                </a:lnTo>
                <a:lnTo>
                  <a:pt x="196447" y="85896"/>
                </a:lnTo>
                <a:lnTo>
                  <a:pt x="196913" y="78879"/>
                </a:lnTo>
                <a:lnTo>
                  <a:pt x="196994" y="73113"/>
                </a:lnTo>
                <a:lnTo>
                  <a:pt x="197019" y="69923"/>
                </a:lnTo>
                <a:lnTo>
                  <a:pt x="197029" y="101826"/>
                </a:lnTo>
                <a:lnTo>
                  <a:pt x="197981" y="106937"/>
                </a:lnTo>
                <a:lnTo>
                  <a:pt x="199568" y="112248"/>
                </a:lnTo>
                <a:lnTo>
                  <a:pt x="201580" y="117695"/>
                </a:lnTo>
                <a:lnTo>
                  <a:pt x="202920" y="123230"/>
                </a:lnTo>
                <a:lnTo>
                  <a:pt x="203814" y="128826"/>
                </a:lnTo>
                <a:lnTo>
                  <a:pt x="204410" y="134461"/>
                </a:lnTo>
                <a:lnTo>
                  <a:pt x="205759" y="139171"/>
                </a:lnTo>
                <a:lnTo>
                  <a:pt x="207611" y="143263"/>
                </a:lnTo>
                <a:lnTo>
                  <a:pt x="209799" y="146944"/>
                </a:lnTo>
                <a:lnTo>
                  <a:pt x="212211" y="151302"/>
                </a:lnTo>
                <a:lnTo>
                  <a:pt x="217429" y="161225"/>
                </a:lnTo>
                <a:lnTo>
                  <a:pt x="219201" y="166538"/>
                </a:lnTo>
                <a:lnTo>
                  <a:pt x="220383" y="171986"/>
                </a:lnTo>
                <a:lnTo>
                  <a:pt x="221170" y="177522"/>
                </a:lnTo>
                <a:lnTo>
                  <a:pt x="222648" y="182165"/>
                </a:lnTo>
                <a:lnTo>
                  <a:pt x="224586" y="186213"/>
                </a:lnTo>
                <a:lnTo>
                  <a:pt x="226830" y="189865"/>
                </a:lnTo>
                <a:lnTo>
                  <a:pt x="228327" y="194204"/>
                </a:lnTo>
                <a:lnTo>
                  <a:pt x="229324" y="199001"/>
                </a:lnTo>
                <a:lnTo>
                  <a:pt x="229989" y="204105"/>
                </a:lnTo>
                <a:lnTo>
                  <a:pt x="231385" y="207507"/>
                </a:lnTo>
                <a:lnTo>
                  <a:pt x="233267" y="209776"/>
                </a:lnTo>
                <a:lnTo>
                  <a:pt x="235475" y="211288"/>
                </a:lnTo>
                <a:lnTo>
                  <a:pt x="236947" y="213248"/>
                </a:lnTo>
                <a:lnTo>
                  <a:pt x="237929" y="215508"/>
                </a:lnTo>
                <a:lnTo>
                  <a:pt x="239504" y="221427"/>
                </a:lnTo>
                <a:lnTo>
                  <a:pt x="240585" y="221913"/>
                </a:lnTo>
                <a:lnTo>
                  <a:pt x="247919" y="222828"/>
                </a:lnTo>
                <a:lnTo>
                  <a:pt x="248464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89"/>
          <p:cNvSpPr/>
          <p:nvPr/>
        </p:nvSpPr>
        <p:spPr>
          <a:xfrm>
            <a:off x="7949565" y="3248977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90"/>
          <p:cNvSpPr/>
          <p:nvPr/>
        </p:nvSpPr>
        <p:spPr>
          <a:xfrm>
            <a:off x="8035290" y="3291840"/>
            <a:ext cx="144538" cy="171403"/>
          </a:xfrm>
          <a:custGeom>
            <a:avLst/>
            <a:gdLst/>
            <a:ahLst/>
            <a:cxnLst/>
            <a:rect l="0" t="0" r="0" b="0"/>
            <a:pathLst>
              <a:path w="144538" h="171403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336" y="15181"/>
                </a:lnTo>
                <a:lnTo>
                  <a:pt x="8467" y="20399"/>
                </a:lnTo>
                <a:lnTo>
                  <a:pt x="9455" y="23125"/>
                </a:lnTo>
                <a:lnTo>
                  <a:pt x="11066" y="25894"/>
                </a:lnTo>
                <a:lnTo>
                  <a:pt x="13092" y="28692"/>
                </a:lnTo>
                <a:lnTo>
                  <a:pt x="15396" y="32463"/>
                </a:lnTo>
                <a:lnTo>
                  <a:pt x="17883" y="36882"/>
                </a:lnTo>
                <a:lnTo>
                  <a:pt x="20495" y="41733"/>
                </a:lnTo>
                <a:lnTo>
                  <a:pt x="22236" y="46872"/>
                </a:lnTo>
                <a:lnTo>
                  <a:pt x="23396" y="52203"/>
                </a:lnTo>
                <a:lnTo>
                  <a:pt x="24170" y="57662"/>
                </a:lnTo>
                <a:lnTo>
                  <a:pt x="25638" y="63206"/>
                </a:lnTo>
                <a:lnTo>
                  <a:pt x="27569" y="68807"/>
                </a:lnTo>
                <a:lnTo>
                  <a:pt x="29809" y="74447"/>
                </a:lnTo>
                <a:lnTo>
                  <a:pt x="32255" y="80111"/>
                </a:lnTo>
                <a:lnTo>
                  <a:pt x="37513" y="91484"/>
                </a:lnTo>
                <a:lnTo>
                  <a:pt x="39296" y="97184"/>
                </a:lnTo>
                <a:lnTo>
                  <a:pt x="40485" y="102890"/>
                </a:lnTo>
                <a:lnTo>
                  <a:pt x="41277" y="108598"/>
                </a:lnTo>
                <a:lnTo>
                  <a:pt x="41805" y="114309"/>
                </a:lnTo>
                <a:lnTo>
                  <a:pt x="42158" y="120021"/>
                </a:lnTo>
                <a:lnTo>
                  <a:pt x="42549" y="131447"/>
                </a:lnTo>
                <a:lnTo>
                  <a:pt x="42821" y="155469"/>
                </a:lnTo>
                <a:lnTo>
                  <a:pt x="42862" y="171207"/>
                </a:lnTo>
                <a:lnTo>
                  <a:pt x="42862" y="171402"/>
                </a:lnTo>
                <a:lnTo>
                  <a:pt x="42862" y="166885"/>
                </a:lnTo>
                <a:lnTo>
                  <a:pt x="41910" y="164596"/>
                </a:lnTo>
                <a:lnTo>
                  <a:pt x="38311" y="159514"/>
                </a:lnTo>
                <a:lnTo>
                  <a:pt x="36970" y="156825"/>
                </a:lnTo>
                <a:lnTo>
                  <a:pt x="36077" y="154080"/>
                </a:lnTo>
                <a:lnTo>
                  <a:pt x="35481" y="151297"/>
                </a:lnTo>
                <a:lnTo>
                  <a:pt x="34132" y="147537"/>
                </a:lnTo>
                <a:lnTo>
                  <a:pt x="32279" y="143125"/>
                </a:lnTo>
                <a:lnTo>
                  <a:pt x="30092" y="138279"/>
                </a:lnTo>
                <a:lnTo>
                  <a:pt x="29585" y="133143"/>
                </a:lnTo>
                <a:lnTo>
                  <a:pt x="30201" y="127815"/>
                </a:lnTo>
                <a:lnTo>
                  <a:pt x="31564" y="122357"/>
                </a:lnTo>
                <a:lnTo>
                  <a:pt x="32473" y="116814"/>
                </a:lnTo>
                <a:lnTo>
                  <a:pt x="33079" y="111213"/>
                </a:lnTo>
                <a:lnTo>
                  <a:pt x="33483" y="105575"/>
                </a:lnTo>
                <a:lnTo>
                  <a:pt x="34704" y="98958"/>
                </a:lnTo>
                <a:lnTo>
                  <a:pt x="36470" y="91689"/>
                </a:lnTo>
                <a:lnTo>
                  <a:pt x="38601" y="83986"/>
                </a:lnTo>
                <a:lnTo>
                  <a:pt x="40974" y="77898"/>
                </a:lnTo>
                <a:lnTo>
                  <a:pt x="43509" y="72887"/>
                </a:lnTo>
                <a:lnTo>
                  <a:pt x="46151" y="68594"/>
                </a:lnTo>
                <a:lnTo>
                  <a:pt x="48864" y="63827"/>
                </a:lnTo>
                <a:lnTo>
                  <a:pt x="54420" y="53450"/>
                </a:lnTo>
                <a:lnTo>
                  <a:pt x="62903" y="36897"/>
                </a:lnTo>
                <a:lnTo>
                  <a:pt x="66700" y="32218"/>
                </a:lnTo>
                <a:lnTo>
                  <a:pt x="71136" y="28146"/>
                </a:lnTo>
                <a:lnTo>
                  <a:pt x="75999" y="24479"/>
                </a:lnTo>
                <a:lnTo>
                  <a:pt x="80194" y="22034"/>
                </a:lnTo>
                <a:lnTo>
                  <a:pt x="83943" y="20404"/>
                </a:lnTo>
                <a:lnTo>
                  <a:pt x="87394" y="19318"/>
                </a:lnTo>
                <a:lnTo>
                  <a:pt x="90647" y="18593"/>
                </a:lnTo>
                <a:lnTo>
                  <a:pt x="93770" y="18111"/>
                </a:lnTo>
                <a:lnTo>
                  <a:pt x="96802" y="17788"/>
                </a:lnTo>
                <a:lnTo>
                  <a:pt x="99777" y="17574"/>
                </a:lnTo>
                <a:lnTo>
                  <a:pt x="102714" y="17431"/>
                </a:lnTo>
                <a:lnTo>
                  <a:pt x="105623" y="17335"/>
                </a:lnTo>
                <a:lnTo>
                  <a:pt x="108515" y="18224"/>
                </a:lnTo>
                <a:lnTo>
                  <a:pt x="111396" y="19769"/>
                </a:lnTo>
                <a:lnTo>
                  <a:pt x="114269" y="21752"/>
                </a:lnTo>
                <a:lnTo>
                  <a:pt x="117137" y="24979"/>
                </a:lnTo>
                <a:lnTo>
                  <a:pt x="120001" y="29035"/>
                </a:lnTo>
                <a:lnTo>
                  <a:pt x="122863" y="33644"/>
                </a:lnTo>
                <a:lnTo>
                  <a:pt x="125723" y="38622"/>
                </a:lnTo>
                <a:lnTo>
                  <a:pt x="131442" y="49232"/>
                </a:lnTo>
                <a:lnTo>
                  <a:pt x="133348" y="53777"/>
                </a:lnTo>
                <a:lnTo>
                  <a:pt x="134619" y="57758"/>
                </a:lnTo>
                <a:lnTo>
                  <a:pt x="135465" y="61365"/>
                </a:lnTo>
                <a:lnTo>
                  <a:pt x="136030" y="66628"/>
                </a:lnTo>
                <a:lnTo>
                  <a:pt x="136407" y="72993"/>
                </a:lnTo>
                <a:lnTo>
                  <a:pt x="136825" y="86734"/>
                </a:lnTo>
                <a:lnTo>
                  <a:pt x="137115" y="116914"/>
                </a:lnTo>
                <a:lnTo>
                  <a:pt x="138083" y="121757"/>
                </a:lnTo>
                <a:lnTo>
                  <a:pt x="139680" y="125939"/>
                </a:lnTo>
                <a:lnTo>
                  <a:pt x="141698" y="129679"/>
                </a:lnTo>
                <a:lnTo>
                  <a:pt x="143043" y="133125"/>
                </a:lnTo>
                <a:lnTo>
                  <a:pt x="143940" y="136375"/>
                </a:lnTo>
                <a:lnTo>
                  <a:pt x="144537" y="139494"/>
                </a:lnTo>
                <a:lnTo>
                  <a:pt x="143982" y="142526"/>
                </a:lnTo>
                <a:lnTo>
                  <a:pt x="142661" y="145500"/>
                </a:lnTo>
                <a:lnTo>
                  <a:pt x="140827" y="148434"/>
                </a:lnTo>
                <a:lnTo>
                  <a:pt x="139604" y="151344"/>
                </a:lnTo>
                <a:lnTo>
                  <a:pt x="138790" y="154236"/>
                </a:lnTo>
                <a:lnTo>
                  <a:pt x="137482" y="161170"/>
                </a:lnTo>
                <a:lnTo>
                  <a:pt x="137303" y="164658"/>
                </a:lnTo>
                <a:lnTo>
                  <a:pt x="137168" y="171052"/>
                </a:lnTo>
                <a:lnTo>
                  <a:pt x="137160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91"/>
          <p:cNvSpPr/>
          <p:nvPr/>
        </p:nvSpPr>
        <p:spPr>
          <a:xfrm>
            <a:off x="8241061" y="3283314"/>
            <a:ext cx="135789" cy="171350"/>
          </a:xfrm>
          <a:custGeom>
            <a:avLst/>
            <a:gdLst/>
            <a:ahLst/>
            <a:cxnLst/>
            <a:rect l="0" t="0" r="0" b="0"/>
            <a:pathLst>
              <a:path w="135789" h="171350">
                <a:moveTo>
                  <a:pt x="17114" y="8526"/>
                </a:moveTo>
                <a:lnTo>
                  <a:pt x="17114" y="20457"/>
                </a:lnTo>
                <a:lnTo>
                  <a:pt x="16162" y="24100"/>
                </a:lnTo>
                <a:lnTo>
                  <a:pt x="14574" y="28434"/>
                </a:lnTo>
                <a:lnTo>
                  <a:pt x="12563" y="33228"/>
                </a:lnTo>
                <a:lnTo>
                  <a:pt x="11222" y="37376"/>
                </a:lnTo>
                <a:lnTo>
                  <a:pt x="10329" y="41095"/>
                </a:lnTo>
                <a:lnTo>
                  <a:pt x="9733" y="44525"/>
                </a:lnTo>
                <a:lnTo>
                  <a:pt x="9335" y="48718"/>
                </a:lnTo>
                <a:lnTo>
                  <a:pt x="9071" y="53418"/>
                </a:lnTo>
                <a:lnTo>
                  <a:pt x="8777" y="63720"/>
                </a:lnTo>
                <a:lnTo>
                  <a:pt x="8545" y="119984"/>
                </a:lnTo>
                <a:lnTo>
                  <a:pt x="8544" y="125693"/>
                </a:lnTo>
                <a:lnTo>
                  <a:pt x="9495" y="130452"/>
                </a:lnTo>
                <a:lnTo>
                  <a:pt x="11083" y="134578"/>
                </a:lnTo>
                <a:lnTo>
                  <a:pt x="13093" y="138281"/>
                </a:lnTo>
                <a:lnTo>
                  <a:pt x="14432" y="142654"/>
                </a:lnTo>
                <a:lnTo>
                  <a:pt x="15326" y="147475"/>
                </a:lnTo>
                <a:lnTo>
                  <a:pt x="15923" y="152593"/>
                </a:lnTo>
                <a:lnTo>
                  <a:pt x="16319" y="156958"/>
                </a:lnTo>
                <a:lnTo>
                  <a:pt x="16584" y="160821"/>
                </a:lnTo>
                <a:lnTo>
                  <a:pt x="17009" y="169313"/>
                </a:lnTo>
                <a:lnTo>
                  <a:pt x="16091" y="170010"/>
                </a:lnTo>
                <a:lnTo>
                  <a:pt x="12531" y="170784"/>
                </a:lnTo>
                <a:lnTo>
                  <a:pt x="8892" y="171349"/>
                </a:lnTo>
                <a:lnTo>
                  <a:pt x="8644" y="166836"/>
                </a:lnTo>
                <a:lnTo>
                  <a:pt x="8572" y="154916"/>
                </a:lnTo>
                <a:lnTo>
                  <a:pt x="7609" y="150886"/>
                </a:lnTo>
                <a:lnTo>
                  <a:pt x="6015" y="147248"/>
                </a:lnTo>
                <a:lnTo>
                  <a:pt x="4000" y="143869"/>
                </a:lnTo>
                <a:lnTo>
                  <a:pt x="2655" y="139713"/>
                </a:lnTo>
                <a:lnTo>
                  <a:pt x="1760" y="135036"/>
                </a:lnTo>
                <a:lnTo>
                  <a:pt x="1163" y="130014"/>
                </a:lnTo>
                <a:lnTo>
                  <a:pt x="765" y="124760"/>
                </a:lnTo>
                <a:lnTo>
                  <a:pt x="499" y="119353"/>
                </a:lnTo>
                <a:lnTo>
                  <a:pt x="205" y="107312"/>
                </a:lnTo>
                <a:lnTo>
                  <a:pt x="0" y="72546"/>
                </a:lnTo>
                <a:lnTo>
                  <a:pt x="942" y="66446"/>
                </a:lnTo>
                <a:lnTo>
                  <a:pt x="2523" y="60474"/>
                </a:lnTo>
                <a:lnTo>
                  <a:pt x="4529" y="54588"/>
                </a:lnTo>
                <a:lnTo>
                  <a:pt x="6819" y="49712"/>
                </a:lnTo>
                <a:lnTo>
                  <a:pt x="9298" y="45508"/>
                </a:lnTo>
                <a:lnTo>
                  <a:pt x="11903" y="41753"/>
                </a:lnTo>
                <a:lnTo>
                  <a:pt x="14593" y="37345"/>
                </a:lnTo>
                <a:lnTo>
                  <a:pt x="17338" y="32501"/>
                </a:lnTo>
                <a:lnTo>
                  <a:pt x="20121" y="27367"/>
                </a:lnTo>
                <a:lnTo>
                  <a:pt x="22929" y="22991"/>
                </a:lnTo>
                <a:lnTo>
                  <a:pt x="25753" y="19122"/>
                </a:lnTo>
                <a:lnTo>
                  <a:pt x="28588" y="15590"/>
                </a:lnTo>
                <a:lnTo>
                  <a:pt x="31430" y="12282"/>
                </a:lnTo>
                <a:lnTo>
                  <a:pt x="34278" y="9125"/>
                </a:lnTo>
                <a:lnTo>
                  <a:pt x="37129" y="6068"/>
                </a:lnTo>
                <a:lnTo>
                  <a:pt x="40935" y="4030"/>
                </a:lnTo>
                <a:lnTo>
                  <a:pt x="45377" y="2671"/>
                </a:lnTo>
                <a:lnTo>
                  <a:pt x="50243" y="1765"/>
                </a:lnTo>
                <a:lnTo>
                  <a:pt x="54441" y="1161"/>
                </a:lnTo>
                <a:lnTo>
                  <a:pt x="58191" y="758"/>
                </a:lnTo>
                <a:lnTo>
                  <a:pt x="61643" y="490"/>
                </a:lnTo>
                <a:lnTo>
                  <a:pt x="65850" y="311"/>
                </a:lnTo>
                <a:lnTo>
                  <a:pt x="79921" y="59"/>
                </a:lnTo>
                <a:lnTo>
                  <a:pt x="87255" y="0"/>
                </a:lnTo>
                <a:lnTo>
                  <a:pt x="90545" y="937"/>
                </a:lnTo>
                <a:lnTo>
                  <a:pt x="93690" y="2514"/>
                </a:lnTo>
                <a:lnTo>
                  <a:pt x="96740" y="4518"/>
                </a:lnTo>
                <a:lnTo>
                  <a:pt x="99726" y="6806"/>
                </a:lnTo>
                <a:lnTo>
                  <a:pt x="102668" y="9285"/>
                </a:lnTo>
                <a:lnTo>
                  <a:pt x="105583" y="11889"/>
                </a:lnTo>
                <a:lnTo>
                  <a:pt x="108478" y="15530"/>
                </a:lnTo>
                <a:lnTo>
                  <a:pt x="111360" y="19863"/>
                </a:lnTo>
                <a:lnTo>
                  <a:pt x="114235" y="24656"/>
                </a:lnTo>
                <a:lnTo>
                  <a:pt x="117104" y="29757"/>
                </a:lnTo>
                <a:lnTo>
                  <a:pt x="122831" y="40504"/>
                </a:lnTo>
                <a:lnTo>
                  <a:pt x="124739" y="45085"/>
                </a:lnTo>
                <a:lnTo>
                  <a:pt x="126012" y="49091"/>
                </a:lnTo>
                <a:lnTo>
                  <a:pt x="126860" y="52714"/>
                </a:lnTo>
                <a:lnTo>
                  <a:pt x="128378" y="57035"/>
                </a:lnTo>
                <a:lnTo>
                  <a:pt x="130342" y="61820"/>
                </a:lnTo>
                <a:lnTo>
                  <a:pt x="132605" y="66915"/>
                </a:lnTo>
                <a:lnTo>
                  <a:pt x="134113" y="71264"/>
                </a:lnTo>
                <a:lnTo>
                  <a:pt x="135119" y="75117"/>
                </a:lnTo>
                <a:lnTo>
                  <a:pt x="135788" y="78637"/>
                </a:lnTo>
                <a:lnTo>
                  <a:pt x="135282" y="82889"/>
                </a:lnTo>
                <a:lnTo>
                  <a:pt x="133992" y="87629"/>
                </a:lnTo>
                <a:lnTo>
                  <a:pt x="132181" y="92694"/>
                </a:lnTo>
                <a:lnTo>
                  <a:pt x="130972" y="97975"/>
                </a:lnTo>
                <a:lnTo>
                  <a:pt x="130168" y="103401"/>
                </a:lnTo>
                <a:lnTo>
                  <a:pt x="129630" y="108923"/>
                </a:lnTo>
                <a:lnTo>
                  <a:pt x="129272" y="113558"/>
                </a:lnTo>
                <a:lnTo>
                  <a:pt x="129033" y="117600"/>
                </a:lnTo>
                <a:lnTo>
                  <a:pt x="128874" y="121247"/>
                </a:lnTo>
                <a:lnTo>
                  <a:pt x="128697" y="130379"/>
                </a:lnTo>
                <a:lnTo>
                  <a:pt x="128564" y="149341"/>
                </a:lnTo>
                <a:lnTo>
                  <a:pt x="127609" y="151932"/>
                </a:lnTo>
                <a:lnTo>
                  <a:pt x="126019" y="154612"/>
                </a:lnTo>
                <a:lnTo>
                  <a:pt x="124007" y="157352"/>
                </a:lnTo>
                <a:lnTo>
                  <a:pt x="123619" y="159178"/>
                </a:lnTo>
                <a:lnTo>
                  <a:pt x="124312" y="160396"/>
                </a:lnTo>
                <a:lnTo>
                  <a:pt x="125726" y="161207"/>
                </a:lnTo>
                <a:lnTo>
                  <a:pt x="126670" y="162701"/>
                </a:lnTo>
                <a:lnTo>
                  <a:pt x="127718" y="166900"/>
                </a:lnTo>
                <a:lnTo>
                  <a:pt x="127997" y="167449"/>
                </a:lnTo>
                <a:lnTo>
                  <a:pt x="128183" y="166862"/>
                </a:lnTo>
                <a:lnTo>
                  <a:pt x="128556" y="1628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92"/>
          <p:cNvSpPr/>
          <p:nvPr/>
        </p:nvSpPr>
        <p:spPr>
          <a:xfrm>
            <a:off x="8446779" y="3266122"/>
            <a:ext cx="17137" cy="180024"/>
          </a:xfrm>
          <a:custGeom>
            <a:avLst/>
            <a:gdLst/>
            <a:ahLst/>
            <a:cxnLst/>
            <a:rect l="0" t="0" r="0" b="0"/>
            <a:pathLst>
              <a:path w="17137" h="180024">
                <a:moveTo>
                  <a:pt x="8563" y="0"/>
                </a:moveTo>
                <a:lnTo>
                  <a:pt x="8563" y="12770"/>
                </a:lnTo>
                <a:lnTo>
                  <a:pt x="7611" y="15181"/>
                </a:lnTo>
                <a:lnTo>
                  <a:pt x="6023" y="17741"/>
                </a:lnTo>
                <a:lnTo>
                  <a:pt x="4012" y="20400"/>
                </a:lnTo>
                <a:lnTo>
                  <a:pt x="2671" y="24077"/>
                </a:lnTo>
                <a:lnTo>
                  <a:pt x="1778" y="28434"/>
                </a:lnTo>
                <a:lnTo>
                  <a:pt x="1182" y="33244"/>
                </a:lnTo>
                <a:lnTo>
                  <a:pt x="785" y="38355"/>
                </a:lnTo>
                <a:lnTo>
                  <a:pt x="520" y="43668"/>
                </a:lnTo>
                <a:lnTo>
                  <a:pt x="226" y="54650"/>
                </a:lnTo>
                <a:lnTo>
                  <a:pt x="0" y="92645"/>
                </a:lnTo>
                <a:lnTo>
                  <a:pt x="949" y="97959"/>
                </a:lnTo>
                <a:lnTo>
                  <a:pt x="2534" y="103406"/>
                </a:lnTo>
                <a:lnTo>
                  <a:pt x="4543" y="108942"/>
                </a:lnTo>
                <a:lnTo>
                  <a:pt x="5884" y="114538"/>
                </a:lnTo>
                <a:lnTo>
                  <a:pt x="6777" y="120174"/>
                </a:lnTo>
                <a:lnTo>
                  <a:pt x="7372" y="125836"/>
                </a:lnTo>
                <a:lnTo>
                  <a:pt x="7770" y="131516"/>
                </a:lnTo>
                <a:lnTo>
                  <a:pt x="8034" y="137207"/>
                </a:lnTo>
                <a:lnTo>
                  <a:pt x="8406" y="151779"/>
                </a:lnTo>
                <a:lnTo>
                  <a:pt x="8561" y="178285"/>
                </a:lnTo>
                <a:lnTo>
                  <a:pt x="9514" y="178865"/>
                </a:lnTo>
                <a:lnTo>
                  <a:pt x="11102" y="179251"/>
                </a:lnTo>
                <a:lnTo>
                  <a:pt x="17136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93"/>
          <p:cNvSpPr/>
          <p:nvPr/>
        </p:nvSpPr>
        <p:spPr>
          <a:xfrm>
            <a:off x="8421052" y="3188970"/>
            <a:ext cx="8574" cy="17145"/>
          </a:xfrm>
          <a:custGeom>
            <a:avLst/>
            <a:gdLst/>
            <a:ahLst/>
            <a:cxnLst/>
            <a:rect l="0" t="0" r="0" b="0"/>
            <a:pathLst>
              <a:path w="8574" h="17145">
                <a:moveTo>
                  <a:pt x="8573" y="17144"/>
                </a:moveTo>
                <a:lnTo>
                  <a:pt x="8573" y="12594"/>
                </a:lnTo>
                <a:lnTo>
                  <a:pt x="7621" y="11253"/>
                </a:lnTo>
                <a:lnTo>
                  <a:pt x="6033" y="10359"/>
                </a:lnTo>
                <a:lnTo>
                  <a:pt x="354" y="8677"/>
                </a:lnTo>
                <a:lnTo>
                  <a:pt x="236" y="7689"/>
                </a:lnTo>
                <a:lnTo>
                  <a:pt x="157" y="607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94"/>
          <p:cNvSpPr/>
          <p:nvPr/>
        </p:nvSpPr>
        <p:spPr>
          <a:xfrm>
            <a:off x="8515747" y="3249478"/>
            <a:ext cx="136763" cy="187974"/>
          </a:xfrm>
          <a:custGeom>
            <a:avLst/>
            <a:gdLst/>
            <a:ahLst/>
            <a:cxnLst/>
            <a:rect l="0" t="0" r="0" b="0"/>
            <a:pathLst>
              <a:path w="136763" h="187974">
                <a:moveTo>
                  <a:pt x="8175" y="76651"/>
                </a:moveTo>
                <a:lnTo>
                  <a:pt x="12726" y="81203"/>
                </a:lnTo>
                <a:lnTo>
                  <a:pt x="15019" y="82543"/>
                </a:lnTo>
                <a:lnTo>
                  <a:pt x="17500" y="83437"/>
                </a:lnTo>
                <a:lnTo>
                  <a:pt x="20107" y="84032"/>
                </a:lnTo>
                <a:lnTo>
                  <a:pt x="22797" y="84430"/>
                </a:lnTo>
                <a:lnTo>
                  <a:pt x="25543" y="84695"/>
                </a:lnTo>
                <a:lnTo>
                  <a:pt x="28326" y="84871"/>
                </a:lnTo>
                <a:lnTo>
                  <a:pt x="31134" y="84036"/>
                </a:lnTo>
                <a:lnTo>
                  <a:pt x="33959" y="82527"/>
                </a:lnTo>
                <a:lnTo>
                  <a:pt x="36794" y="80569"/>
                </a:lnTo>
                <a:lnTo>
                  <a:pt x="39636" y="79263"/>
                </a:lnTo>
                <a:lnTo>
                  <a:pt x="42485" y="78392"/>
                </a:lnTo>
                <a:lnTo>
                  <a:pt x="45335" y="77812"/>
                </a:lnTo>
                <a:lnTo>
                  <a:pt x="49141" y="76473"/>
                </a:lnTo>
                <a:lnTo>
                  <a:pt x="53584" y="74628"/>
                </a:lnTo>
                <a:lnTo>
                  <a:pt x="58449" y="72445"/>
                </a:lnTo>
                <a:lnTo>
                  <a:pt x="62647" y="70037"/>
                </a:lnTo>
                <a:lnTo>
                  <a:pt x="66398" y="67480"/>
                </a:lnTo>
                <a:lnTo>
                  <a:pt x="69849" y="64822"/>
                </a:lnTo>
                <a:lnTo>
                  <a:pt x="73104" y="62098"/>
                </a:lnTo>
                <a:lnTo>
                  <a:pt x="76226" y="59329"/>
                </a:lnTo>
                <a:lnTo>
                  <a:pt x="83530" y="52592"/>
                </a:lnTo>
                <a:lnTo>
                  <a:pt x="97102" y="39148"/>
                </a:lnTo>
                <a:lnTo>
                  <a:pt x="98892" y="36409"/>
                </a:lnTo>
                <a:lnTo>
                  <a:pt x="100881" y="30826"/>
                </a:lnTo>
                <a:lnTo>
                  <a:pt x="101765" y="25170"/>
                </a:lnTo>
                <a:lnTo>
                  <a:pt x="102158" y="19481"/>
                </a:lnTo>
                <a:lnTo>
                  <a:pt x="102333" y="13777"/>
                </a:lnTo>
                <a:lnTo>
                  <a:pt x="100475" y="10923"/>
                </a:lnTo>
                <a:lnTo>
                  <a:pt x="97331" y="8068"/>
                </a:lnTo>
                <a:lnTo>
                  <a:pt x="93330" y="5211"/>
                </a:lnTo>
                <a:lnTo>
                  <a:pt x="89710" y="3307"/>
                </a:lnTo>
                <a:lnTo>
                  <a:pt x="86344" y="2038"/>
                </a:lnTo>
                <a:lnTo>
                  <a:pt x="83148" y="1192"/>
                </a:lnTo>
                <a:lnTo>
                  <a:pt x="80065" y="627"/>
                </a:lnTo>
                <a:lnTo>
                  <a:pt x="77057" y="251"/>
                </a:lnTo>
                <a:lnTo>
                  <a:pt x="74098" y="0"/>
                </a:lnTo>
                <a:lnTo>
                  <a:pt x="71174" y="786"/>
                </a:lnTo>
                <a:lnTo>
                  <a:pt x="68271" y="2262"/>
                </a:lnTo>
                <a:lnTo>
                  <a:pt x="65385" y="4198"/>
                </a:lnTo>
                <a:lnTo>
                  <a:pt x="61555" y="5489"/>
                </a:lnTo>
                <a:lnTo>
                  <a:pt x="57097" y="6350"/>
                </a:lnTo>
                <a:lnTo>
                  <a:pt x="52220" y="6924"/>
                </a:lnTo>
                <a:lnTo>
                  <a:pt x="48015" y="8259"/>
                </a:lnTo>
                <a:lnTo>
                  <a:pt x="44261" y="10102"/>
                </a:lnTo>
                <a:lnTo>
                  <a:pt x="40805" y="12282"/>
                </a:lnTo>
                <a:lnTo>
                  <a:pt x="37547" y="14689"/>
                </a:lnTo>
                <a:lnTo>
                  <a:pt x="34424" y="17245"/>
                </a:lnTo>
                <a:lnTo>
                  <a:pt x="31390" y="19903"/>
                </a:lnTo>
                <a:lnTo>
                  <a:pt x="28415" y="22626"/>
                </a:lnTo>
                <a:lnTo>
                  <a:pt x="22568" y="28193"/>
                </a:lnTo>
                <a:lnTo>
                  <a:pt x="19676" y="31963"/>
                </a:lnTo>
                <a:lnTo>
                  <a:pt x="16794" y="36382"/>
                </a:lnTo>
                <a:lnTo>
                  <a:pt x="13921" y="41233"/>
                </a:lnTo>
                <a:lnTo>
                  <a:pt x="12006" y="46371"/>
                </a:lnTo>
                <a:lnTo>
                  <a:pt x="10730" y="51703"/>
                </a:lnTo>
                <a:lnTo>
                  <a:pt x="9878" y="57161"/>
                </a:lnTo>
                <a:lnTo>
                  <a:pt x="8359" y="63658"/>
                </a:lnTo>
                <a:lnTo>
                  <a:pt x="6392" y="70847"/>
                </a:lnTo>
                <a:lnTo>
                  <a:pt x="4129" y="78497"/>
                </a:lnTo>
                <a:lnTo>
                  <a:pt x="2620" y="85502"/>
                </a:lnTo>
                <a:lnTo>
                  <a:pt x="1615" y="92077"/>
                </a:lnTo>
                <a:lnTo>
                  <a:pt x="944" y="98365"/>
                </a:lnTo>
                <a:lnTo>
                  <a:pt x="497" y="104462"/>
                </a:lnTo>
                <a:lnTo>
                  <a:pt x="199" y="110432"/>
                </a:lnTo>
                <a:lnTo>
                  <a:pt x="0" y="116317"/>
                </a:lnTo>
                <a:lnTo>
                  <a:pt x="820" y="122145"/>
                </a:lnTo>
                <a:lnTo>
                  <a:pt x="2319" y="127936"/>
                </a:lnTo>
                <a:lnTo>
                  <a:pt x="4272" y="133701"/>
                </a:lnTo>
                <a:lnTo>
                  <a:pt x="6525" y="138497"/>
                </a:lnTo>
                <a:lnTo>
                  <a:pt x="8979" y="142647"/>
                </a:lnTo>
                <a:lnTo>
                  <a:pt x="11570" y="146366"/>
                </a:lnTo>
                <a:lnTo>
                  <a:pt x="14249" y="150750"/>
                </a:lnTo>
                <a:lnTo>
                  <a:pt x="16986" y="155578"/>
                </a:lnTo>
                <a:lnTo>
                  <a:pt x="19765" y="160702"/>
                </a:lnTo>
                <a:lnTo>
                  <a:pt x="22569" y="165070"/>
                </a:lnTo>
                <a:lnTo>
                  <a:pt x="25391" y="168935"/>
                </a:lnTo>
                <a:lnTo>
                  <a:pt x="28225" y="172464"/>
                </a:lnTo>
                <a:lnTo>
                  <a:pt x="31066" y="174816"/>
                </a:lnTo>
                <a:lnTo>
                  <a:pt x="33914" y="176385"/>
                </a:lnTo>
                <a:lnTo>
                  <a:pt x="36764" y="177431"/>
                </a:lnTo>
                <a:lnTo>
                  <a:pt x="39616" y="179080"/>
                </a:lnTo>
                <a:lnTo>
                  <a:pt x="42471" y="181132"/>
                </a:lnTo>
                <a:lnTo>
                  <a:pt x="45327" y="183453"/>
                </a:lnTo>
                <a:lnTo>
                  <a:pt x="48182" y="185000"/>
                </a:lnTo>
                <a:lnTo>
                  <a:pt x="51040" y="186031"/>
                </a:lnTo>
                <a:lnTo>
                  <a:pt x="53896" y="186719"/>
                </a:lnTo>
                <a:lnTo>
                  <a:pt x="56753" y="187177"/>
                </a:lnTo>
                <a:lnTo>
                  <a:pt x="59611" y="187483"/>
                </a:lnTo>
                <a:lnTo>
                  <a:pt x="62468" y="187687"/>
                </a:lnTo>
                <a:lnTo>
                  <a:pt x="65326" y="187823"/>
                </a:lnTo>
                <a:lnTo>
                  <a:pt x="71041" y="187973"/>
                </a:lnTo>
                <a:lnTo>
                  <a:pt x="73897" y="187061"/>
                </a:lnTo>
                <a:lnTo>
                  <a:pt x="76755" y="185501"/>
                </a:lnTo>
                <a:lnTo>
                  <a:pt x="79613" y="183507"/>
                </a:lnTo>
                <a:lnTo>
                  <a:pt x="82470" y="181226"/>
                </a:lnTo>
                <a:lnTo>
                  <a:pt x="85328" y="178753"/>
                </a:lnTo>
                <a:lnTo>
                  <a:pt x="88185" y="176152"/>
                </a:lnTo>
                <a:lnTo>
                  <a:pt x="91995" y="173465"/>
                </a:lnTo>
                <a:lnTo>
                  <a:pt x="96440" y="170722"/>
                </a:lnTo>
                <a:lnTo>
                  <a:pt x="101309" y="167940"/>
                </a:lnTo>
                <a:lnTo>
                  <a:pt x="105506" y="165133"/>
                </a:lnTo>
                <a:lnTo>
                  <a:pt x="109258" y="162309"/>
                </a:lnTo>
                <a:lnTo>
                  <a:pt x="112711" y="159474"/>
                </a:lnTo>
                <a:lnTo>
                  <a:pt x="115965" y="155679"/>
                </a:lnTo>
                <a:lnTo>
                  <a:pt x="119088" y="151244"/>
                </a:lnTo>
                <a:lnTo>
                  <a:pt x="122123" y="146383"/>
                </a:lnTo>
                <a:lnTo>
                  <a:pt x="125098" y="143141"/>
                </a:lnTo>
                <a:lnTo>
                  <a:pt x="128033" y="140980"/>
                </a:lnTo>
                <a:lnTo>
                  <a:pt x="136762" y="1366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95"/>
          <p:cNvSpPr/>
          <p:nvPr/>
        </p:nvSpPr>
        <p:spPr>
          <a:xfrm>
            <a:off x="8686800" y="3266170"/>
            <a:ext cx="248603" cy="154223"/>
          </a:xfrm>
          <a:custGeom>
            <a:avLst/>
            <a:gdLst/>
            <a:ahLst/>
            <a:cxnLst/>
            <a:rect l="0" t="0" r="0" b="0"/>
            <a:pathLst>
              <a:path w="248603" h="154223">
                <a:moveTo>
                  <a:pt x="0" y="17097"/>
                </a:moveTo>
                <a:lnTo>
                  <a:pt x="0" y="4078"/>
                </a:lnTo>
                <a:lnTo>
                  <a:pt x="952" y="2703"/>
                </a:lnTo>
                <a:lnTo>
                  <a:pt x="2540" y="1786"/>
                </a:lnTo>
                <a:lnTo>
                  <a:pt x="8219" y="60"/>
                </a:lnTo>
                <a:lnTo>
                  <a:pt x="8467" y="4535"/>
                </a:lnTo>
                <a:lnTo>
                  <a:pt x="8541" y="11893"/>
                </a:lnTo>
                <a:lnTo>
                  <a:pt x="9504" y="14580"/>
                </a:lnTo>
                <a:lnTo>
                  <a:pt x="11098" y="17324"/>
                </a:lnTo>
                <a:lnTo>
                  <a:pt x="13113" y="20106"/>
                </a:lnTo>
                <a:lnTo>
                  <a:pt x="14458" y="22913"/>
                </a:lnTo>
                <a:lnTo>
                  <a:pt x="15353" y="25737"/>
                </a:lnTo>
                <a:lnTo>
                  <a:pt x="15950" y="28572"/>
                </a:lnTo>
                <a:lnTo>
                  <a:pt x="17301" y="32367"/>
                </a:lnTo>
                <a:lnTo>
                  <a:pt x="19153" y="36802"/>
                </a:lnTo>
                <a:lnTo>
                  <a:pt x="21342" y="41664"/>
                </a:lnTo>
                <a:lnTo>
                  <a:pt x="22800" y="46810"/>
                </a:lnTo>
                <a:lnTo>
                  <a:pt x="23772" y="52146"/>
                </a:lnTo>
                <a:lnTo>
                  <a:pt x="24420" y="57608"/>
                </a:lnTo>
                <a:lnTo>
                  <a:pt x="25805" y="63154"/>
                </a:lnTo>
                <a:lnTo>
                  <a:pt x="27682" y="68757"/>
                </a:lnTo>
                <a:lnTo>
                  <a:pt x="29884" y="74397"/>
                </a:lnTo>
                <a:lnTo>
                  <a:pt x="32305" y="79109"/>
                </a:lnTo>
                <a:lnTo>
                  <a:pt x="34871" y="83204"/>
                </a:lnTo>
                <a:lnTo>
                  <a:pt x="37536" y="86886"/>
                </a:lnTo>
                <a:lnTo>
                  <a:pt x="39310" y="90293"/>
                </a:lnTo>
                <a:lnTo>
                  <a:pt x="40495" y="93517"/>
                </a:lnTo>
                <a:lnTo>
                  <a:pt x="41284" y="96619"/>
                </a:lnTo>
                <a:lnTo>
                  <a:pt x="41810" y="100591"/>
                </a:lnTo>
                <a:lnTo>
                  <a:pt x="42161" y="105145"/>
                </a:lnTo>
                <a:lnTo>
                  <a:pt x="42395" y="110086"/>
                </a:lnTo>
                <a:lnTo>
                  <a:pt x="43502" y="114332"/>
                </a:lnTo>
                <a:lnTo>
                  <a:pt x="45194" y="118116"/>
                </a:lnTo>
                <a:lnTo>
                  <a:pt x="47274" y="121590"/>
                </a:lnTo>
                <a:lnTo>
                  <a:pt x="48662" y="124859"/>
                </a:lnTo>
                <a:lnTo>
                  <a:pt x="49586" y="127991"/>
                </a:lnTo>
                <a:lnTo>
                  <a:pt x="50202" y="131031"/>
                </a:lnTo>
                <a:lnTo>
                  <a:pt x="51565" y="134011"/>
                </a:lnTo>
                <a:lnTo>
                  <a:pt x="53427" y="136950"/>
                </a:lnTo>
                <a:lnTo>
                  <a:pt x="58708" y="143959"/>
                </a:lnTo>
                <a:lnTo>
                  <a:pt x="59429" y="147458"/>
                </a:lnTo>
                <a:lnTo>
                  <a:pt x="59997" y="154139"/>
                </a:lnTo>
                <a:lnTo>
                  <a:pt x="64555" y="154222"/>
                </a:lnTo>
                <a:lnTo>
                  <a:pt x="64944" y="153281"/>
                </a:lnTo>
                <a:lnTo>
                  <a:pt x="64251" y="151701"/>
                </a:lnTo>
                <a:lnTo>
                  <a:pt x="62836" y="149696"/>
                </a:lnTo>
                <a:lnTo>
                  <a:pt x="61265" y="144927"/>
                </a:lnTo>
                <a:lnTo>
                  <a:pt x="60845" y="142322"/>
                </a:lnTo>
                <a:lnTo>
                  <a:pt x="60566" y="139633"/>
                </a:lnTo>
                <a:lnTo>
                  <a:pt x="60380" y="136888"/>
                </a:lnTo>
                <a:lnTo>
                  <a:pt x="60256" y="134105"/>
                </a:lnTo>
                <a:lnTo>
                  <a:pt x="59220" y="131297"/>
                </a:lnTo>
                <a:lnTo>
                  <a:pt x="57577" y="128473"/>
                </a:lnTo>
                <a:lnTo>
                  <a:pt x="55530" y="125638"/>
                </a:lnTo>
                <a:lnTo>
                  <a:pt x="54164" y="121842"/>
                </a:lnTo>
                <a:lnTo>
                  <a:pt x="53254" y="117407"/>
                </a:lnTo>
                <a:lnTo>
                  <a:pt x="52648" y="112546"/>
                </a:lnTo>
                <a:lnTo>
                  <a:pt x="52244" y="108352"/>
                </a:lnTo>
                <a:lnTo>
                  <a:pt x="51975" y="104604"/>
                </a:lnTo>
                <a:lnTo>
                  <a:pt x="51795" y="101152"/>
                </a:lnTo>
                <a:lnTo>
                  <a:pt x="52627" y="96946"/>
                </a:lnTo>
                <a:lnTo>
                  <a:pt x="54134" y="92238"/>
                </a:lnTo>
                <a:lnTo>
                  <a:pt x="56092" y="87193"/>
                </a:lnTo>
                <a:lnTo>
                  <a:pt x="58349" y="81925"/>
                </a:lnTo>
                <a:lnTo>
                  <a:pt x="63397" y="70992"/>
                </a:lnTo>
                <a:lnTo>
                  <a:pt x="66078" y="66362"/>
                </a:lnTo>
                <a:lnTo>
                  <a:pt x="68817" y="62323"/>
                </a:lnTo>
                <a:lnTo>
                  <a:pt x="71595" y="58678"/>
                </a:lnTo>
                <a:lnTo>
                  <a:pt x="75352" y="54342"/>
                </a:lnTo>
                <a:lnTo>
                  <a:pt x="79763" y="49547"/>
                </a:lnTo>
                <a:lnTo>
                  <a:pt x="89742" y="39139"/>
                </a:lnTo>
                <a:lnTo>
                  <a:pt x="100527" y="28164"/>
                </a:lnTo>
                <a:lnTo>
                  <a:pt x="106071" y="23522"/>
                </a:lnTo>
                <a:lnTo>
                  <a:pt x="111671" y="19475"/>
                </a:lnTo>
                <a:lnTo>
                  <a:pt x="117309" y="15825"/>
                </a:lnTo>
                <a:lnTo>
                  <a:pt x="123926" y="12439"/>
                </a:lnTo>
                <a:lnTo>
                  <a:pt x="131195" y="9229"/>
                </a:lnTo>
                <a:lnTo>
                  <a:pt x="138899" y="6137"/>
                </a:lnTo>
                <a:lnTo>
                  <a:pt x="145939" y="4075"/>
                </a:lnTo>
                <a:lnTo>
                  <a:pt x="152537" y="2701"/>
                </a:lnTo>
                <a:lnTo>
                  <a:pt x="158841" y="1785"/>
                </a:lnTo>
                <a:lnTo>
                  <a:pt x="165901" y="1174"/>
                </a:lnTo>
                <a:lnTo>
                  <a:pt x="173466" y="767"/>
                </a:lnTo>
                <a:lnTo>
                  <a:pt x="188538" y="314"/>
                </a:lnTo>
                <a:lnTo>
                  <a:pt x="215093" y="0"/>
                </a:lnTo>
                <a:lnTo>
                  <a:pt x="218642" y="937"/>
                </a:lnTo>
                <a:lnTo>
                  <a:pt x="225127" y="4517"/>
                </a:lnTo>
                <a:lnTo>
                  <a:pt x="231184" y="6744"/>
                </a:lnTo>
                <a:lnTo>
                  <a:pt x="237050" y="7733"/>
                </a:lnTo>
                <a:lnTo>
                  <a:pt x="242833" y="8173"/>
                </a:lnTo>
                <a:lnTo>
                  <a:pt x="244757" y="9243"/>
                </a:lnTo>
                <a:lnTo>
                  <a:pt x="246038" y="10909"/>
                </a:lnTo>
                <a:lnTo>
                  <a:pt x="248557" y="16990"/>
                </a:lnTo>
                <a:lnTo>
                  <a:pt x="248602" y="170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96"/>
          <p:cNvSpPr/>
          <p:nvPr/>
        </p:nvSpPr>
        <p:spPr>
          <a:xfrm>
            <a:off x="7744219" y="3814762"/>
            <a:ext cx="196774" cy="205626"/>
          </a:xfrm>
          <a:custGeom>
            <a:avLst/>
            <a:gdLst/>
            <a:ahLst/>
            <a:cxnLst/>
            <a:rect l="0" t="0" r="0" b="0"/>
            <a:pathLst>
              <a:path w="196774" h="205626">
                <a:moveTo>
                  <a:pt x="188200" y="25717"/>
                </a:moveTo>
                <a:lnTo>
                  <a:pt x="188200" y="17498"/>
                </a:lnTo>
                <a:lnTo>
                  <a:pt x="183649" y="17250"/>
                </a:lnTo>
                <a:lnTo>
                  <a:pt x="182309" y="16263"/>
                </a:lnTo>
                <a:lnTo>
                  <a:pt x="181415" y="14652"/>
                </a:lnTo>
                <a:lnTo>
                  <a:pt x="179732" y="8929"/>
                </a:lnTo>
                <a:lnTo>
                  <a:pt x="175109" y="8678"/>
                </a:lnTo>
                <a:lnTo>
                  <a:pt x="173758" y="7690"/>
                </a:lnTo>
                <a:lnTo>
                  <a:pt x="172856" y="6079"/>
                </a:lnTo>
                <a:lnTo>
                  <a:pt x="172255" y="4053"/>
                </a:lnTo>
                <a:lnTo>
                  <a:pt x="170904" y="2702"/>
                </a:lnTo>
                <a:lnTo>
                  <a:pt x="169049" y="1801"/>
                </a:lnTo>
                <a:lnTo>
                  <a:pt x="164449" y="801"/>
                </a:lnTo>
                <a:lnTo>
                  <a:pt x="159230" y="356"/>
                </a:lnTo>
                <a:lnTo>
                  <a:pt x="153735" y="159"/>
                </a:lnTo>
                <a:lnTo>
                  <a:pt x="142446" y="31"/>
                </a:lnTo>
                <a:lnTo>
                  <a:pt x="108190" y="0"/>
                </a:lnTo>
                <a:lnTo>
                  <a:pt x="104381" y="953"/>
                </a:lnTo>
                <a:lnTo>
                  <a:pt x="99936" y="2540"/>
                </a:lnTo>
                <a:lnTo>
                  <a:pt x="95067" y="4551"/>
                </a:lnTo>
                <a:lnTo>
                  <a:pt x="91822" y="6844"/>
                </a:lnTo>
                <a:lnTo>
                  <a:pt x="89658" y="9325"/>
                </a:lnTo>
                <a:lnTo>
                  <a:pt x="88216" y="11932"/>
                </a:lnTo>
                <a:lnTo>
                  <a:pt x="86301" y="13670"/>
                </a:lnTo>
                <a:lnTo>
                  <a:pt x="84072" y="14828"/>
                </a:lnTo>
                <a:lnTo>
                  <a:pt x="81635" y="15601"/>
                </a:lnTo>
                <a:lnTo>
                  <a:pt x="76385" y="18998"/>
                </a:lnTo>
                <a:lnTo>
                  <a:pt x="73652" y="21238"/>
                </a:lnTo>
                <a:lnTo>
                  <a:pt x="69924" y="23684"/>
                </a:lnTo>
                <a:lnTo>
                  <a:pt x="65536" y="26267"/>
                </a:lnTo>
                <a:lnTo>
                  <a:pt x="60704" y="28941"/>
                </a:lnTo>
                <a:lnTo>
                  <a:pt x="56530" y="31677"/>
                </a:lnTo>
                <a:lnTo>
                  <a:pt x="52795" y="34453"/>
                </a:lnTo>
                <a:lnTo>
                  <a:pt x="49353" y="37256"/>
                </a:lnTo>
                <a:lnTo>
                  <a:pt x="46106" y="40077"/>
                </a:lnTo>
                <a:lnTo>
                  <a:pt x="39957" y="45752"/>
                </a:lnTo>
                <a:lnTo>
                  <a:pt x="31142" y="54302"/>
                </a:lnTo>
                <a:lnTo>
                  <a:pt x="29201" y="58109"/>
                </a:lnTo>
                <a:lnTo>
                  <a:pt x="27908" y="62552"/>
                </a:lnTo>
                <a:lnTo>
                  <a:pt x="27047" y="67419"/>
                </a:lnTo>
                <a:lnTo>
                  <a:pt x="25519" y="71616"/>
                </a:lnTo>
                <a:lnTo>
                  <a:pt x="23549" y="75367"/>
                </a:lnTo>
                <a:lnTo>
                  <a:pt x="21283" y="78819"/>
                </a:lnTo>
                <a:lnTo>
                  <a:pt x="18820" y="83026"/>
                </a:lnTo>
                <a:lnTo>
                  <a:pt x="16225" y="87736"/>
                </a:lnTo>
                <a:lnTo>
                  <a:pt x="13543" y="92780"/>
                </a:lnTo>
                <a:lnTo>
                  <a:pt x="11754" y="97096"/>
                </a:lnTo>
                <a:lnTo>
                  <a:pt x="10562" y="100926"/>
                </a:lnTo>
                <a:lnTo>
                  <a:pt x="9768" y="104432"/>
                </a:lnTo>
                <a:lnTo>
                  <a:pt x="8286" y="107721"/>
                </a:lnTo>
                <a:lnTo>
                  <a:pt x="4098" y="113916"/>
                </a:lnTo>
                <a:lnTo>
                  <a:pt x="2601" y="117854"/>
                </a:lnTo>
                <a:lnTo>
                  <a:pt x="1603" y="122384"/>
                </a:lnTo>
                <a:lnTo>
                  <a:pt x="937" y="127310"/>
                </a:lnTo>
                <a:lnTo>
                  <a:pt x="494" y="131546"/>
                </a:lnTo>
                <a:lnTo>
                  <a:pt x="197" y="135322"/>
                </a:lnTo>
                <a:lnTo>
                  <a:pt x="0" y="138792"/>
                </a:lnTo>
                <a:lnTo>
                  <a:pt x="821" y="142058"/>
                </a:lnTo>
                <a:lnTo>
                  <a:pt x="4273" y="148227"/>
                </a:lnTo>
                <a:lnTo>
                  <a:pt x="6442" y="154144"/>
                </a:lnTo>
                <a:lnTo>
                  <a:pt x="7407" y="159948"/>
                </a:lnTo>
                <a:lnTo>
                  <a:pt x="7835" y="165703"/>
                </a:lnTo>
                <a:lnTo>
                  <a:pt x="8026" y="171436"/>
                </a:lnTo>
                <a:lnTo>
                  <a:pt x="8076" y="174298"/>
                </a:lnTo>
                <a:lnTo>
                  <a:pt x="9063" y="177159"/>
                </a:lnTo>
                <a:lnTo>
                  <a:pt x="12698" y="182877"/>
                </a:lnTo>
                <a:lnTo>
                  <a:pt x="15002" y="184783"/>
                </a:lnTo>
                <a:lnTo>
                  <a:pt x="17490" y="186054"/>
                </a:lnTo>
                <a:lnTo>
                  <a:pt x="20101" y="186901"/>
                </a:lnTo>
                <a:lnTo>
                  <a:pt x="25542" y="190382"/>
                </a:lnTo>
                <a:lnTo>
                  <a:pt x="28327" y="192644"/>
                </a:lnTo>
                <a:lnTo>
                  <a:pt x="31135" y="194152"/>
                </a:lnTo>
                <a:lnTo>
                  <a:pt x="36796" y="195827"/>
                </a:lnTo>
                <a:lnTo>
                  <a:pt x="42487" y="199112"/>
                </a:lnTo>
                <a:lnTo>
                  <a:pt x="45338" y="201321"/>
                </a:lnTo>
                <a:lnTo>
                  <a:pt x="51047" y="203776"/>
                </a:lnTo>
                <a:lnTo>
                  <a:pt x="53902" y="204431"/>
                </a:lnTo>
                <a:lnTo>
                  <a:pt x="57710" y="204867"/>
                </a:lnTo>
                <a:lnTo>
                  <a:pt x="62155" y="205158"/>
                </a:lnTo>
                <a:lnTo>
                  <a:pt x="67023" y="205352"/>
                </a:lnTo>
                <a:lnTo>
                  <a:pt x="77512" y="205568"/>
                </a:lnTo>
                <a:lnTo>
                  <a:pt x="82976" y="205625"/>
                </a:lnTo>
                <a:lnTo>
                  <a:pt x="87571" y="204711"/>
                </a:lnTo>
                <a:lnTo>
                  <a:pt x="91586" y="203149"/>
                </a:lnTo>
                <a:lnTo>
                  <a:pt x="95216" y="201155"/>
                </a:lnTo>
                <a:lnTo>
                  <a:pt x="99540" y="199826"/>
                </a:lnTo>
                <a:lnTo>
                  <a:pt x="104329" y="198940"/>
                </a:lnTo>
                <a:lnTo>
                  <a:pt x="109427" y="198349"/>
                </a:lnTo>
                <a:lnTo>
                  <a:pt x="114729" y="197955"/>
                </a:lnTo>
                <a:lnTo>
                  <a:pt x="120170" y="197693"/>
                </a:lnTo>
                <a:lnTo>
                  <a:pt x="125702" y="197518"/>
                </a:lnTo>
                <a:lnTo>
                  <a:pt x="131294" y="196448"/>
                </a:lnTo>
                <a:lnTo>
                  <a:pt x="136929" y="194783"/>
                </a:lnTo>
                <a:lnTo>
                  <a:pt x="142589" y="192720"/>
                </a:lnTo>
                <a:lnTo>
                  <a:pt x="148268" y="191345"/>
                </a:lnTo>
                <a:lnTo>
                  <a:pt x="153959" y="190429"/>
                </a:lnTo>
                <a:lnTo>
                  <a:pt x="167679" y="188957"/>
                </a:lnTo>
                <a:lnTo>
                  <a:pt x="172095" y="186216"/>
                </a:lnTo>
                <a:lnTo>
                  <a:pt x="174606" y="184152"/>
                </a:lnTo>
                <a:lnTo>
                  <a:pt x="177233" y="182775"/>
                </a:lnTo>
                <a:lnTo>
                  <a:pt x="182691" y="181246"/>
                </a:lnTo>
                <a:lnTo>
                  <a:pt x="188292" y="180566"/>
                </a:lnTo>
                <a:lnTo>
                  <a:pt x="196773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97"/>
          <p:cNvSpPr/>
          <p:nvPr/>
        </p:nvSpPr>
        <p:spPr>
          <a:xfrm>
            <a:off x="7400938" y="3823335"/>
            <a:ext cx="197155" cy="188595"/>
          </a:xfrm>
          <a:custGeom>
            <a:avLst/>
            <a:gdLst/>
            <a:ahLst/>
            <a:cxnLst/>
            <a:rect l="0" t="0" r="0" b="0"/>
            <a:pathLst>
              <a:path w="197155" h="188595">
                <a:moveTo>
                  <a:pt x="162864" y="0"/>
                </a:moveTo>
                <a:lnTo>
                  <a:pt x="162864" y="4551"/>
                </a:lnTo>
                <a:lnTo>
                  <a:pt x="161912" y="5891"/>
                </a:lnTo>
                <a:lnTo>
                  <a:pt x="160324" y="6785"/>
                </a:lnTo>
                <a:lnTo>
                  <a:pt x="158313" y="7380"/>
                </a:lnTo>
                <a:lnTo>
                  <a:pt x="156972" y="8730"/>
                </a:lnTo>
                <a:lnTo>
                  <a:pt x="156079" y="10582"/>
                </a:lnTo>
                <a:lnTo>
                  <a:pt x="155483" y="12770"/>
                </a:lnTo>
                <a:lnTo>
                  <a:pt x="154134" y="14228"/>
                </a:lnTo>
                <a:lnTo>
                  <a:pt x="152281" y="15200"/>
                </a:lnTo>
                <a:lnTo>
                  <a:pt x="150094" y="15848"/>
                </a:lnTo>
                <a:lnTo>
                  <a:pt x="145123" y="19109"/>
                </a:lnTo>
                <a:lnTo>
                  <a:pt x="142465" y="21311"/>
                </a:lnTo>
                <a:lnTo>
                  <a:pt x="138787" y="23732"/>
                </a:lnTo>
                <a:lnTo>
                  <a:pt x="134430" y="26299"/>
                </a:lnTo>
                <a:lnTo>
                  <a:pt x="129621" y="28962"/>
                </a:lnTo>
                <a:lnTo>
                  <a:pt x="119197" y="34462"/>
                </a:lnTo>
                <a:lnTo>
                  <a:pt x="96983" y="45754"/>
                </a:lnTo>
                <a:lnTo>
                  <a:pt x="92273" y="48600"/>
                </a:lnTo>
                <a:lnTo>
                  <a:pt x="88181" y="51450"/>
                </a:lnTo>
                <a:lnTo>
                  <a:pt x="84500" y="54302"/>
                </a:lnTo>
                <a:lnTo>
                  <a:pt x="80142" y="56204"/>
                </a:lnTo>
                <a:lnTo>
                  <a:pt x="75331" y="57471"/>
                </a:lnTo>
                <a:lnTo>
                  <a:pt x="70219" y="58317"/>
                </a:lnTo>
                <a:lnTo>
                  <a:pt x="64906" y="59833"/>
                </a:lnTo>
                <a:lnTo>
                  <a:pt x="59458" y="61796"/>
                </a:lnTo>
                <a:lnTo>
                  <a:pt x="53922" y="64057"/>
                </a:lnTo>
                <a:lnTo>
                  <a:pt x="49278" y="66517"/>
                </a:lnTo>
                <a:lnTo>
                  <a:pt x="45230" y="69109"/>
                </a:lnTo>
                <a:lnTo>
                  <a:pt x="41579" y="71790"/>
                </a:lnTo>
                <a:lnTo>
                  <a:pt x="38193" y="73578"/>
                </a:lnTo>
                <a:lnTo>
                  <a:pt x="34982" y="74769"/>
                </a:lnTo>
                <a:lnTo>
                  <a:pt x="31889" y="75564"/>
                </a:lnTo>
                <a:lnTo>
                  <a:pt x="25914" y="78986"/>
                </a:lnTo>
                <a:lnTo>
                  <a:pt x="22986" y="81232"/>
                </a:lnTo>
                <a:lnTo>
                  <a:pt x="17194" y="83728"/>
                </a:lnTo>
                <a:lnTo>
                  <a:pt x="11444" y="84837"/>
                </a:lnTo>
                <a:lnTo>
                  <a:pt x="5714" y="85330"/>
                </a:lnTo>
                <a:lnTo>
                  <a:pt x="3805" y="86414"/>
                </a:lnTo>
                <a:lnTo>
                  <a:pt x="2532" y="88089"/>
                </a:lnTo>
                <a:lnTo>
                  <a:pt x="0" y="94265"/>
                </a:lnTo>
                <a:lnTo>
                  <a:pt x="4541" y="98839"/>
                </a:lnTo>
                <a:lnTo>
                  <a:pt x="6833" y="100182"/>
                </a:lnTo>
                <a:lnTo>
                  <a:pt x="11920" y="101675"/>
                </a:lnTo>
                <a:lnTo>
                  <a:pt x="17355" y="104879"/>
                </a:lnTo>
                <a:lnTo>
                  <a:pt x="20138" y="107066"/>
                </a:lnTo>
                <a:lnTo>
                  <a:pt x="22946" y="108525"/>
                </a:lnTo>
                <a:lnTo>
                  <a:pt x="28606" y="110146"/>
                </a:lnTo>
                <a:lnTo>
                  <a:pt x="34296" y="113406"/>
                </a:lnTo>
                <a:lnTo>
                  <a:pt x="37147" y="115609"/>
                </a:lnTo>
                <a:lnTo>
                  <a:pt x="40953" y="117077"/>
                </a:lnTo>
                <a:lnTo>
                  <a:pt x="45395" y="118056"/>
                </a:lnTo>
                <a:lnTo>
                  <a:pt x="50262" y="118709"/>
                </a:lnTo>
                <a:lnTo>
                  <a:pt x="54458" y="120097"/>
                </a:lnTo>
                <a:lnTo>
                  <a:pt x="58209" y="121974"/>
                </a:lnTo>
                <a:lnTo>
                  <a:pt x="61661" y="124179"/>
                </a:lnTo>
                <a:lnTo>
                  <a:pt x="64915" y="126601"/>
                </a:lnTo>
                <a:lnTo>
                  <a:pt x="71071" y="131832"/>
                </a:lnTo>
                <a:lnTo>
                  <a:pt x="74999" y="133608"/>
                </a:lnTo>
                <a:lnTo>
                  <a:pt x="79522" y="134792"/>
                </a:lnTo>
                <a:lnTo>
                  <a:pt x="84443" y="135581"/>
                </a:lnTo>
                <a:lnTo>
                  <a:pt x="89628" y="137060"/>
                </a:lnTo>
                <a:lnTo>
                  <a:pt x="94990" y="138998"/>
                </a:lnTo>
                <a:lnTo>
                  <a:pt x="100470" y="141243"/>
                </a:lnTo>
                <a:lnTo>
                  <a:pt x="106028" y="143692"/>
                </a:lnTo>
                <a:lnTo>
                  <a:pt x="117283" y="148953"/>
                </a:lnTo>
                <a:lnTo>
                  <a:pt x="122000" y="150737"/>
                </a:lnTo>
                <a:lnTo>
                  <a:pt x="126096" y="151926"/>
                </a:lnTo>
                <a:lnTo>
                  <a:pt x="129779" y="152719"/>
                </a:lnTo>
                <a:lnTo>
                  <a:pt x="133188" y="154200"/>
                </a:lnTo>
                <a:lnTo>
                  <a:pt x="136412" y="156140"/>
                </a:lnTo>
                <a:lnTo>
                  <a:pt x="142535" y="160835"/>
                </a:lnTo>
                <a:lnTo>
                  <a:pt x="148432" y="166097"/>
                </a:lnTo>
                <a:lnTo>
                  <a:pt x="151338" y="167881"/>
                </a:lnTo>
                <a:lnTo>
                  <a:pt x="157106" y="169864"/>
                </a:lnTo>
                <a:lnTo>
                  <a:pt x="162846" y="173285"/>
                </a:lnTo>
                <a:lnTo>
                  <a:pt x="165709" y="175531"/>
                </a:lnTo>
                <a:lnTo>
                  <a:pt x="171431" y="178026"/>
                </a:lnTo>
                <a:lnTo>
                  <a:pt x="174290" y="178691"/>
                </a:lnTo>
                <a:lnTo>
                  <a:pt x="176197" y="180088"/>
                </a:lnTo>
                <a:lnTo>
                  <a:pt x="177468" y="181970"/>
                </a:lnTo>
                <a:lnTo>
                  <a:pt x="178315" y="184179"/>
                </a:lnTo>
                <a:lnTo>
                  <a:pt x="179832" y="185651"/>
                </a:lnTo>
                <a:lnTo>
                  <a:pt x="181796" y="186632"/>
                </a:lnTo>
                <a:lnTo>
                  <a:pt x="188464" y="188561"/>
                </a:lnTo>
                <a:lnTo>
                  <a:pt x="197154" y="188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98"/>
          <p:cNvSpPr/>
          <p:nvPr/>
        </p:nvSpPr>
        <p:spPr>
          <a:xfrm>
            <a:off x="7075172" y="3780482"/>
            <a:ext cx="179978" cy="222844"/>
          </a:xfrm>
          <a:custGeom>
            <a:avLst/>
            <a:gdLst/>
            <a:ahLst/>
            <a:cxnLst/>
            <a:rect l="0" t="0" r="0" b="0"/>
            <a:pathLst>
              <a:path w="179978" h="222844">
                <a:moveTo>
                  <a:pt x="137158" y="17135"/>
                </a:moveTo>
                <a:lnTo>
                  <a:pt x="132606" y="17135"/>
                </a:lnTo>
                <a:lnTo>
                  <a:pt x="131266" y="16183"/>
                </a:lnTo>
                <a:lnTo>
                  <a:pt x="130372" y="14595"/>
                </a:lnTo>
                <a:lnTo>
                  <a:pt x="129777" y="12584"/>
                </a:lnTo>
                <a:lnTo>
                  <a:pt x="128427" y="11243"/>
                </a:lnTo>
                <a:lnTo>
                  <a:pt x="126575" y="10350"/>
                </a:lnTo>
                <a:lnTo>
                  <a:pt x="121977" y="9357"/>
                </a:lnTo>
                <a:lnTo>
                  <a:pt x="116758" y="8916"/>
                </a:lnTo>
                <a:lnTo>
                  <a:pt x="114986" y="7846"/>
                </a:lnTo>
                <a:lnTo>
                  <a:pt x="113804" y="6179"/>
                </a:lnTo>
                <a:lnTo>
                  <a:pt x="113016" y="4116"/>
                </a:lnTo>
                <a:lnTo>
                  <a:pt x="111538" y="2741"/>
                </a:lnTo>
                <a:lnTo>
                  <a:pt x="109601" y="1824"/>
                </a:lnTo>
                <a:lnTo>
                  <a:pt x="104198" y="352"/>
                </a:lnTo>
                <a:lnTo>
                  <a:pt x="98711" y="98"/>
                </a:lnTo>
                <a:lnTo>
                  <a:pt x="82751" y="0"/>
                </a:lnTo>
                <a:lnTo>
                  <a:pt x="79932" y="949"/>
                </a:lnTo>
                <a:lnTo>
                  <a:pt x="77099" y="2534"/>
                </a:lnTo>
                <a:lnTo>
                  <a:pt x="74259" y="4544"/>
                </a:lnTo>
                <a:lnTo>
                  <a:pt x="71413" y="6836"/>
                </a:lnTo>
                <a:lnTo>
                  <a:pt x="68563" y="9316"/>
                </a:lnTo>
                <a:lnTo>
                  <a:pt x="65710" y="11923"/>
                </a:lnTo>
                <a:lnTo>
                  <a:pt x="60001" y="17359"/>
                </a:lnTo>
                <a:lnTo>
                  <a:pt x="31430" y="45714"/>
                </a:lnTo>
                <a:lnTo>
                  <a:pt x="28572" y="49522"/>
                </a:lnTo>
                <a:lnTo>
                  <a:pt x="25715" y="53967"/>
                </a:lnTo>
                <a:lnTo>
                  <a:pt x="22858" y="58834"/>
                </a:lnTo>
                <a:lnTo>
                  <a:pt x="20000" y="63032"/>
                </a:lnTo>
                <a:lnTo>
                  <a:pt x="17143" y="66783"/>
                </a:lnTo>
                <a:lnTo>
                  <a:pt x="14285" y="70236"/>
                </a:lnTo>
                <a:lnTo>
                  <a:pt x="12380" y="74443"/>
                </a:lnTo>
                <a:lnTo>
                  <a:pt x="11110" y="79153"/>
                </a:lnTo>
                <a:lnTo>
                  <a:pt x="10264" y="84198"/>
                </a:lnTo>
                <a:lnTo>
                  <a:pt x="8746" y="89466"/>
                </a:lnTo>
                <a:lnTo>
                  <a:pt x="6783" y="94883"/>
                </a:lnTo>
                <a:lnTo>
                  <a:pt x="4521" y="100400"/>
                </a:lnTo>
                <a:lnTo>
                  <a:pt x="3013" y="105030"/>
                </a:lnTo>
                <a:lnTo>
                  <a:pt x="2008" y="109069"/>
                </a:lnTo>
                <a:lnTo>
                  <a:pt x="1338" y="112714"/>
                </a:lnTo>
                <a:lnTo>
                  <a:pt x="891" y="117050"/>
                </a:lnTo>
                <a:lnTo>
                  <a:pt x="593" y="121845"/>
                </a:lnTo>
                <a:lnTo>
                  <a:pt x="263" y="131300"/>
                </a:lnTo>
                <a:lnTo>
                  <a:pt x="76" y="142931"/>
                </a:lnTo>
                <a:lnTo>
                  <a:pt x="0" y="173910"/>
                </a:lnTo>
                <a:lnTo>
                  <a:pt x="952" y="177849"/>
                </a:lnTo>
                <a:lnTo>
                  <a:pt x="2539" y="182380"/>
                </a:lnTo>
                <a:lnTo>
                  <a:pt x="4549" y="187306"/>
                </a:lnTo>
                <a:lnTo>
                  <a:pt x="6842" y="191542"/>
                </a:lnTo>
                <a:lnTo>
                  <a:pt x="9323" y="195319"/>
                </a:lnTo>
                <a:lnTo>
                  <a:pt x="11930" y="198789"/>
                </a:lnTo>
                <a:lnTo>
                  <a:pt x="14826" y="205185"/>
                </a:lnTo>
                <a:lnTo>
                  <a:pt x="15598" y="208224"/>
                </a:lnTo>
                <a:lnTo>
                  <a:pt x="17065" y="210251"/>
                </a:lnTo>
                <a:lnTo>
                  <a:pt x="18996" y="211601"/>
                </a:lnTo>
                <a:lnTo>
                  <a:pt x="23681" y="213102"/>
                </a:lnTo>
                <a:lnTo>
                  <a:pt x="28939" y="213769"/>
                </a:lnTo>
                <a:lnTo>
                  <a:pt x="31674" y="214899"/>
                </a:lnTo>
                <a:lnTo>
                  <a:pt x="37254" y="218695"/>
                </a:lnTo>
                <a:lnTo>
                  <a:pt x="40075" y="220088"/>
                </a:lnTo>
                <a:lnTo>
                  <a:pt x="42909" y="221017"/>
                </a:lnTo>
                <a:lnTo>
                  <a:pt x="45749" y="221637"/>
                </a:lnTo>
                <a:lnTo>
                  <a:pt x="48597" y="222050"/>
                </a:lnTo>
                <a:lnTo>
                  <a:pt x="51448" y="222325"/>
                </a:lnTo>
                <a:lnTo>
                  <a:pt x="54299" y="222508"/>
                </a:lnTo>
                <a:lnTo>
                  <a:pt x="57154" y="222631"/>
                </a:lnTo>
                <a:lnTo>
                  <a:pt x="62865" y="222767"/>
                </a:lnTo>
                <a:lnTo>
                  <a:pt x="71436" y="222843"/>
                </a:lnTo>
                <a:lnTo>
                  <a:pt x="74293" y="221901"/>
                </a:lnTo>
                <a:lnTo>
                  <a:pt x="77151" y="220321"/>
                </a:lnTo>
                <a:lnTo>
                  <a:pt x="80009" y="218315"/>
                </a:lnTo>
                <a:lnTo>
                  <a:pt x="82866" y="216977"/>
                </a:lnTo>
                <a:lnTo>
                  <a:pt x="85723" y="216086"/>
                </a:lnTo>
                <a:lnTo>
                  <a:pt x="88580" y="215491"/>
                </a:lnTo>
                <a:lnTo>
                  <a:pt x="91437" y="214143"/>
                </a:lnTo>
                <a:lnTo>
                  <a:pt x="94295" y="212291"/>
                </a:lnTo>
                <a:lnTo>
                  <a:pt x="97153" y="210104"/>
                </a:lnTo>
                <a:lnTo>
                  <a:pt x="100010" y="208646"/>
                </a:lnTo>
                <a:lnTo>
                  <a:pt x="102868" y="207674"/>
                </a:lnTo>
                <a:lnTo>
                  <a:pt x="105725" y="207026"/>
                </a:lnTo>
                <a:lnTo>
                  <a:pt x="108583" y="205642"/>
                </a:lnTo>
                <a:lnTo>
                  <a:pt x="111440" y="203766"/>
                </a:lnTo>
                <a:lnTo>
                  <a:pt x="114297" y="201563"/>
                </a:lnTo>
                <a:lnTo>
                  <a:pt x="117155" y="199142"/>
                </a:lnTo>
                <a:lnTo>
                  <a:pt x="120012" y="196576"/>
                </a:lnTo>
                <a:lnTo>
                  <a:pt x="125728" y="191184"/>
                </a:lnTo>
                <a:lnTo>
                  <a:pt x="131443" y="185613"/>
                </a:lnTo>
                <a:lnTo>
                  <a:pt x="135253" y="182793"/>
                </a:lnTo>
                <a:lnTo>
                  <a:pt x="139698" y="179961"/>
                </a:lnTo>
                <a:lnTo>
                  <a:pt x="144567" y="177121"/>
                </a:lnTo>
                <a:lnTo>
                  <a:pt x="147811" y="173322"/>
                </a:lnTo>
                <a:lnTo>
                  <a:pt x="149976" y="168885"/>
                </a:lnTo>
                <a:lnTo>
                  <a:pt x="151418" y="164022"/>
                </a:lnTo>
                <a:lnTo>
                  <a:pt x="153332" y="159827"/>
                </a:lnTo>
                <a:lnTo>
                  <a:pt x="155561" y="156078"/>
                </a:lnTo>
                <a:lnTo>
                  <a:pt x="160577" y="149373"/>
                </a:lnTo>
                <a:lnTo>
                  <a:pt x="165982" y="143218"/>
                </a:lnTo>
                <a:lnTo>
                  <a:pt x="168756" y="139290"/>
                </a:lnTo>
                <a:lnTo>
                  <a:pt x="171558" y="134767"/>
                </a:lnTo>
                <a:lnTo>
                  <a:pt x="174379" y="129846"/>
                </a:lnTo>
                <a:lnTo>
                  <a:pt x="176259" y="124661"/>
                </a:lnTo>
                <a:lnTo>
                  <a:pt x="177513" y="119299"/>
                </a:lnTo>
                <a:lnTo>
                  <a:pt x="178349" y="113819"/>
                </a:lnTo>
                <a:lnTo>
                  <a:pt x="178906" y="109214"/>
                </a:lnTo>
                <a:lnTo>
                  <a:pt x="179278" y="105191"/>
                </a:lnTo>
                <a:lnTo>
                  <a:pt x="179525" y="101557"/>
                </a:lnTo>
                <a:lnTo>
                  <a:pt x="179800" y="94978"/>
                </a:lnTo>
                <a:lnTo>
                  <a:pt x="179923" y="87927"/>
                </a:lnTo>
                <a:lnTo>
                  <a:pt x="179977" y="78443"/>
                </a:lnTo>
                <a:lnTo>
                  <a:pt x="179038" y="74200"/>
                </a:lnTo>
                <a:lnTo>
                  <a:pt x="177461" y="70418"/>
                </a:lnTo>
                <a:lnTo>
                  <a:pt x="175456" y="66945"/>
                </a:lnTo>
                <a:lnTo>
                  <a:pt x="174120" y="62724"/>
                </a:lnTo>
                <a:lnTo>
                  <a:pt x="173229" y="58005"/>
                </a:lnTo>
                <a:lnTo>
                  <a:pt x="172635" y="52954"/>
                </a:lnTo>
                <a:lnTo>
                  <a:pt x="171288" y="48635"/>
                </a:lnTo>
                <a:lnTo>
                  <a:pt x="169436" y="44802"/>
                </a:lnTo>
                <a:lnTo>
                  <a:pt x="164838" y="38004"/>
                </a:lnTo>
                <a:lnTo>
                  <a:pt x="159620" y="31808"/>
                </a:lnTo>
                <a:lnTo>
                  <a:pt x="154127" y="25879"/>
                </a:lnTo>
                <a:lnTo>
                  <a:pt x="145677" y="17186"/>
                </a:lnTo>
                <a:lnTo>
                  <a:pt x="142837" y="14311"/>
                </a:lnTo>
                <a:lnTo>
                  <a:pt x="139992" y="12395"/>
                </a:lnTo>
                <a:lnTo>
                  <a:pt x="137142" y="11118"/>
                </a:lnTo>
                <a:lnTo>
                  <a:pt x="134290" y="10266"/>
                </a:lnTo>
                <a:lnTo>
                  <a:pt x="131436" y="9698"/>
                </a:lnTo>
                <a:lnTo>
                  <a:pt x="128580" y="9320"/>
                </a:lnTo>
                <a:lnTo>
                  <a:pt x="125724" y="9068"/>
                </a:lnTo>
                <a:lnTo>
                  <a:pt x="122868" y="8899"/>
                </a:lnTo>
                <a:lnTo>
                  <a:pt x="117154" y="8712"/>
                </a:lnTo>
                <a:lnTo>
                  <a:pt x="102868" y="8582"/>
                </a:lnTo>
                <a:lnTo>
                  <a:pt x="85722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99"/>
          <p:cNvSpPr/>
          <p:nvPr/>
        </p:nvSpPr>
        <p:spPr>
          <a:xfrm>
            <a:off x="8043981" y="3789076"/>
            <a:ext cx="257057" cy="205710"/>
          </a:xfrm>
          <a:custGeom>
            <a:avLst/>
            <a:gdLst/>
            <a:ahLst/>
            <a:cxnLst/>
            <a:rect l="0" t="0" r="0" b="0"/>
            <a:pathLst>
              <a:path w="257057" h="205710">
                <a:moveTo>
                  <a:pt x="257056" y="8541"/>
                </a:moveTo>
                <a:lnTo>
                  <a:pt x="248515" y="8541"/>
                </a:lnTo>
                <a:lnTo>
                  <a:pt x="248484" y="73"/>
                </a:lnTo>
                <a:lnTo>
                  <a:pt x="243934" y="0"/>
                </a:lnTo>
                <a:lnTo>
                  <a:pt x="242592" y="942"/>
                </a:lnTo>
                <a:lnTo>
                  <a:pt x="241698" y="2522"/>
                </a:lnTo>
                <a:lnTo>
                  <a:pt x="241103" y="4529"/>
                </a:lnTo>
                <a:lnTo>
                  <a:pt x="239753" y="5866"/>
                </a:lnTo>
                <a:lnTo>
                  <a:pt x="237901" y="6758"/>
                </a:lnTo>
                <a:lnTo>
                  <a:pt x="233302" y="7748"/>
                </a:lnTo>
                <a:lnTo>
                  <a:pt x="228084" y="8189"/>
                </a:lnTo>
                <a:lnTo>
                  <a:pt x="225359" y="9259"/>
                </a:lnTo>
                <a:lnTo>
                  <a:pt x="219791" y="12988"/>
                </a:lnTo>
                <a:lnTo>
                  <a:pt x="214142" y="15280"/>
                </a:lnTo>
                <a:lnTo>
                  <a:pt x="211301" y="15891"/>
                </a:lnTo>
                <a:lnTo>
                  <a:pt x="205606" y="19110"/>
                </a:lnTo>
                <a:lnTo>
                  <a:pt x="198947" y="23716"/>
                </a:lnTo>
                <a:lnTo>
                  <a:pt x="194503" y="26278"/>
                </a:lnTo>
                <a:lnTo>
                  <a:pt x="184488" y="31664"/>
                </a:lnTo>
                <a:lnTo>
                  <a:pt x="173686" y="37233"/>
                </a:lnTo>
                <a:lnTo>
                  <a:pt x="169091" y="40051"/>
                </a:lnTo>
                <a:lnTo>
                  <a:pt x="161446" y="45724"/>
                </a:lnTo>
                <a:lnTo>
                  <a:pt x="157120" y="48569"/>
                </a:lnTo>
                <a:lnTo>
                  <a:pt x="152333" y="51419"/>
                </a:lnTo>
                <a:lnTo>
                  <a:pt x="147236" y="54271"/>
                </a:lnTo>
                <a:lnTo>
                  <a:pt x="136491" y="59981"/>
                </a:lnTo>
                <a:lnTo>
                  <a:pt x="97004" y="79979"/>
                </a:lnTo>
                <a:lnTo>
                  <a:pt x="92252" y="82836"/>
                </a:lnTo>
                <a:lnTo>
                  <a:pt x="84432" y="88551"/>
                </a:lnTo>
                <a:lnTo>
                  <a:pt x="80061" y="91409"/>
                </a:lnTo>
                <a:lnTo>
                  <a:pt x="75242" y="94266"/>
                </a:lnTo>
                <a:lnTo>
                  <a:pt x="70124" y="97124"/>
                </a:lnTo>
                <a:lnTo>
                  <a:pt x="59358" y="102839"/>
                </a:lnTo>
                <a:lnTo>
                  <a:pt x="53819" y="105696"/>
                </a:lnTo>
                <a:lnTo>
                  <a:pt x="49175" y="108553"/>
                </a:lnTo>
                <a:lnTo>
                  <a:pt x="41475" y="114269"/>
                </a:lnTo>
                <a:lnTo>
                  <a:pt x="34877" y="119984"/>
                </a:lnTo>
                <a:lnTo>
                  <a:pt x="31784" y="122841"/>
                </a:lnTo>
                <a:lnTo>
                  <a:pt x="28770" y="124746"/>
                </a:lnTo>
                <a:lnTo>
                  <a:pt x="22881" y="126863"/>
                </a:lnTo>
                <a:lnTo>
                  <a:pt x="17088" y="130344"/>
                </a:lnTo>
                <a:lnTo>
                  <a:pt x="10159" y="135788"/>
                </a:lnTo>
                <a:lnTo>
                  <a:pt x="6671" y="136533"/>
                </a:lnTo>
                <a:lnTo>
                  <a:pt x="1223" y="137011"/>
                </a:lnTo>
                <a:lnTo>
                  <a:pt x="776" y="138003"/>
                </a:lnTo>
                <a:lnTo>
                  <a:pt x="58" y="143898"/>
                </a:lnTo>
                <a:lnTo>
                  <a:pt x="0" y="144499"/>
                </a:lnTo>
                <a:lnTo>
                  <a:pt x="912" y="144900"/>
                </a:lnTo>
                <a:lnTo>
                  <a:pt x="7272" y="145596"/>
                </a:lnTo>
                <a:lnTo>
                  <a:pt x="15064" y="151572"/>
                </a:lnTo>
                <a:lnTo>
                  <a:pt x="20281" y="153073"/>
                </a:lnTo>
                <a:lnTo>
                  <a:pt x="25776" y="153740"/>
                </a:lnTo>
                <a:lnTo>
                  <a:pt x="28574" y="153918"/>
                </a:lnTo>
                <a:lnTo>
                  <a:pt x="31391" y="154989"/>
                </a:lnTo>
                <a:lnTo>
                  <a:pt x="37063" y="158719"/>
                </a:lnTo>
                <a:lnTo>
                  <a:pt x="42759" y="161012"/>
                </a:lnTo>
                <a:lnTo>
                  <a:pt x="49418" y="162031"/>
                </a:lnTo>
                <a:lnTo>
                  <a:pt x="53861" y="162303"/>
                </a:lnTo>
                <a:lnTo>
                  <a:pt x="58728" y="162484"/>
                </a:lnTo>
                <a:lnTo>
                  <a:pt x="62924" y="163557"/>
                </a:lnTo>
                <a:lnTo>
                  <a:pt x="70128" y="167289"/>
                </a:lnTo>
                <a:lnTo>
                  <a:pt x="74335" y="168666"/>
                </a:lnTo>
                <a:lnTo>
                  <a:pt x="79045" y="169584"/>
                </a:lnTo>
                <a:lnTo>
                  <a:pt x="84090" y="170195"/>
                </a:lnTo>
                <a:lnTo>
                  <a:pt x="89358" y="170603"/>
                </a:lnTo>
                <a:lnTo>
                  <a:pt x="94775" y="170875"/>
                </a:lnTo>
                <a:lnTo>
                  <a:pt x="100291" y="171056"/>
                </a:lnTo>
                <a:lnTo>
                  <a:pt x="104921" y="172129"/>
                </a:lnTo>
                <a:lnTo>
                  <a:pt x="112605" y="175862"/>
                </a:lnTo>
                <a:lnTo>
                  <a:pt x="116941" y="177238"/>
                </a:lnTo>
                <a:lnTo>
                  <a:pt x="121736" y="178156"/>
                </a:lnTo>
                <a:lnTo>
                  <a:pt x="126838" y="178767"/>
                </a:lnTo>
                <a:lnTo>
                  <a:pt x="131192" y="179175"/>
                </a:lnTo>
                <a:lnTo>
                  <a:pt x="138569" y="179629"/>
                </a:lnTo>
                <a:lnTo>
                  <a:pt x="147562" y="179830"/>
                </a:lnTo>
                <a:lnTo>
                  <a:pt x="152627" y="179884"/>
                </a:lnTo>
                <a:lnTo>
                  <a:pt x="156957" y="180872"/>
                </a:lnTo>
                <a:lnTo>
                  <a:pt x="164307" y="184510"/>
                </a:lnTo>
                <a:lnTo>
                  <a:pt x="168554" y="185861"/>
                </a:lnTo>
                <a:lnTo>
                  <a:pt x="173290" y="186762"/>
                </a:lnTo>
                <a:lnTo>
                  <a:pt x="178352" y="187363"/>
                </a:lnTo>
                <a:lnTo>
                  <a:pt x="182680" y="188716"/>
                </a:lnTo>
                <a:lnTo>
                  <a:pt x="190027" y="192759"/>
                </a:lnTo>
                <a:lnTo>
                  <a:pt x="196467" y="195191"/>
                </a:lnTo>
                <a:lnTo>
                  <a:pt x="202506" y="196271"/>
                </a:lnTo>
                <a:lnTo>
                  <a:pt x="208364" y="196752"/>
                </a:lnTo>
                <a:lnTo>
                  <a:pt x="211260" y="197832"/>
                </a:lnTo>
                <a:lnTo>
                  <a:pt x="217017" y="201573"/>
                </a:lnTo>
                <a:lnTo>
                  <a:pt x="222751" y="203870"/>
                </a:lnTo>
                <a:lnTo>
                  <a:pt x="231338" y="2057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00"/>
          <p:cNvSpPr/>
          <p:nvPr/>
        </p:nvSpPr>
        <p:spPr>
          <a:xfrm>
            <a:off x="8438551" y="3711892"/>
            <a:ext cx="25365" cy="274321"/>
          </a:xfrm>
          <a:custGeom>
            <a:avLst/>
            <a:gdLst/>
            <a:ahLst/>
            <a:cxnLst/>
            <a:rect l="0" t="0" r="0" b="0"/>
            <a:pathLst>
              <a:path w="25365" h="274321">
                <a:moveTo>
                  <a:pt x="16791" y="0"/>
                </a:moveTo>
                <a:lnTo>
                  <a:pt x="8228" y="0"/>
                </a:lnTo>
                <a:lnTo>
                  <a:pt x="8218" y="91484"/>
                </a:lnTo>
                <a:lnTo>
                  <a:pt x="7266" y="97185"/>
                </a:lnTo>
                <a:lnTo>
                  <a:pt x="5679" y="102890"/>
                </a:lnTo>
                <a:lnTo>
                  <a:pt x="3667" y="108598"/>
                </a:lnTo>
                <a:lnTo>
                  <a:pt x="2327" y="114309"/>
                </a:lnTo>
                <a:lnTo>
                  <a:pt x="1433" y="120021"/>
                </a:lnTo>
                <a:lnTo>
                  <a:pt x="838" y="125734"/>
                </a:lnTo>
                <a:lnTo>
                  <a:pt x="440" y="131448"/>
                </a:lnTo>
                <a:lnTo>
                  <a:pt x="175" y="137162"/>
                </a:lnTo>
                <a:lnTo>
                  <a:pt x="0" y="142876"/>
                </a:lnTo>
                <a:lnTo>
                  <a:pt x="834" y="148591"/>
                </a:lnTo>
                <a:lnTo>
                  <a:pt x="2344" y="154306"/>
                </a:lnTo>
                <a:lnTo>
                  <a:pt x="4301" y="160020"/>
                </a:lnTo>
                <a:lnTo>
                  <a:pt x="5607" y="166688"/>
                </a:lnTo>
                <a:lnTo>
                  <a:pt x="6478" y="173990"/>
                </a:lnTo>
                <a:lnTo>
                  <a:pt x="7058" y="181716"/>
                </a:lnTo>
                <a:lnTo>
                  <a:pt x="7445" y="188771"/>
                </a:lnTo>
                <a:lnTo>
                  <a:pt x="7876" y="201691"/>
                </a:lnTo>
                <a:lnTo>
                  <a:pt x="8117" y="215124"/>
                </a:lnTo>
                <a:lnTo>
                  <a:pt x="8217" y="251054"/>
                </a:lnTo>
                <a:lnTo>
                  <a:pt x="9170" y="254047"/>
                </a:lnTo>
                <a:lnTo>
                  <a:pt x="10758" y="256995"/>
                </a:lnTo>
                <a:lnTo>
                  <a:pt x="15599" y="264019"/>
                </a:lnTo>
                <a:lnTo>
                  <a:pt x="16262" y="267519"/>
                </a:lnTo>
                <a:lnTo>
                  <a:pt x="16687" y="272977"/>
                </a:lnTo>
                <a:lnTo>
                  <a:pt x="17674" y="273425"/>
                </a:lnTo>
                <a:lnTo>
                  <a:pt x="19285" y="273723"/>
                </a:lnTo>
                <a:lnTo>
                  <a:pt x="25364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01"/>
          <p:cNvSpPr/>
          <p:nvPr/>
        </p:nvSpPr>
        <p:spPr>
          <a:xfrm>
            <a:off x="7109459" y="4578068"/>
            <a:ext cx="154307" cy="231092"/>
          </a:xfrm>
          <a:custGeom>
            <a:avLst/>
            <a:gdLst/>
            <a:ahLst/>
            <a:cxnLst/>
            <a:rect l="0" t="0" r="0" b="0"/>
            <a:pathLst>
              <a:path w="154307" h="231092">
                <a:moveTo>
                  <a:pt x="154306" y="16792"/>
                </a:moveTo>
                <a:lnTo>
                  <a:pt x="154306" y="8572"/>
                </a:lnTo>
                <a:lnTo>
                  <a:pt x="149755" y="8324"/>
                </a:lnTo>
                <a:lnTo>
                  <a:pt x="146925" y="8250"/>
                </a:lnTo>
                <a:lnTo>
                  <a:pt x="146528" y="7287"/>
                </a:lnTo>
                <a:lnTo>
                  <a:pt x="146087" y="3677"/>
                </a:lnTo>
                <a:lnTo>
                  <a:pt x="145016" y="2334"/>
                </a:lnTo>
                <a:lnTo>
                  <a:pt x="143351" y="1438"/>
                </a:lnTo>
                <a:lnTo>
                  <a:pt x="138383" y="0"/>
                </a:lnTo>
                <a:lnTo>
                  <a:pt x="135164" y="2344"/>
                </a:lnTo>
                <a:lnTo>
                  <a:pt x="132972" y="4302"/>
                </a:lnTo>
                <a:lnTo>
                  <a:pt x="130558" y="5608"/>
                </a:lnTo>
                <a:lnTo>
                  <a:pt x="127996" y="6478"/>
                </a:lnTo>
                <a:lnTo>
                  <a:pt x="125336" y="7059"/>
                </a:lnTo>
                <a:lnTo>
                  <a:pt x="122610" y="8398"/>
                </a:lnTo>
                <a:lnTo>
                  <a:pt x="119840" y="10243"/>
                </a:lnTo>
                <a:lnTo>
                  <a:pt x="117041" y="12426"/>
                </a:lnTo>
                <a:lnTo>
                  <a:pt x="114223" y="14834"/>
                </a:lnTo>
                <a:lnTo>
                  <a:pt x="111391" y="17391"/>
                </a:lnTo>
                <a:lnTo>
                  <a:pt x="108550" y="20049"/>
                </a:lnTo>
                <a:lnTo>
                  <a:pt x="104753" y="22773"/>
                </a:lnTo>
                <a:lnTo>
                  <a:pt x="100315" y="25542"/>
                </a:lnTo>
                <a:lnTo>
                  <a:pt x="95452" y="28340"/>
                </a:lnTo>
                <a:lnTo>
                  <a:pt x="91258" y="31158"/>
                </a:lnTo>
                <a:lnTo>
                  <a:pt x="87509" y="33990"/>
                </a:lnTo>
                <a:lnTo>
                  <a:pt x="84057" y="36829"/>
                </a:lnTo>
                <a:lnTo>
                  <a:pt x="80803" y="40627"/>
                </a:lnTo>
                <a:lnTo>
                  <a:pt x="77682" y="45064"/>
                </a:lnTo>
                <a:lnTo>
                  <a:pt x="74648" y="49928"/>
                </a:lnTo>
                <a:lnTo>
                  <a:pt x="70721" y="54122"/>
                </a:lnTo>
                <a:lnTo>
                  <a:pt x="66197" y="57871"/>
                </a:lnTo>
                <a:lnTo>
                  <a:pt x="61276" y="61323"/>
                </a:lnTo>
                <a:lnTo>
                  <a:pt x="57044" y="65529"/>
                </a:lnTo>
                <a:lnTo>
                  <a:pt x="53269" y="70238"/>
                </a:lnTo>
                <a:lnTo>
                  <a:pt x="49801" y="75283"/>
                </a:lnTo>
                <a:lnTo>
                  <a:pt x="46536" y="79598"/>
                </a:lnTo>
                <a:lnTo>
                  <a:pt x="43407" y="83428"/>
                </a:lnTo>
                <a:lnTo>
                  <a:pt x="40368" y="86934"/>
                </a:lnTo>
                <a:lnTo>
                  <a:pt x="37390" y="90223"/>
                </a:lnTo>
                <a:lnTo>
                  <a:pt x="27443" y="100709"/>
                </a:lnTo>
                <a:lnTo>
                  <a:pt x="26868" y="102264"/>
                </a:lnTo>
                <a:lnTo>
                  <a:pt x="25945" y="109064"/>
                </a:lnTo>
                <a:lnTo>
                  <a:pt x="25762" y="115240"/>
                </a:lnTo>
                <a:lnTo>
                  <a:pt x="26700" y="116714"/>
                </a:lnTo>
                <a:lnTo>
                  <a:pt x="28278" y="117696"/>
                </a:lnTo>
                <a:lnTo>
                  <a:pt x="33103" y="119273"/>
                </a:lnTo>
                <a:lnTo>
                  <a:pt x="35404" y="119403"/>
                </a:lnTo>
                <a:lnTo>
                  <a:pt x="43040" y="119546"/>
                </a:lnTo>
                <a:lnTo>
                  <a:pt x="91922" y="119661"/>
                </a:lnTo>
                <a:lnTo>
                  <a:pt x="96524" y="120613"/>
                </a:lnTo>
                <a:lnTo>
                  <a:pt x="100545" y="122201"/>
                </a:lnTo>
                <a:lnTo>
                  <a:pt x="104177" y="124213"/>
                </a:lnTo>
                <a:lnTo>
                  <a:pt x="107552" y="125553"/>
                </a:lnTo>
                <a:lnTo>
                  <a:pt x="110754" y="126447"/>
                </a:lnTo>
                <a:lnTo>
                  <a:pt x="113841" y="127043"/>
                </a:lnTo>
                <a:lnTo>
                  <a:pt x="117804" y="128392"/>
                </a:lnTo>
                <a:lnTo>
                  <a:pt x="122351" y="130245"/>
                </a:lnTo>
                <a:lnTo>
                  <a:pt x="127288" y="132432"/>
                </a:lnTo>
                <a:lnTo>
                  <a:pt x="130579" y="134843"/>
                </a:lnTo>
                <a:lnTo>
                  <a:pt x="132773" y="137403"/>
                </a:lnTo>
                <a:lnTo>
                  <a:pt x="136163" y="142786"/>
                </a:lnTo>
                <a:lnTo>
                  <a:pt x="140844" y="148355"/>
                </a:lnTo>
                <a:lnTo>
                  <a:pt x="143426" y="152125"/>
                </a:lnTo>
                <a:lnTo>
                  <a:pt x="146100" y="156544"/>
                </a:lnTo>
                <a:lnTo>
                  <a:pt x="148835" y="161395"/>
                </a:lnTo>
                <a:lnTo>
                  <a:pt x="150659" y="165581"/>
                </a:lnTo>
                <a:lnTo>
                  <a:pt x="152685" y="172773"/>
                </a:lnTo>
                <a:lnTo>
                  <a:pt x="152272" y="176977"/>
                </a:lnTo>
                <a:lnTo>
                  <a:pt x="151045" y="181684"/>
                </a:lnTo>
                <a:lnTo>
                  <a:pt x="149275" y="186727"/>
                </a:lnTo>
                <a:lnTo>
                  <a:pt x="147142" y="191042"/>
                </a:lnTo>
                <a:lnTo>
                  <a:pt x="144767" y="194871"/>
                </a:lnTo>
                <a:lnTo>
                  <a:pt x="142232" y="198376"/>
                </a:lnTo>
                <a:lnTo>
                  <a:pt x="139589" y="201666"/>
                </a:lnTo>
                <a:lnTo>
                  <a:pt x="136874" y="204811"/>
                </a:lnTo>
                <a:lnTo>
                  <a:pt x="134113" y="207860"/>
                </a:lnTo>
                <a:lnTo>
                  <a:pt x="128504" y="213789"/>
                </a:lnTo>
                <a:lnTo>
                  <a:pt x="125674" y="216703"/>
                </a:lnTo>
                <a:lnTo>
                  <a:pt x="121883" y="219598"/>
                </a:lnTo>
                <a:lnTo>
                  <a:pt x="117451" y="222481"/>
                </a:lnTo>
                <a:lnTo>
                  <a:pt x="112590" y="225355"/>
                </a:lnTo>
                <a:lnTo>
                  <a:pt x="108398" y="227272"/>
                </a:lnTo>
                <a:lnTo>
                  <a:pt x="104651" y="228549"/>
                </a:lnTo>
                <a:lnTo>
                  <a:pt x="101200" y="229400"/>
                </a:lnTo>
                <a:lnTo>
                  <a:pt x="96994" y="229969"/>
                </a:lnTo>
                <a:lnTo>
                  <a:pt x="92285" y="230347"/>
                </a:lnTo>
                <a:lnTo>
                  <a:pt x="87242" y="230599"/>
                </a:lnTo>
                <a:lnTo>
                  <a:pt x="76557" y="230879"/>
                </a:lnTo>
                <a:lnTo>
                  <a:pt x="37114" y="231091"/>
                </a:lnTo>
                <a:lnTo>
                  <a:pt x="32363" y="230143"/>
                </a:lnTo>
                <a:lnTo>
                  <a:pt x="28243" y="228559"/>
                </a:lnTo>
                <a:lnTo>
                  <a:pt x="24543" y="226549"/>
                </a:lnTo>
                <a:lnTo>
                  <a:pt x="21125" y="225210"/>
                </a:lnTo>
                <a:lnTo>
                  <a:pt x="17894" y="224317"/>
                </a:lnTo>
                <a:lnTo>
                  <a:pt x="10414" y="222884"/>
                </a:lnTo>
                <a:lnTo>
                  <a:pt x="6852" y="222688"/>
                </a:lnTo>
                <a:lnTo>
                  <a:pt x="4568" y="222636"/>
                </a:lnTo>
                <a:lnTo>
                  <a:pt x="3045" y="221649"/>
                </a:lnTo>
                <a:lnTo>
                  <a:pt x="2030" y="220038"/>
                </a:lnTo>
                <a:lnTo>
                  <a:pt x="0" y="2139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02"/>
          <p:cNvSpPr/>
          <p:nvPr/>
        </p:nvSpPr>
        <p:spPr>
          <a:xfrm>
            <a:off x="7358062" y="4517707"/>
            <a:ext cx="17146" cy="282894"/>
          </a:xfrm>
          <a:custGeom>
            <a:avLst/>
            <a:gdLst/>
            <a:ahLst/>
            <a:cxnLst/>
            <a:rect l="0" t="0" r="0" b="0"/>
            <a:pathLst>
              <a:path w="17146" h="282894">
                <a:moveTo>
                  <a:pt x="0" y="0"/>
                </a:moveTo>
                <a:lnTo>
                  <a:pt x="0" y="194206"/>
                </a:lnTo>
                <a:lnTo>
                  <a:pt x="953" y="199955"/>
                </a:lnTo>
                <a:lnTo>
                  <a:pt x="2540" y="205693"/>
                </a:lnTo>
                <a:lnTo>
                  <a:pt x="4551" y="211424"/>
                </a:lnTo>
                <a:lnTo>
                  <a:pt x="5892" y="216197"/>
                </a:lnTo>
                <a:lnTo>
                  <a:pt x="6785" y="220331"/>
                </a:lnTo>
                <a:lnTo>
                  <a:pt x="7381" y="224040"/>
                </a:lnTo>
                <a:lnTo>
                  <a:pt x="8731" y="228418"/>
                </a:lnTo>
                <a:lnTo>
                  <a:pt x="10583" y="233241"/>
                </a:lnTo>
                <a:lnTo>
                  <a:pt x="12771" y="238361"/>
                </a:lnTo>
                <a:lnTo>
                  <a:pt x="14229" y="242728"/>
                </a:lnTo>
                <a:lnTo>
                  <a:pt x="15201" y="246591"/>
                </a:lnTo>
                <a:lnTo>
                  <a:pt x="15849" y="250119"/>
                </a:lnTo>
                <a:lnTo>
                  <a:pt x="16281" y="253424"/>
                </a:lnTo>
                <a:lnTo>
                  <a:pt x="16761" y="259635"/>
                </a:lnTo>
                <a:lnTo>
                  <a:pt x="16974" y="265571"/>
                </a:lnTo>
                <a:lnTo>
                  <a:pt x="17122" y="274120"/>
                </a:lnTo>
                <a:lnTo>
                  <a:pt x="17145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03"/>
          <p:cNvSpPr/>
          <p:nvPr/>
        </p:nvSpPr>
        <p:spPr>
          <a:xfrm>
            <a:off x="7272337" y="4612004"/>
            <a:ext cx="197169" cy="17147"/>
          </a:xfrm>
          <a:custGeom>
            <a:avLst/>
            <a:gdLst/>
            <a:ahLst/>
            <a:cxnLst/>
            <a:rect l="0" t="0" r="0" b="0"/>
            <a:pathLst>
              <a:path w="197169" h="17147">
                <a:moveTo>
                  <a:pt x="0" y="17146"/>
                </a:moveTo>
                <a:lnTo>
                  <a:pt x="50275" y="17146"/>
                </a:lnTo>
                <a:lnTo>
                  <a:pt x="55424" y="16193"/>
                </a:lnTo>
                <a:lnTo>
                  <a:pt x="60762" y="14606"/>
                </a:lnTo>
                <a:lnTo>
                  <a:pt x="66225" y="12595"/>
                </a:lnTo>
                <a:lnTo>
                  <a:pt x="70820" y="11254"/>
                </a:lnTo>
                <a:lnTo>
                  <a:pt x="74837" y="10360"/>
                </a:lnTo>
                <a:lnTo>
                  <a:pt x="78466" y="9765"/>
                </a:lnTo>
                <a:lnTo>
                  <a:pt x="82791" y="9367"/>
                </a:lnTo>
                <a:lnTo>
                  <a:pt x="87579" y="9103"/>
                </a:lnTo>
                <a:lnTo>
                  <a:pt x="97979" y="8808"/>
                </a:lnTo>
                <a:lnTo>
                  <a:pt x="108951" y="8678"/>
                </a:lnTo>
                <a:lnTo>
                  <a:pt x="114544" y="7690"/>
                </a:lnTo>
                <a:lnTo>
                  <a:pt x="120178" y="6080"/>
                </a:lnTo>
                <a:lnTo>
                  <a:pt x="125839" y="4054"/>
                </a:lnTo>
                <a:lnTo>
                  <a:pt x="131518" y="2703"/>
                </a:lnTo>
                <a:lnTo>
                  <a:pt x="137208" y="1802"/>
                </a:lnTo>
                <a:lnTo>
                  <a:pt x="142907" y="1202"/>
                </a:lnTo>
                <a:lnTo>
                  <a:pt x="147659" y="801"/>
                </a:lnTo>
                <a:lnTo>
                  <a:pt x="151779" y="534"/>
                </a:lnTo>
                <a:lnTo>
                  <a:pt x="155479" y="356"/>
                </a:lnTo>
                <a:lnTo>
                  <a:pt x="164670" y="159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04"/>
          <p:cNvSpPr/>
          <p:nvPr/>
        </p:nvSpPr>
        <p:spPr>
          <a:xfrm>
            <a:off x="7503794" y="4577715"/>
            <a:ext cx="128589" cy="195929"/>
          </a:xfrm>
          <a:custGeom>
            <a:avLst/>
            <a:gdLst/>
            <a:ahLst/>
            <a:cxnLst/>
            <a:rect l="0" t="0" r="0" b="0"/>
            <a:pathLst>
              <a:path w="128589" h="195929">
                <a:moveTo>
                  <a:pt x="0" y="0"/>
                </a:moveTo>
                <a:lnTo>
                  <a:pt x="0" y="41815"/>
                </a:lnTo>
                <a:lnTo>
                  <a:pt x="954" y="45974"/>
                </a:lnTo>
                <a:lnTo>
                  <a:pt x="2541" y="49699"/>
                </a:lnTo>
                <a:lnTo>
                  <a:pt x="4552" y="53135"/>
                </a:lnTo>
                <a:lnTo>
                  <a:pt x="5892" y="57331"/>
                </a:lnTo>
                <a:lnTo>
                  <a:pt x="6786" y="62033"/>
                </a:lnTo>
                <a:lnTo>
                  <a:pt x="7382" y="67073"/>
                </a:lnTo>
                <a:lnTo>
                  <a:pt x="8731" y="72337"/>
                </a:lnTo>
                <a:lnTo>
                  <a:pt x="10584" y="77752"/>
                </a:lnTo>
                <a:lnTo>
                  <a:pt x="12772" y="83267"/>
                </a:lnTo>
                <a:lnTo>
                  <a:pt x="15182" y="88849"/>
                </a:lnTo>
                <a:lnTo>
                  <a:pt x="20400" y="100131"/>
                </a:lnTo>
                <a:lnTo>
                  <a:pt x="22173" y="105806"/>
                </a:lnTo>
                <a:lnTo>
                  <a:pt x="23355" y="111495"/>
                </a:lnTo>
                <a:lnTo>
                  <a:pt x="24143" y="117193"/>
                </a:lnTo>
                <a:lnTo>
                  <a:pt x="25620" y="121943"/>
                </a:lnTo>
                <a:lnTo>
                  <a:pt x="27557" y="126063"/>
                </a:lnTo>
                <a:lnTo>
                  <a:pt x="29802" y="129762"/>
                </a:lnTo>
                <a:lnTo>
                  <a:pt x="31298" y="134133"/>
                </a:lnTo>
                <a:lnTo>
                  <a:pt x="32296" y="138952"/>
                </a:lnTo>
                <a:lnTo>
                  <a:pt x="32960" y="144069"/>
                </a:lnTo>
                <a:lnTo>
                  <a:pt x="34356" y="149386"/>
                </a:lnTo>
                <a:lnTo>
                  <a:pt x="36240" y="154836"/>
                </a:lnTo>
                <a:lnTo>
                  <a:pt x="38447" y="160374"/>
                </a:lnTo>
                <a:lnTo>
                  <a:pt x="39919" y="165018"/>
                </a:lnTo>
                <a:lnTo>
                  <a:pt x="40901" y="169067"/>
                </a:lnTo>
                <a:lnTo>
                  <a:pt x="41554" y="172719"/>
                </a:lnTo>
                <a:lnTo>
                  <a:pt x="42943" y="176106"/>
                </a:lnTo>
                <a:lnTo>
                  <a:pt x="44821" y="179316"/>
                </a:lnTo>
                <a:lnTo>
                  <a:pt x="51049" y="188051"/>
                </a:lnTo>
                <a:lnTo>
                  <a:pt x="51321" y="192985"/>
                </a:lnTo>
                <a:lnTo>
                  <a:pt x="51402" y="195928"/>
                </a:lnTo>
                <a:lnTo>
                  <a:pt x="51431" y="190219"/>
                </a:lnTo>
                <a:lnTo>
                  <a:pt x="51433" y="189677"/>
                </a:lnTo>
                <a:lnTo>
                  <a:pt x="48894" y="186536"/>
                </a:lnTo>
                <a:lnTo>
                  <a:pt x="46884" y="184364"/>
                </a:lnTo>
                <a:lnTo>
                  <a:pt x="45543" y="181964"/>
                </a:lnTo>
                <a:lnTo>
                  <a:pt x="44054" y="176758"/>
                </a:lnTo>
                <a:lnTo>
                  <a:pt x="42705" y="173084"/>
                </a:lnTo>
                <a:lnTo>
                  <a:pt x="40853" y="168729"/>
                </a:lnTo>
                <a:lnTo>
                  <a:pt x="38666" y="163921"/>
                </a:lnTo>
                <a:lnTo>
                  <a:pt x="37207" y="158811"/>
                </a:lnTo>
                <a:lnTo>
                  <a:pt x="36235" y="153498"/>
                </a:lnTo>
                <a:lnTo>
                  <a:pt x="35586" y="148052"/>
                </a:lnTo>
                <a:lnTo>
                  <a:pt x="35155" y="142517"/>
                </a:lnTo>
                <a:lnTo>
                  <a:pt x="34866" y="136921"/>
                </a:lnTo>
                <a:lnTo>
                  <a:pt x="34546" y="125623"/>
                </a:lnTo>
                <a:lnTo>
                  <a:pt x="34300" y="80006"/>
                </a:lnTo>
                <a:lnTo>
                  <a:pt x="35250" y="74292"/>
                </a:lnTo>
                <a:lnTo>
                  <a:pt x="36835" y="68578"/>
                </a:lnTo>
                <a:lnTo>
                  <a:pt x="38844" y="62863"/>
                </a:lnTo>
                <a:lnTo>
                  <a:pt x="40184" y="58102"/>
                </a:lnTo>
                <a:lnTo>
                  <a:pt x="41077" y="53974"/>
                </a:lnTo>
                <a:lnTo>
                  <a:pt x="41673" y="50270"/>
                </a:lnTo>
                <a:lnTo>
                  <a:pt x="43022" y="46848"/>
                </a:lnTo>
                <a:lnTo>
                  <a:pt x="44873" y="43614"/>
                </a:lnTo>
                <a:lnTo>
                  <a:pt x="47062" y="40506"/>
                </a:lnTo>
                <a:lnTo>
                  <a:pt x="49472" y="37482"/>
                </a:lnTo>
                <a:lnTo>
                  <a:pt x="52031" y="34513"/>
                </a:lnTo>
                <a:lnTo>
                  <a:pt x="54691" y="31581"/>
                </a:lnTo>
                <a:lnTo>
                  <a:pt x="60185" y="25783"/>
                </a:lnTo>
                <a:lnTo>
                  <a:pt x="62984" y="22904"/>
                </a:lnTo>
                <a:lnTo>
                  <a:pt x="66754" y="20031"/>
                </a:lnTo>
                <a:lnTo>
                  <a:pt x="71173" y="17164"/>
                </a:lnTo>
                <a:lnTo>
                  <a:pt x="76024" y="14300"/>
                </a:lnTo>
                <a:lnTo>
                  <a:pt x="80210" y="12391"/>
                </a:lnTo>
                <a:lnTo>
                  <a:pt x="83954" y="11118"/>
                </a:lnTo>
                <a:lnTo>
                  <a:pt x="87402" y="10270"/>
                </a:lnTo>
                <a:lnTo>
                  <a:pt x="91605" y="8751"/>
                </a:lnTo>
                <a:lnTo>
                  <a:pt x="96313" y="6786"/>
                </a:lnTo>
                <a:lnTo>
                  <a:pt x="101356" y="4525"/>
                </a:lnTo>
                <a:lnTo>
                  <a:pt x="105670" y="3016"/>
                </a:lnTo>
                <a:lnTo>
                  <a:pt x="109500" y="2011"/>
                </a:lnTo>
                <a:lnTo>
                  <a:pt x="113006" y="1340"/>
                </a:lnTo>
                <a:lnTo>
                  <a:pt x="116295" y="893"/>
                </a:lnTo>
                <a:lnTo>
                  <a:pt x="119440" y="595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05"/>
          <p:cNvSpPr/>
          <p:nvPr/>
        </p:nvSpPr>
        <p:spPr>
          <a:xfrm>
            <a:off x="7658100" y="4569260"/>
            <a:ext cx="188595" cy="145602"/>
          </a:xfrm>
          <a:custGeom>
            <a:avLst/>
            <a:gdLst/>
            <a:ahLst/>
            <a:cxnLst/>
            <a:rect l="0" t="0" r="0" b="0"/>
            <a:pathLst>
              <a:path w="188595" h="145602">
                <a:moveTo>
                  <a:pt x="0" y="59890"/>
                </a:moveTo>
                <a:lnTo>
                  <a:pt x="0" y="75812"/>
                </a:lnTo>
                <a:lnTo>
                  <a:pt x="2540" y="79031"/>
                </a:lnTo>
                <a:lnTo>
                  <a:pt x="4550" y="81223"/>
                </a:lnTo>
                <a:lnTo>
                  <a:pt x="6844" y="82684"/>
                </a:lnTo>
                <a:lnTo>
                  <a:pt x="11931" y="84309"/>
                </a:lnTo>
                <a:lnTo>
                  <a:pt x="15600" y="85222"/>
                </a:lnTo>
                <a:lnTo>
                  <a:pt x="21239" y="85493"/>
                </a:lnTo>
                <a:lnTo>
                  <a:pt x="33491" y="85573"/>
                </a:lnTo>
                <a:lnTo>
                  <a:pt x="37568" y="84632"/>
                </a:lnTo>
                <a:lnTo>
                  <a:pt x="41237" y="83052"/>
                </a:lnTo>
                <a:lnTo>
                  <a:pt x="44636" y="81046"/>
                </a:lnTo>
                <a:lnTo>
                  <a:pt x="48807" y="78757"/>
                </a:lnTo>
                <a:lnTo>
                  <a:pt x="58522" y="73672"/>
                </a:lnTo>
                <a:lnTo>
                  <a:pt x="62827" y="71936"/>
                </a:lnTo>
                <a:lnTo>
                  <a:pt x="66650" y="70778"/>
                </a:lnTo>
                <a:lnTo>
                  <a:pt x="70150" y="70006"/>
                </a:lnTo>
                <a:lnTo>
                  <a:pt x="73437" y="67586"/>
                </a:lnTo>
                <a:lnTo>
                  <a:pt x="76580" y="64068"/>
                </a:lnTo>
                <a:lnTo>
                  <a:pt x="79629" y="59818"/>
                </a:lnTo>
                <a:lnTo>
                  <a:pt x="82613" y="56032"/>
                </a:lnTo>
                <a:lnTo>
                  <a:pt x="85555" y="52555"/>
                </a:lnTo>
                <a:lnTo>
                  <a:pt x="88469" y="49285"/>
                </a:lnTo>
                <a:lnTo>
                  <a:pt x="94246" y="43111"/>
                </a:lnTo>
                <a:lnTo>
                  <a:pt x="105717" y="31387"/>
                </a:lnTo>
                <a:lnTo>
                  <a:pt x="114296" y="22764"/>
                </a:lnTo>
                <a:lnTo>
                  <a:pt x="116202" y="19899"/>
                </a:lnTo>
                <a:lnTo>
                  <a:pt x="117473" y="17037"/>
                </a:lnTo>
                <a:lnTo>
                  <a:pt x="119513" y="10150"/>
                </a:lnTo>
                <a:lnTo>
                  <a:pt x="119791" y="6668"/>
                </a:lnTo>
                <a:lnTo>
                  <a:pt x="119866" y="4406"/>
                </a:lnTo>
                <a:lnTo>
                  <a:pt x="118963" y="2898"/>
                </a:lnTo>
                <a:lnTo>
                  <a:pt x="117409" y="1893"/>
                </a:lnTo>
                <a:lnTo>
                  <a:pt x="113141" y="776"/>
                </a:lnTo>
                <a:lnTo>
                  <a:pt x="108070" y="279"/>
                </a:lnTo>
                <a:lnTo>
                  <a:pt x="104431" y="147"/>
                </a:lnTo>
                <a:lnTo>
                  <a:pt x="95308" y="0"/>
                </a:lnTo>
                <a:lnTo>
                  <a:pt x="90209" y="913"/>
                </a:lnTo>
                <a:lnTo>
                  <a:pt x="84904" y="2475"/>
                </a:lnTo>
                <a:lnTo>
                  <a:pt x="79463" y="4468"/>
                </a:lnTo>
                <a:lnTo>
                  <a:pt x="74883" y="6749"/>
                </a:lnTo>
                <a:lnTo>
                  <a:pt x="70877" y="9223"/>
                </a:lnTo>
                <a:lnTo>
                  <a:pt x="67254" y="11824"/>
                </a:lnTo>
                <a:lnTo>
                  <a:pt x="63886" y="14511"/>
                </a:lnTo>
                <a:lnTo>
                  <a:pt x="60688" y="17255"/>
                </a:lnTo>
                <a:lnTo>
                  <a:pt x="57603" y="20037"/>
                </a:lnTo>
                <a:lnTo>
                  <a:pt x="54595" y="23796"/>
                </a:lnTo>
                <a:lnTo>
                  <a:pt x="51637" y="28207"/>
                </a:lnTo>
                <a:lnTo>
                  <a:pt x="48712" y="33053"/>
                </a:lnTo>
                <a:lnTo>
                  <a:pt x="46762" y="37236"/>
                </a:lnTo>
                <a:lnTo>
                  <a:pt x="45462" y="40977"/>
                </a:lnTo>
                <a:lnTo>
                  <a:pt x="44595" y="44424"/>
                </a:lnTo>
                <a:lnTo>
                  <a:pt x="44018" y="48627"/>
                </a:lnTo>
                <a:lnTo>
                  <a:pt x="43632" y="53334"/>
                </a:lnTo>
                <a:lnTo>
                  <a:pt x="43375" y="58376"/>
                </a:lnTo>
                <a:lnTo>
                  <a:pt x="43090" y="69059"/>
                </a:lnTo>
                <a:lnTo>
                  <a:pt x="42876" y="101121"/>
                </a:lnTo>
                <a:lnTo>
                  <a:pt x="43824" y="106427"/>
                </a:lnTo>
                <a:lnTo>
                  <a:pt x="45408" y="111870"/>
                </a:lnTo>
                <a:lnTo>
                  <a:pt x="47417" y="117403"/>
                </a:lnTo>
                <a:lnTo>
                  <a:pt x="49708" y="122044"/>
                </a:lnTo>
                <a:lnTo>
                  <a:pt x="52189" y="126091"/>
                </a:lnTo>
                <a:lnTo>
                  <a:pt x="54795" y="129741"/>
                </a:lnTo>
                <a:lnTo>
                  <a:pt x="57485" y="133127"/>
                </a:lnTo>
                <a:lnTo>
                  <a:pt x="60231" y="136337"/>
                </a:lnTo>
                <a:lnTo>
                  <a:pt x="63013" y="139430"/>
                </a:lnTo>
                <a:lnTo>
                  <a:pt x="66774" y="141491"/>
                </a:lnTo>
                <a:lnTo>
                  <a:pt x="71186" y="142866"/>
                </a:lnTo>
                <a:lnTo>
                  <a:pt x="82853" y="145072"/>
                </a:lnTo>
                <a:lnTo>
                  <a:pt x="85715" y="145253"/>
                </a:lnTo>
                <a:lnTo>
                  <a:pt x="93975" y="145454"/>
                </a:lnTo>
                <a:lnTo>
                  <a:pt x="114020" y="145601"/>
                </a:lnTo>
                <a:lnTo>
                  <a:pt x="116971" y="144653"/>
                </a:lnTo>
                <a:lnTo>
                  <a:pt x="122790" y="141059"/>
                </a:lnTo>
                <a:lnTo>
                  <a:pt x="125675" y="138768"/>
                </a:lnTo>
                <a:lnTo>
                  <a:pt x="128551" y="136288"/>
                </a:lnTo>
                <a:lnTo>
                  <a:pt x="131420" y="133682"/>
                </a:lnTo>
                <a:lnTo>
                  <a:pt x="139689" y="125706"/>
                </a:lnTo>
                <a:lnTo>
                  <a:pt x="172762" y="92854"/>
                </a:lnTo>
                <a:lnTo>
                  <a:pt x="176134" y="88533"/>
                </a:lnTo>
                <a:lnTo>
                  <a:pt x="179336" y="83748"/>
                </a:lnTo>
                <a:lnTo>
                  <a:pt x="188594" y="684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06"/>
          <p:cNvSpPr/>
          <p:nvPr/>
        </p:nvSpPr>
        <p:spPr>
          <a:xfrm>
            <a:off x="7880984" y="4483417"/>
            <a:ext cx="68582" cy="248604"/>
          </a:xfrm>
          <a:custGeom>
            <a:avLst/>
            <a:gdLst/>
            <a:ahLst/>
            <a:cxnLst/>
            <a:rect l="0" t="0" r="0" b="0"/>
            <a:pathLst>
              <a:path w="68582" h="248604">
                <a:moveTo>
                  <a:pt x="0" y="0"/>
                </a:moveTo>
                <a:lnTo>
                  <a:pt x="4940" y="0"/>
                </a:lnTo>
                <a:lnTo>
                  <a:pt x="75" y="0"/>
                </a:lnTo>
                <a:lnTo>
                  <a:pt x="23" y="4551"/>
                </a:lnTo>
                <a:lnTo>
                  <a:pt x="968" y="6844"/>
                </a:lnTo>
                <a:lnTo>
                  <a:pt x="2551" y="9325"/>
                </a:lnTo>
                <a:lnTo>
                  <a:pt x="4557" y="11932"/>
                </a:lnTo>
                <a:lnTo>
                  <a:pt x="5896" y="15575"/>
                </a:lnTo>
                <a:lnTo>
                  <a:pt x="6789" y="19908"/>
                </a:lnTo>
                <a:lnTo>
                  <a:pt x="7383" y="24702"/>
                </a:lnTo>
                <a:lnTo>
                  <a:pt x="7780" y="29803"/>
                </a:lnTo>
                <a:lnTo>
                  <a:pt x="8045" y="35109"/>
                </a:lnTo>
                <a:lnTo>
                  <a:pt x="8220" y="40551"/>
                </a:lnTo>
                <a:lnTo>
                  <a:pt x="9291" y="47036"/>
                </a:lnTo>
                <a:lnTo>
                  <a:pt x="10957" y="54218"/>
                </a:lnTo>
                <a:lnTo>
                  <a:pt x="13020" y="61863"/>
                </a:lnTo>
                <a:lnTo>
                  <a:pt x="14394" y="68864"/>
                </a:lnTo>
                <a:lnTo>
                  <a:pt x="15312" y="75437"/>
                </a:lnTo>
                <a:lnTo>
                  <a:pt x="15923" y="81724"/>
                </a:lnTo>
                <a:lnTo>
                  <a:pt x="17284" y="88772"/>
                </a:lnTo>
                <a:lnTo>
                  <a:pt x="19142" y="96329"/>
                </a:lnTo>
                <a:lnTo>
                  <a:pt x="21335" y="104225"/>
                </a:lnTo>
                <a:lnTo>
                  <a:pt x="26310" y="120617"/>
                </a:lnTo>
                <a:lnTo>
                  <a:pt x="28971" y="128989"/>
                </a:lnTo>
                <a:lnTo>
                  <a:pt x="30743" y="136475"/>
                </a:lnTo>
                <a:lnTo>
                  <a:pt x="31926" y="143371"/>
                </a:lnTo>
                <a:lnTo>
                  <a:pt x="32715" y="149873"/>
                </a:lnTo>
                <a:lnTo>
                  <a:pt x="34192" y="156113"/>
                </a:lnTo>
                <a:lnTo>
                  <a:pt x="36130" y="162178"/>
                </a:lnTo>
                <a:lnTo>
                  <a:pt x="38375" y="168126"/>
                </a:lnTo>
                <a:lnTo>
                  <a:pt x="46084" y="190150"/>
                </a:lnTo>
                <a:lnTo>
                  <a:pt x="47868" y="197252"/>
                </a:lnTo>
                <a:lnTo>
                  <a:pt x="49057" y="203891"/>
                </a:lnTo>
                <a:lnTo>
                  <a:pt x="49850" y="210222"/>
                </a:lnTo>
                <a:lnTo>
                  <a:pt x="51331" y="215396"/>
                </a:lnTo>
                <a:lnTo>
                  <a:pt x="53271" y="219797"/>
                </a:lnTo>
                <a:lnTo>
                  <a:pt x="55516" y="223684"/>
                </a:lnTo>
                <a:lnTo>
                  <a:pt x="57014" y="227228"/>
                </a:lnTo>
                <a:lnTo>
                  <a:pt x="58677" y="233705"/>
                </a:lnTo>
                <a:lnTo>
                  <a:pt x="60073" y="236766"/>
                </a:lnTo>
                <a:lnTo>
                  <a:pt x="61956" y="239759"/>
                </a:lnTo>
                <a:lnTo>
                  <a:pt x="68581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07"/>
          <p:cNvSpPr/>
          <p:nvPr/>
        </p:nvSpPr>
        <p:spPr>
          <a:xfrm>
            <a:off x="7838122" y="4551997"/>
            <a:ext cx="282894" cy="158902"/>
          </a:xfrm>
          <a:custGeom>
            <a:avLst/>
            <a:gdLst/>
            <a:ahLst/>
            <a:cxnLst/>
            <a:rect l="0" t="0" r="0" b="0"/>
            <a:pathLst>
              <a:path w="282894" h="158902">
                <a:moveTo>
                  <a:pt x="0" y="34290"/>
                </a:moveTo>
                <a:lnTo>
                  <a:pt x="28619" y="34290"/>
                </a:lnTo>
                <a:lnTo>
                  <a:pt x="36850" y="31750"/>
                </a:lnTo>
                <a:lnTo>
                  <a:pt x="41711" y="29740"/>
                </a:lnTo>
                <a:lnTo>
                  <a:pt x="47810" y="28398"/>
                </a:lnTo>
                <a:lnTo>
                  <a:pt x="54734" y="27505"/>
                </a:lnTo>
                <a:lnTo>
                  <a:pt x="62206" y="26909"/>
                </a:lnTo>
                <a:lnTo>
                  <a:pt x="69094" y="25560"/>
                </a:lnTo>
                <a:lnTo>
                  <a:pt x="75590" y="23707"/>
                </a:lnTo>
                <a:lnTo>
                  <a:pt x="81826" y="21520"/>
                </a:lnTo>
                <a:lnTo>
                  <a:pt x="88840" y="20061"/>
                </a:lnTo>
                <a:lnTo>
                  <a:pt x="96375" y="19089"/>
                </a:lnTo>
                <a:lnTo>
                  <a:pt x="104255" y="18442"/>
                </a:lnTo>
                <a:lnTo>
                  <a:pt x="111413" y="17057"/>
                </a:lnTo>
                <a:lnTo>
                  <a:pt x="118090" y="15181"/>
                </a:lnTo>
                <a:lnTo>
                  <a:pt x="124447" y="12979"/>
                </a:lnTo>
                <a:lnTo>
                  <a:pt x="130590" y="11510"/>
                </a:lnTo>
                <a:lnTo>
                  <a:pt x="136590" y="10531"/>
                </a:lnTo>
                <a:lnTo>
                  <a:pt x="142495" y="9878"/>
                </a:lnTo>
                <a:lnTo>
                  <a:pt x="148337" y="9443"/>
                </a:lnTo>
                <a:lnTo>
                  <a:pt x="154136" y="9153"/>
                </a:lnTo>
                <a:lnTo>
                  <a:pt x="159908" y="8959"/>
                </a:lnTo>
                <a:lnTo>
                  <a:pt x="165660" y="7878"/>
                </a:lnTo>
                <a:lnTo>
                  <a:pt x="171399" y="6205"/>
                </a:lnTo>
                <a:lnTo>
                  <a:pt x="177131" y="4136"/>
                </a:lnTo>
                <a:lnTo>
                  <a:pt x="182858" y="2757"/>
                </a:lnTo>
                <a:lnTo>
                  <a:pt x="188581" y="1839"/>
                </a:lnTo>
                <a:lnTo>
                  <a:pt x="194300" y="1226"/>
                </a:lnTo>
                <a:lnTo>
                  <a:pt x="200018" y="817"/>
                </a:lnTo>
                <a:lnTo>
                  <a:pt x="205736" y="545"/>
                </a:lnTo>
                <a:lnTo>
                  <a:pt x="220345" y="162"/>
                </a:lnTo>
                <a:lnTo>
                  <a:pt x="236268" y="2"/>
                </a:lnTo>
                <a:lnTo>
                  <a:pt x="226979" y="0"/>
                </a:lnTo>
                <a:lnTo>
                  <a:pt x="224662" y="953"/>
                </a:lnTo>
                <a:lnTo>
                  <a:pt x="216850" y="5892"/>
                </a:lnTo>
                <a:lnTo>
                  <a:pt x="211313" y="7381"/>
                </a:lnTo>
                <a:lnTo>
                  <a:pt x="202840" y="8219"/>
                </a:lnTo>
                <a:lnTo>
                  <a:pt x="199997" y="9290"/>
                </a:lnTo>
                <a:lnTo>
                  <a:pt x="194298" y="13019"/>
                </a:lnTo>
                <a:lnTo>
                  <a:pt x="186050" y="17851"/>
                </a:lnTo>
                <a:lnTo>
                  <a:pt x="181183" y="20473"/>
                </a:lnTo>
                <a:lnTo>
                  <a:pt x="173237" y="23387"/>
                </a:lnTo>
                <a:lnTo>
                  <a:pt x="169783" y="24164"/>
                </a:lnTo>
                <a:lnTo>
                  <a:pt x="167481" y="26587"/>
                </a:lnTo>
                <a:lnTo>
                  <a:pt x="165947" y="30107"/>
                </a:lnTo>
                <a:lnTo>
                  <a:pt x="164925" y="34359"/>
                </a:lnTo>
                <a:lnTo>
                  <a:pt x="163290" y="38146"/>
                </a:lnTo>
                <a:lnTo>
                  <a:pt x="161247" y="41623"/>
                </a:lnTo>
                <a:lnTo>
                  <a:pt x="158934" y="44894"/>
                </a:lnTo>
                <a:lnTo>
                  <a:pt x="157390" y="48027"/>
                </a:lnTo>
                <a:lnTo>
                  <a:pt x="156362" y="51068"/>
                </a:lnTo>
                <a:lnTo>
                  <a:pt x="155676" y="54048"/>
                </a:lnTo>
                <a:lnTo>
                  <a:pt x="155220" y="57939"/>
                </a:lnTo>
                <a:lnTo>
                  <a:pt x="154914" y="62439"/>
                </a:lnTo>
                <a:lnTo>
                  <a:pt x="154711" y="67343"/>
                </a:lnTo>
                <a:lnTo>
                  <a:pt x="154486" y="77873"/>
                </a:lnTo>
                <a:lnTo>
                  <a:pt x="154341" y="100155"/>
                </a:lnTo>
                <a:lnTo>
                  <a:pt x="155281" y="105822"/>
                </a:lnTo>
                <a:lnTo>
                  <a:pt x="156862" y="111506"/>
                </a:lnTo>
                <a:lnTo>
                  <a:pt x="158866" y="117200"/>
                </a:lnTo>
                <a:lnTo>
                  <a:pt x="160204" y="121948"/>
                </a:lnTo>
                <a:lnTo>
                  <a:pt x="161095" y="126066"/>
                </a:lnTo>
                <a:lnTo>
                  <a:pt x="161690" y="129764"/>
                </a:lnTo>
                <a:lnTo>
                  <a:pt x="163038" y="133182"/>
                </a:lnTo>
                <a:lnTo>
                  <a:pt x="164890" y="136413"/>
                </a:lnTo>
                <a:lnTo>
                  <a:pt x="167077" y="139520"/>
                </a:lnTo>
                <a:lnTo>
                  <a:pt x="169487" y="142543"/>
                </a:lnTo>
                <a:lnTo>
                  <a:pt x="172047" y="145511"/>
                </a:lnTo>
                <a:lnTo>
                  <a:pt x="174705" y="148442"/>
                </a:lnTo>
                <a:lnTo>
                  <a:pt x="177430" y="150396"/>
                </a:lnTo>
                <a:lnTo>
                  <a:pt x="182997" y="152568"/>
                </a:lnTo>
                <a:lnTo>
                  <a:pt x="191187" y="156073"/>
                </a:lnTo>
                <a:lnTo>
                  <a:pt x="196038" y="158341"/>
                </a:lnTo>
                <a:lnTo>
                  <a:pt x="200226" y="158901"/>
                </a:lnTo>
                <a:lnTo>
                  <a:pt x="203968" y="158321"/>
                </a:lnTo>
                <a:lnTo>
                  <a:pt x="210668" y="156090"/>
                </a:lnTo>
                <a:lnTo>
                  <a:pt x="216821" y="155099"/>
                </a:lnTo>
                <a:lnTo>
                  <a:pt x="225270" y="152118"/>
                </a:lnTo>
                <a:lnTo>
                  <a:pt x="230190" y="149990"/>
                </a:lnTo>
                <a:lnTo>
                  <a:pt x="240736" y="145084"/>
                </a:lnTo>
                <a:lnTo>
                  <a:pt x="246217" y="142443"/>
                </a:lnTo>
                <a:lnTo>
                  <a:pt x="250822" y="138777"/>
                </a:lnTo>
                <a:lnTo>
                  <a:pt x="254845" y="134428"/>
                </a:lnTo>
                <a:lnTo>
                  <a:pt x="258479" y="129624"/>
                </a:lnTo>
                <a:lnTo>
                  <a:pt x="262807" y="124516"/>
                </a:lnTo>
                <a:lnTo>
                  <a:pt x="267597" y="119206"/>
                </a:lnTo>
                <a:lnTo>
                  <a:pt x="282893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08"/>
          <p:cNvSpPr/>
          <p:nvPr/>
        </p:nvSpPr>
        <p:spPr>
          <a:xfrm>
            <a:off x="8172450" y="4440554"/>
            <a:ext cx="145733" cy="246897"/>
          </a:xfrm>
          <a:custGeom>
            <a:avLst/>
            <a:gdLst/>
            <a:ahLst/>
            <a:cxnLst/>
            <a:rect l="0" t="0" r="0" b="0"/>
            <a:pathLst>
              <a:path w="145733" h="246897">
                <a:moveTo>
                  <a:pt x="8572" y="0"/>
                </a:moveTo>
                <a:lnTo>
                  <a:pt x="104" y="0"/>
                </a:lnTo>
                <a:lnTo>
                  <a:pt x="20" y="6844"/>
                </a:lnTo>
                <a:lnTo>
                  <a:pt x="0" y="61863"/>
                </a:lnTo>
                <a:lnTo>
                  <a:pt x="953" y="69817"/>
                </a:lnTo>
                <a:lnTo>
                  <a:pt x="2540" y="77978"/>
                </a:lnTo>
                <a:lnTo>
                  <a:pt x="4550" y="86275"/>
                </a:lnTo>
                <a:lnTo>
                  <a:pt x="5891" y="94665"/>
                </a:lnTo>
                <a:lnTo>
                  <a:pt x="6784" y="103115"/>
                </a:lnTo>
                <a:lnTo>
                  <a:pt x="7381" y="111606"/>
                </a:lnTo>
                <a:lnTo>
                  <a:pt x="7778" y="120124"/>
                </a:lnTo>
                <a:lnTo>
                  <a:pt x="8219" y="137209"/>
                </a:lnTo>
                <a:lnTo>
                  <a:pt x="9289" y="145766"/>
                </a:lnTo>
                <a:lnTo>
                  <a:pt x="10956" y="154327"/>
                </a:lnTo>
                <a:lnTo>
                  <a:pt x="13018" y="162892"/>
                </a:lnTo>
                <a:lnTo>
                  <a:pt x="14393" y="170508"/>
                </a:lnTo>
                <a:lnTo>
                  <a:pt x="15311" y="177490"/>
                </a:lnTo>
                <a:lnTo>
                  <a:pt x="15923" y="184049"/>
                </a:lnTo>
                <a:lnTo>
                  <a:pt x="17283" y="190327"/>
                </a:lnTo>
                <a:lnTo>
                  <a:pt x="19141" y="196417"/>
                </a:lnTo>
                <a:lnTo>
                  <a:pt x="21333" y="202383"/>
                </a:lnTo>
                <a:lnTo>
                  <a:pt x="22794" y="207312"/>
                </a:lnTo>
                <a:lnTo>
                  <a:pt x="23769" y="211551"/>
                </a:lnTo>
                <a:lnTo>
                  <a:pt x="24851" y="218800"/>
                </a:lnTo>
                <a:lnTo>
                  <a:pt x="25333" y="225197"/>
                </a:lnTo>
                <a:lnTo>
                  <a:pt x="25547" y="231216"/>
                </a:lnTo>
                <a:lnTo>
                  <a:pt x="25707" y="246896"/>
                </a:lnTo>
                <a:lnTo>
                  <a:pt x="25714" y="243546"/>
                </a:lnTo>
                <a:lnTo>
                  <a:pt x="26667" y="241422"/>
                </a:lnTo>
                <a:lnTo>
                  <a:pt x="30267" y="236521"/>
                </a:lnTo>
                <a:lnTo>
                  <a:pt x="31608" y="233881"/>
                </a:lnTo>
                <a:lnTo>
                  <a:pt x="33097" y="228408"/>
                </a:lnTo>
                <a:lnTo>
                  <a:pt x="33495" y="224662"/>
                </a:lnTo>
                <a:lnTo>
                  <a:pt x="33760" y="220260"/>
                </a:lnTo>
                <a:lnTo>
                  <a:pt x="33937" y="215420"/>
                </a:lnTo>
                <a:lnTo>
                  <a:pt x="35007" y="209336"/>
                </a:lnTo>
                <a:lnTo>
                  <a:pt x="36673" y="202423"/>
                </a:lnTo>
                <a:lnTo>
                  <a:pt x="38736" y="194956"/>
                </a:lnTo>
                <a:lnTo>
                  <a:pt x="40111" y="188073"/>
                </a:lnTo>
                <a:lnTo>
                  <a:pt x="41029" y="181580"/>
                </a:lnTo>
                <a:lnTo>
                  <a:pt x="41640" y="175346"/>
                </a:lnTo>
                <a:lnTo>
                  <a:pt x="43000" y="168333"/>
                </a:lnTo>
                <a:lnTo>
                  <a:pt x="44859" y="160799"/>
                </a:lnTo>
                <a:lnTo>
                  <a:pt x="47051" y="152920"/>
                </a:lnTo>
                <a:lnTo>
                  <a:pt x="50417" y="145762"/>
                </a:lnTo>
                <a:lnTo>
                  <a:pt x="54567" y="139085"/>
                </a:lnTo>
                <a:lnTo>
                  <a:pt x="59238" y="132728"/>
                </a:lnTo>
                <a:lnTo>
                  <a:pt x="63304" y="127538"/>
                </a:lnTo>
                <a:lnTo>
                  <a:pt x="66968" y="123125"/>
                </a:lnTo>
                <a:lnTo>
                  <a:pt x="70363" y="119231"/>
                </a:lnTo>
                <a:lnTo>
                  <a:pt x="73579" y="114731"/>
                </a:lnTo>
                <a:lnTo>
                  <a:pt x="76675" y="109825"/>
                </a:lnTo>
                <a:lnTo>
                  <a:pt x="79692" y="104649"/>
                </a:lnTo>
                <a:lnTo>
                  <a:pt x="82655" y="101199"/>
                </a:lnTo>
                <a:lnTo>
                  <a:pt x="85583" y="98899"/>
                </a:lnTo>
                <a:lnTo>
                  <a:pt x="88488" y="97365"/>
                </a:lnTo>
                <a:lnTo>
                  <a:pt x="91376" y="96343"/>
                </a:lnTo>
                <a:lnTo>
                  <a:pt x="94255" y="95661"/>
                </a:lnTo>
                <a:lnTo>
                  <a:pt x="97127" y="95207"/>
                </a:lnTo>
                <a:lnTo>
                  <a:pt x="100946" y="94904"/>
                </a:lnTo>
                <a:lnTo>
                  <a:pt x="105398" y="94702"/>
                </a:lnTo>
                <a:lnTo>
                  <a:pt x="117127" y="94378"/>
                </a:lnTo>
                <a:lnTo>
                  <a:pt x="119043" y="95304"/>
                </a:lnTo>
                <a:lnTo>
                  <a:pt x="121271" y="96874"/>
                </a:lnTo>
                <a:lnTo>
                  <a:pt x="123710" y="98873"/>
                </a:lnTo>
                <a:lnTo>
                  <a:pt x="125336" y="102110"/>
                </a:lnTo>
                <a:lnTo>
                  <a:pt x="126420" y="106174"/>
                </a:lnTo>
                <a:lnTo>
                  <a:pt x="127142" y="110787"/>
                </a:lnTo>
                <a:lnTo>
                  <a:pt x="128577" y="115769"/>
                </a:lnTo>
                <a:lnTo>
                  <a:pt x="130485" y="120995"/>
                </a:lnTo>
                <a:lnTo>
                  <a:pt x="132710" y="126383"/>
                </a:lnTo>
                <a:lnTo>
                  <a:pt x="134193" y="131881"/>
                </a:lnTo>
                <a:lnTo>
                  <a:pt x="135182" y="137451"/>
                </a:lnTo>
                <a:lnTo>
                  <a:pt x="135841" y="143069"/>
                </a:lnTo>
                <a:lnTo>
                  <a:pt x="136280" y="148720"/>
                </a:lnTo>
                <a:lnTo>
                  <a:pt x="136573" y="154391"/>
                </a:lnTo>
                <a:lnTo>
                  <a:pt x="136769" y="160078"/>
                </a:lnTo>
                <a:lnTo>
                  <a:pt x="137082" y="187831"/>
                </a:lnTo>
                <a:lnTo>
                  <a:pt x="137156" y="216918"/>
                </a:lnTo>
                <a:lnTo>
                  <a:pt x="138110" y="219860"/>
                </a:lnTo>
                <a:lnTo>
                  <a:pt x="141709" y="225668"/>
                </a:lnTo>
                <a:lnTo>
                  <a:pt x="145732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09"/>
          <p:cNvSpPr/>
          <p:nvPr/>
        </p:nvSpPr>
        <p:spPr>
          <a:xfrm>
            <a:off x="8378190" y="4517707"/>
            <a:ext cx="8573" cy="152566"/>
          </a:xfrm>
          <a:custGeom>
            <a:avLst/>
            <a:gdLst/>
            <a:ahLst/>
            <a:cxnLst/>
            <a:rect l="0" t="0" r="0" b="0"/>
            <a:pathLst>
              <a:path w="8573" h="152566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39" y="6785"/>
                </a:lnTo>
                <a:lnTo>
                  <a:pt x="4551" y="7381"/>
                </a:lnTo>
                <a:lnTo>
                  <a:pt x="5891" y="9683"/>
                </a:lnTo>
                <a:lnTo>
                  <a:pt x="6785" y="13123"/>
                </a:lnTo>
                <a:lnTo>
                  <a:pt x="7381" y="17322"/>
                </a:lnTo>
                <a:lnTo>
                  <a:pt x="7777" y="21072"/>
                </a:lnTo>
                <a:lnTo>
                  <a:pt x="8043" y="24526"/>
                </a:lnTo>
                <a:lnTo>
                  <a:pt x="8219" y="27781"/>
                </a:lnTo>
                <a:lnTo>
                  <a:pt x="8415" y="36477"/>
                </a:lnTo>
                <a:lnTo>
                  <a:pt x="8572" y="152565"/>
                </a:lnTo>
                <a:lnTo>
                  <a:pt x="8572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10"/>
          <p:cNvSpPr/>
          <p:nvPr/>
        </p:nvSpPr>
        <p:spPr>
          <a:xfrm>
            <a:off x="8386762" y="4431982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11"/>
          <p:cNvSpPr/>
          <p:nvPr/>
        </p:nvSpPr>
        <p:spPr>
          <a:xfrm>
            <a:off x="8463915" y="4491990"/>
            <a:ext cx="102870" cy="153898"/>
          </a:xfrm>
          <a:custGeom>
            <a:avLst/>
            <a:gdLst/>
            <a:ahLst/>
            <a:cxnLst/>
            <a:rect l="0" t="0" r="0" b="0"/>
            <a:pathLst>
              <a:path w="102870" h="153898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39" y="17740"/>
                </a:lnTo>
                <a:lnTo>
                  <a:pt x="4551" y="20400"/>
                </a:lnTo>
                <a:lnTo>
                  <a:pt x="5891" y="24077"/>
                </a:lnTo>
                <a:lnTo>
                  <a:pt x="6785" y="28434"/>
                </a:lnTo>
                <a:lnTo>
                  <a:pt x="7381" y="33243"/>
                </a:lnTo>
                <a:lnTo>
                  <a:pt x="7777" y="38355"/>
                </a:lnTo>
                <a:lnTo>
                  <a:pt x="8043" y="43667"/>
                </a:lnTo>
                <a:lnTo>
                  <a:pt x="8336" y="54650"/>
                </a:lnTo>
                <a:lnTo>
                  <a:pt x="8467" y="65881"/>
                </a:lnTo>
                <a:lnTo>
                  <a:pt x="9455" y="71543"/>
                </a:lnTo>
                <a:lnTo>
                  <a:pt x="11066" y="77223"/>
                </a:lnTo>
                <a:lnTo>
                  <a:pt x="13092" y="82914"/>
                </a:lnTo>
                <a:lnTo>
                  <a:pt x="14443" y="88613"/>
                </a:lnTo>
                <a:lnTo>
                  <a:pt x="15344" y="94318"/>
                </a:lnTo>
                <a:lnTo>
                  <a:pt x="15944" y="100026"/>
                </a:lnTo>
                <a:lnTo>
                  <a:pt x="16344" y="104784"/>
                </a:lnTo>
                <a:lnTo>
                  <a:pt x="16611" y="108908"/>
                </a:lnTo>
                <a:lnTo>
                  <a:pt x="16789" y="112611"/>
                </a:lnTo>
                <a:lnTo>
                  <a:pt x="16986" y="121804"/>
                </a:lnTo>
                <a:lnTo>
                  <a:pt x="17144" y="153897"/>
                </a:lnTo>
                <a:lnTo>
                  <a:pt x="14605" y="151584"/>
                </a:lnTo>
                <a:lnTo>
                  <a:pt x="9764" y="146888"/>
                </a:lnTo>
                <a:lnTo>
                  <a:pt x="9101" y="143706"/>
                </a:lnTo>
                <a:lnTo>
                  <a:pt x="8925" y="141524"/>
                </a:lnTo>
                <a:lnTo>
                  <a:pt x="8808" y="138164"/>
                </a:lnTo>
                <a:lnTo>
                  <a:pt x="8643" y="124334"/>
                </a:lnTo>
                <a:lnTo>
                  <a:pt x="8581" y="92420"/>
                </a:lnTo>
                <a:lnTo>
                  <a:pt x="9531" y="85426"/>
                </a:lnTo>
                <a:lnTo>
                  <a:pt x="11116" y="78858"/>
                </a:lnTo>
                <a:lnTo>
                  <a:pt x="13125" y="72574"/>
                </a:lnTo>
                <a:lnTo>
                  <a:pt x="15418" y="66480"/>
                </a:lnTo>
                <a:lnTo>
                  <a:pt x="17898" y="60513"/>
                </a:lnTo>
                <a:lnTo>
                  <a:pt x="20505" y="54629"/>
                </a:lnTo>
                <a:lnTo>
                  <a:pt x="23194" y="49754"/>
                </a:lnTo>
                <a:lnTo>
                  <a:pt x="25940" y="45552"/>
                </a:lnTo>
                <a:lnTo>
                  <a:pt x="28723" y="41798"/>
                </a:lnTo>
                <a:lnTo>
                  <a:pt x="31531" y="38343"/>
                </a:lnTo>
                <a:lnTo>
                  <a:pt x="34356" y="35086"/>
                </a:lnTo>
                <a:lnTo>
                  <a:pt x="37191" y="31963"/>
                </a:lnTo>
                <a:lnTo>
                  <a:pt x="42882" y="25953"/>
                </a:lnTo>
                <a:lnTo>
                  <a:pt x="45733" y="23017"/>
                </a:lnTo>
                <a:lnTo>
                  <a:pt x="48586" y="21060"/>
                </a:lnTo>
                <a:lnTo>
                  <a:pt x="51441" y="19754"/>
                </a:lnTo>
                <a:lnTo>
                  <a:pt x="54296" y="18885"/>
                </a:lnTo>
                <a:lnTo>
                  <a:pt x="57152" y="18305"/>
                </a:lnTo>
                <a:lnTo>
                  <a:pt x="60009" y="17918"/>
                </a:lnTo>
                <a:lnTo>
                  <a:pt x="62866" y="17661"/>
                </a:lnTo>
                <a:lnTo>
                  <a:pt x="65723" y="17489"/>
                </a:lnTo>
                <a:lnTo>
                  <a:pt x="71437" y="17297"/>
                </a:lnTo>
                <a:lnTo>
                  <a:pt x="80010" y="17190"/>
                </a:lnTo>
                <a:lnTo>
                  <a:pt x="82867" y="18127"/>
                </a:lnTo>
                <a:lnTo>
                  <a:pt x="85725" y="19705"/>
                </a:lnTo>
                <a:lnTo>
                  <a:pt x="88583" y="21709"/>
                </a:lnTo>
                <a:lnTo>
                  <a:pt x="90487" y="24950"/>
                </a:lnTo>
                <a:lnTo>
                  <a:pt x="91758" y="29016"/>
                </a:lnTo>
                <a:lnTo>
                  <a:pt x="92604" y="33631"/>
                </a:lnTo>
                <a:lnTo>
                  <a:pt x="94120" y="38614"/>
                </a:lnTo>
                <a:lnTo>
                  <a:pt x="96084" y="43840"/>
                </a:lnTo>
                <a:lnTo>
                  <a:pt x="98347" y="49229"/>
                </a:lnTo>
                <a:lnTo>
                  <a:pt x="99854" y="54727"/>
                </a:lnTo>
                <a:lnTo>
                  <a:pt x="100859" y="60297"/>
                </a:lnTo>
                <a:lnTo>
                  <a:pt x="101529" y="65915"/>
                </a:lnTo>
                <a:lnTo>
                  <a:pt x="101976" y="71566"/>
                </a:lnTo>
                <a:lnTo>
                  <a:pt x="102274" y="77238"/>
                </a:lnTo>
                <a:lnTo>
                  <a:pt x="102693" y="91782"/>
                </a:lnTo>
                <a:lnTo>
                  <a:pt x="102752" y="95479"/>
                </a:lnTo>
                <a:lnTo>
                  <a:pt x="101839" y="99847"/>
                </a:lnTo>
                <a:lnTo>
                  <a:pt x="100277" y="104665"/>
                </a:lnTo>
                <a:lnTo>
                  <a:pt x="98284" y="109781"/>
                </a:lnTo>
                <a:lnTo>
                  <a:pt x="96955" y="114145"/>
                </a:lnTo>
                <a:lnTo>
                  <a:pt x="96069" y="118006"/>
                </a:lnTo>
                <a:lnTo>
                  <a:pt x="95478" y="121533"/>
                </a:lnTo>
                <a:lnTo>
                  <a:pt x="95085" y="124837"/>
                </a:lnTo>
                <a:lnTo>
                  <a:pt x="94823" y="127992"/>
                </a:lnTo>
                <a:lnTo>
                  <a:pt x="94647" y="131048"/>
                </a:lnTo>
                <a:lnTo>
                  <a:pt x="95483" y="133085"/>
                </a:lnTo>
                <a:lnTo>
                  <a:pt x="96993" y="134443"/>
                </a:lnTo>
                <a:lnTo>
                  <a:pt x="98952" y="135349"/>
                </a:lnTo>
                <a:lnTo>
                  <a:pt x="100258" y="136905"/>
                </a:lnTo>
                <a:lnTo>
                  <a:pt x="101128" y="138895"/>
                </a:lnTo>
                <a:lnTo>
                  <a:pt x="102869" y="145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12"/>
          <p:cNvSpPr/>
          <p:nvPr/>
        </p:nvSpPr>
        <p:spPr>
          <a:xfrm>
            <a:off x="8618219" y="4457838"/>
            <a:ext cx="93871" cy="308344"/>
          </a:xfrm>
          <a:custGeom>
            <a:avLst/>
            <a:gdLst/>
            <a:ahLst/>
            <a:cxnLst/>
            <a:rect l="0" t="0" r="0" b="0"/>
            <a:pathLst>
              <a:path w="93871" h="308344">
                <a:moveTo>
                  <a:pt x="68581" y="25579"/>
                </a:moveTo>
                <a:lnTo>
                  <a:pt x="68581" y="329"/>
                </a:lnTo>
                <a:lnTo>
                  <a:pt x="66041" y="69"/>
                </a:lnTo>
                <a:lnTo>
                  <a:pt x="64030" y="0"/>
                </a:lnTo>
                <a:lnTo>
                  <a:pt x="62689" y="906"/>
                </a:lnTo>
                <a:lnTo>
                  <a:pt x="61796" y="2463"/>
                </a:lnTo>
                <a:lnTo>
                  <a:pt x="61200" y="4453"/>
                </a:lnTo>
                <a:lnTo>
                  <a:pt x="58898" y="6733"/>
                </a:lnTo>
                <a:lnTo>
                  <a:pt x="55458" y="9205"/>
                </a:lnTo>
                <a:lnTo>
                  <a:pt x="51260" y="11806"/>
                </a:lnTo>
                <a:lnTo>
                  <a:pt x="47508" y="14492"/>
                </a:lnTo>
                <a:lnTo>
                  <a:pt x="44055" y="17235"/>
                </a:lnTo>
                <a:lnTo>
                  <a:pt x="40801" y="20016"/>
                </a:lnTo>
                <a:lnTo>
                  <a:pt x="37678" y="23776"/>
                </a:lnTo>
                <a:lnTo>
                  <a:pt x="34645" y="28187"/>
                </a:lnTo>
                <a:lnTo>
                  <a:pt x="31670" y="33032"/>
                </a:lnTo>
                <a:lnTo>
                  <a:pt x="29685" y="38168"/>
                </a:lnTo>
                <a:lnTo>
                  <a:pt x="28363" y="43497"/>
                </a:lnTo>
                <a:lnTo>
                  <a:pt x="27481" y="48954"/>
                </a:lnTo>
                <a:lnTo>
                  <a:pt x="25941" y="54498"/>
                </a:lnTo>
                <a:lnTo>
                  <a:pt x="23962" y="60098"/>
                </a:lnTo>
                <a:lnTo>
                  <a:pt x="21690" y="65737"/>
                </a:lnTo>
                <a:lnTo>
                  <a:pt x="16626" y="79622"/>
                </a:lnTo>
                <a:lnTo>
                  <a:pt x="13941" y="87325"/>
                </a:lnTo>
                <a:lnTo>
                  <a:pt x="11200" y="93413"/>
                </a:lnTo>
                <a:lnTo>
                  <a:pt x="8419" y="98424"/>
                </a:lnTo>
                <a:lnTo>
                  <a:pt x="5613" y="102718"/>
                </a:lnTo>
                <a:lnTo>
                  <a:pt x="3742" y="107485"/>
                </a:lnTo>
                <a:lnTo>
                  <a:pt x="2495" y="112568"/>
                </a:lnTo>
                <a:lnTo>
                  <a:pt x="1664" y="117862"/>
                </a:lnTo>
                <a:lnTo>
                  <a:pt x="1109" y="123296"/>
                </a:lnTo>
                <a:lnTo>
                  <a:pt x="740" y="128824"/>
                </a:lnTo>
                <a:lnTo>
                  <a:pt x="329" y="139093"/>
                </a:lnTo>
                <a:lnTo>
                  <a:pt x="44" y="151994"/>
                </a:lnTo>
                <a:lnTo>
                  <a:pt x="2560" y="155741"/>
                </a:lnTo>
                <a:lnTo>
                  <a:pt x="7385" y="161357"/>
                </a:lnTo>
                <a:lnTo>
                  <a:pt x="8735" y="160865"/>
                </a:lnTo>
                <a:lnTo>
                  <a:pt x="10586" y="159585"/>
                </a:lnTo>
                <a:lnTo>
                  <a:pt x="12772" y="157779"/>
                </a:lnTo>
                <a:lnTo>
                  <a:pt x="15182" y="155622"/>
                </a:lnTo>
                <a:lnTo>
                  <a:pt x="20401" y="150686"/>
                </a:lnTo>
                <a:lnTo>
                  <a:pt x="22172" y="148037"/>
                </a:lnTo>
                <a:lnTo>
                  <a:pt x="24142" y="142552"/>
                </a:lnTo>
                <a:lnTo>
                  <a:pt x="25620" y="139756"/>
                </a:lnTo>
                <a:lnTo>
                  <a:pt x="27557" y="136940"/>
                </a:lnTo>
                <a:lnTo>
                  <a:pt x="29802" y="134110"/>
                </a:lnTo>
                <a:lnTo>
                  <a:pt x="33204" y="130317"/>
                </a:lnTo>
                <a:lnTo>
                  <a:pt x="42063" y="121025"/>
                </a:lnTo>
                <a:lnTo>
                  <a:pt x="53209" y="109633"/>
                </a:lnTo>
                <a:lnTo>
                  <a:pt x="56429" y="105428"/>
                </a:lnTo>
                <a:lnTo>
                  <a:pt x="59527" y="100719"/>
                </a:lnTo>
                <a:lnTo>
                  <a:pt x="62544" y="95675"/>
                </a:lnTo>
                <a:lnTo>
                  <a:pt x="66461" y="91360"/>
                </a:lnTo>
                <a:lnTo>
                  <a:pt x="70978" y="87530"/>
                </a:lnTo>
                <a:lnTo>
                  <a:pt x="75894" y="84025"/>
                </a:lnTo>
                <a:lnTo>
                  <a:pt x="79171" y="79783"/>
                </a:lnTo>
                <a:lnTo>
                  <a:pt x="81356" y="75050"/>
                </a:lnTo>
                <a:lnTo>
                  <a:pt x="82812" y="69990"/>
                </a:lnTo>
                <a:lnTo>
                  <a:pt x="84735" y="64711"/>
                </a:lnTo>
                <a:lnTo>
                  <a:pt x="86971" y="59287"/>
                </a:lnTo>
                <a:lnTo>
                  <a:pt x="89413" y="53766"/>
                </a:lnTo>
                <a:lnTo>
                  <a:pt x="92128" y="45092"/>
                </a:lnTo>
                <a:lnTo>
                  <a:pt x="93333" y="38061"/>
                </a:lnTo>
                <a:lnTo>
                  <a:pt x="93870" y="31762"/>
                </a:lnTo>
                <a:lnTo>
                  <a:pt x="93060" y="28749"/>
                </a:lnTo>
                <a:lnTo>
                  <a:pt x="91568" y="25787"/>
                </a:lnTo>
                <a:lnTo>
                  <a:pt x="86880" y="18741"/>
                </a:lnTo>
                <a:lnTo>
                  <a:pt x="85542" y="17211"/>
                </a:lnTo>
                <a:lnTo>
                  <a:pt x="83699" y="15238"/>
                </a:lnTo>
                <a:lnTo>
                  <a:pt x="77267" y="8552"/>
                </a:lnTo>
                <a:lnTo>
                  <a:pt x="77168" y="17775"/>
                </a:lnTo>
                <a:lnTo>
                  <a:pt x="77153" y="61539"/>
                </a:lnTo>
                <a:lnTo>
                  <a:pt x="79693" y="70454"/>
                </a:lnTo>
                <a:lnTo>
                  <a:pt x="81704" y="75498"/>
                </a:lnTo>
                <a:lnTo>
                  <a:pt x="83045" y="81719"/>
                </a:lnTo>
                <a:lnTo>
                  <a:pt x="83938" y="88723"/>
                </a:lnTo>
                <a:lnTo>
                  <a:pt x="84535" y="96250"/>
                </a:lnTo>
                <a:lnTo>
                  <a:pt x="84931" y="103173"/>
                </a:lnTo>
                <a:lnTo>
                  <a:pt x="85373" y="115945"/>
                </a:lnTo>
                <a:lnTo>
                  <a:pt x="86444" y="122018"/>
                </a:lnTo>
                <a:lnTo>
                  <a:pt x="88110" y="127972"/>
                </a:lnTo>
                <a:lnTo>
                  <a:pt x="90172" y="133846"/>
                </a:lnTo>
                <a:lnTo>
                  <a:pt x="91547" y="140620"/>
                </a:lnTo>
                <a:lnTo>
                  <a:pt x="92464" y="147992"/>
                </a:lnTo>
                <a:lnTo>
                  <a:pt x="93076" y="155766"/>
                </a:lnTo>
                <a:lnTo>
                  <a:pt x="92531" y="163805"/>
                </a:lnTo>
                <a:lnTo>
                  <a:pt x="91216" y="172022"/>
                </a:lnTo>
                <a:lnTo>
                  <a:pt x="89385" y="180358"/>
                </a:lnTo>
                <a:lnTo>
                  <a:pt x="88165" y="187820"/>
                </a:lnTo>
                <a:lnTo>
                  <a:pt x="87351" y="194700"/>
                </a:lnTo>
                <a:lnTo>
                  <a:pt x="86810" y="201191"/>
                </a:lnTo>
                <a:lnTo>
                  <a:pt x="85497" y="208376"/>
                </a:lnTo>
                <a:lnTo>
                  <a:pt x="83668" y="216023"/>
                </a:lnTo>
                <a:lnTo>
                  <a:pt x="81497" y="223980"/>
                </a:lnTo>
                <a:lnTo>
                  <a:pt x="79096" y="231189"/>
                </a:lnTo>
                <a:lnTo>
                  <a:pt x="76544" y="237900"/>
                </a:lnTo>
                <a:lnTo>
                  <a:pt x="73889" y="244279"/>
                </a:lnTo>
                <a:lnTo>
                  <a:pt x="72120" y="250436"/>
                </a:lnTo>
                <a:lnTo>
                  <a:pt x="70940" y="256446"/>
                </a:lnTo>
                <a:lnTo>
                  <a:pt x="70153" y="262358"/>
                </a:lnTo>
                <a:lnTo>
                  <a:pt x="68677" y="267252"/>
                </a:lnTo>
                <a:lnTo>
                  <a:pt x="66740" y="271467"/>
                </a:lnTo>
                <a:lnTo>
                  <a:pt x="64496" y="275229"/>
                </a:lnTo>
                <a:lnTo>
                  <a:pt x="62048" y="279642"/>
                </a:lnTo>
                <a:lnTo>
                  <a:pt x="56787" y="289626"/>
                </a:lnTo>
                <a:lnTo>
                  <a:pt x="53098" y="293051"/>
                </a:lnTo>
                <a:lnTo>
                  <a:pt x="48734" y="295333"/>
                </a:lnTo>
                <a:lnTo>
                  <a:pt x="43920" y="296855"/>
                </a:lnTo>
                <a:lnTo>
                  <a:pt x="39757" y="298822"/>
                </a:lnTo>
                <a:lnTo>
                  <a:pt x="36031" y="301086"/>
                </a:lnTo>
                <a:lnTo>
                  <a:pt x="27756" y="307013"/>
                </a:lnTo>
                <a:lnTo>
                  <a:pt x="25171" y="307499"/>
                </a:lnTo>
                <a:lnTo>
                  <a:pt x="21544" y="307823"/>
                </a:lnTo>
                <a:lnTo>
                  <a:pt x="13385" y="308183"/>
                </a:lnTo>
                <a:lnTo>
                  <a:pt x="6585" y="308343"/>
                </a:lnTo>
                <a:lnTo>
                  <a:pt x="4389" y="307433"/>
                </a:lnTo>
                <a:lnTo>
                  <a:pt x="2926" y="305875"/>
                </a:lnTo>
                <a:lnTo>
                  <a:pt x="0" y="2998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13"/>
          <p:cNvSpPr/>
          <p:nvPr/>
        </p:nvSpPr>
        <p:spPr>
          <a:xfrm>
            <a:off x="7160894" y="4921025"/>
            <a:ext cx="205732" cy="222314"/>
          </a:xfrm>
          <a:custGeom>
            <a:avLst/>
            <a:gdLst/>
            <a:ahLst/>
            <a:cxnLst/>
            <a:rect l="0" t="0" r="0" b="0"/>
            <a:pathLst>
              <a:path w="205732" h="222314">
                <a:moveTo>
                  <a:pt x="0" y="16735"/>
                </a:moveTo>
                <a:lnTo>
                  <a:pt x="0" y="41436"/>
                </a:lnTo>
                <a:lnTo>
                  <a:pt x="954" y="46538"/>
                </a:lnTo>
                <a:lnTo>
                  <a:pt x="2541" y="51843"/>
                </a:lnTo>
                <a:lnTo>
                  <a:pt x="4552" y="57285"/>
                </a:lnTo>
                <a:lnTo>
                  <a:pt x="6845" y="62819"/>
                </a:lnTo>
                <a:lnTo>
                  <a:pt x="9326" y="68412"/>
                </a:lnTo>
                <a:lnTo>
                  <a:pt x="11932" y="74046"/>
                </a:lnTo>
                <a:lnTo>
                  <a:pt x="13670" y="80660"/>
                </a:lnTo>
                <a:lnTo>
                  <a:pt x="14829" y="87927"/>
                </a:lnTo>
                <a:lnTo>
                  <a:pt x="15601" y="95628"/>
                </a:lnTo>
                <a:lnTo>
                  <a:pt x="17068" y="103621"/>
                </a:lnTo>
                <a:lnTo>
                  <a:pt x="18999" y="111806"/>
                </a:lnTo>
                <a:lnTo>
                  <a:pt x="21239" y="120121"/>
                </a:lnTo>
                <a:lnTo>
                  <a:pt x="23684" y="127569"/>
                </a:lnTo>
                <a:lnTo>
                  <a:pt x="26268" y="134439"/>
                </a:lnTo>
                <a:lnTo>
                  <a:pt x="28942" y="140924"/>
                </a:lnTo>
                <a:lnTo>
                  <a:pt x="31677" y="147153"/>
                </a:lnTo>
                <a:lnTo>
                  <a:pt x="37257" y="159153"/>
                </a:lnTo>
                <a:lnTo>
                  <a:pt x="45752" y="176619"/>
                </a:lnTo>
                <a:lnTo>
                  <a:pt x="47647" y="182379"/>
                </a:lnTo>
                <a:lnTo>
                  <a:pt x="48910" y="188124"/>
                </a:lnTo>
                <a:lnTo>
                  <a:pt x="49751" y="193860"/>
                </a:lnTo>
                <a:lnTo>
                  <a:pt x="51265" y="198636"/>
                </a:lnTo>
                <a:lnTo>
                  <a:pt x="53227" y="202772"/>
                </a:lnTo>
                <a:lnTo>
                  <a:pt x="55488" y="206482"/>
                </a:lnTo>
                <a:lnTo>
                  <a:pt x="60539" y="213144"/>
                </a:lnTo>
                <a:lnTo>
                  <a:pt x="68110" y="221929"/>
                </a:lnTo>
                <a:lnTo>
                  <a:pt x="72993" y="222313"/>
                </a:lnTo>
                <a:lnTo>
                  <a:pt x="74379" y="221414"/>
                </a:lnTo>
                <a:lnTo>
                  <a:pt x="75304" y="219863"/>
                </a:lnTo>
                <a:lnTo>
                  <a:pt x="76331" y="215599"/>
                </a:lnTo>
                <a:lnTo>
                  <a:pt x="76788" y="210529"/>
                </a:lnTo>
                <a:lnTo>
                  <a:pt x="76909" y="206891"/>
                </a:lnTo>
                <a:lnTo>
                  <a:pt x="77082" y="192669"/>
                </a:lnTo>
                <a:lnTo>
                  <a:pt x="77153" y="46712"/>
                </a:lnTo>
                <a:lnTo>
                  <a:pt x="77153" y="50268"/>
                </a:lnTo>
                <a:lnTo>
                  <a:pt x="81704" y="55352"/>
                </a:lnTo>
                <a:lnTo>
                  <a:pt x="83045" y="57719"/>
                </a:lnTo>
                <a:lnTo>
                  <a:pt x="85884" y="66555"/>
                </a:lnTo>
                <a:lnTo>
                  <a:pt x="87736" y="70903"/>
                </a:lnTo>
                <a:lnTo>
                  <a:pt x="92334" y="80814"/>
                </a:lnTo>
                <a:lnTo>
                  <a:pt x="117181" y="131067"/>
                </a:lnTo>
                <a:lnTo>
                  <a:pt x="122884" y="142478"/>
                </a:lnTo>
                <a:lnTo>
                  <a:pt x="126690" y="147236"/>
                </a:lnTo>
                <a:lnTo>
                  <a:pt x="131133" y="151361"/>
                </a:lnTo>
                <a:lnTo>
                  <a:pt x="136000" y="155063"/>
                </a:lnTo>
                <a:lnTo>
                  <a:pt x="140197" y="158483"/>
                </a:lnTo>
                <a:lnTo>
                  <a:pt x="143947" y="161716"/>
                </a:lnTo>
                <a:lnTo>
                  <a:pt x="147400" y="164824"/>
                </a:lnTo>
                <a:lnTo>
                  <a:pt x="153777" y="170817"/>
                </a:lnTo>
                <a:lnTo>
                  <a:pt x="156810" y="173749"/>
                </a:lnTo>
                <a:lnTo>
                  <a:pt x="159785" y="175703"/>
                </a:lnTo>
                <a:lnTo>
                  <a:pt x="165630" y="177875"/>
                </a:lnTo>
                <a:lnTo>
                  <a:pt x="171404" y="178840"/>
                </a:lnTo>
                <a:lnTo>
                  <a:pt x="177144" y="179269"/>
                </a:lnTo>
                <a:lnTo>
                  <a:pt x="182871" y="179460"/>
                </a:lnTo>
                <a:lnTo>
                  <a:pt x="184779" y="178558"/>
                </a:lnTo>
                <a:lnTo>
                  <a:pt x="186052" y="177004"/>
                </a:lnTo>
                <a:lnTo>
                  <a:pt x="186900" y="175016"/>
                </a:lnTo>
                <a:lnTo>
                  <a:pt x="188417" y="173691"/>
                </a:lnTo>
                <a:lnTo>
                  <a:pt x="190382" y="172807"/>
                </a:lnTo>
                <a:lnTo>
                  <a:pt x="192643" y="172218"/>
                </a:lnTo>
                <a:lnTo>
                  <a:pt x="194152" y="169920"/>
                </a:lnTo>
                <a:lnTo>
                  <a:pt x="195157" y="166483"/>
                </a:lnTo>
                <a:lnTo>
                  <a:pt x="195828" y="162287"/>
                </a:lnTo>
                <a:lnTo>
                  <a:pt x="196274" y="158537"/>
                </a:lnTo>
                <a:lnTo>
                  <a:pt x="196770" y="151830"/>
                </a:lnTo>
                <a:lnTo>
                  <a:pt x="197856" y="147756"/>
                </a:lnTo>
                <a:lnTo>
                  <a:pt x="199531" y="143135"/>
                </a:lnTo>
                <a:lnTo>
                  <a:pt x="201601" y="138149"/>
                </a:lnTo>
                <a:lnTo>
                  <a:pt x="202981" y="132920"/>
                </a:lnTo>
                <a:lnTo>
                  <a:pt x="203901" y="127529"/>
                </a:lnTo>
                <a:lnTo>
                  <a:pt x="204514" y="122030"/>
                </a:lnTo>
                <a:lnTo>
                  <a:pt x="204923" y="116459"/>
                </a:lnTo>
                <a:lnTo>
                  <a:pt x="205195" y="110840"/>
                </a:lnTo>
                <a:lnTo>
                  <a:pt x="205498" y="98564"/>
                </a:lnTo>
                <a:lnTo>
                  <a:pt x="205731" y="45659"/>
                </a:lnTo>
                <a:lnTo>
                  <a:pt x="204782" y="39828"/>
                </a:lnTo>
                <a:lnTo>
                  <a:pt x="203196" y="34035"/>
                </a:lnTo>
                <a:lnTo>
                  <a:pt x="201187" y="28268"/>
                </a:lnTo>
                <a:lnTo>
                  <a:pt x="199848" y="23471"/>
                </a:lnTo>
                <a:lnTo>
                  <a:pt x="198954" y="19321"/>
                </a:lnTo>
                <a:lnTo>
                  <a:pt x="197521" y="10367"/>
                </a:lnTo>
                <a:lnTo>
                  <a:pt x="197273" y="4265"/>
                </a:lnTo>
                <a:lnTo>
                  <a:pt x="197177" y="0"/>
                </a:lnTo>
                <a:lnTo>
                  <a:pt x="197168" y="81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14"/>
          <p:cNvSpPr/>
          <p:nvPr/>
        </p:nvSpPr>
        <p:spPr>
          <a:xfrm>
            <a:off x="7495222" y="4912042"/>
            <a:ext cx="25719" cy="162758"/>
          </a:xfrm>
          <a:custGeom>
            <a:avLst/>
            <a:gdLst/>
            <a:ahLst/>
            <a:cxnLst/>
            <a:rect l="0" t="0" r="0" b="0"/>
            <a:pathLst>
              <a:path w="25719" h="162758">
                <a:moveTo>
                  <a:pt x="0" y="0"/>
                </a:moveTo>
                <a:lnTo>
                  <a:pt x="0" y="57334"/>
                </a:lnTo>
                <a:lnTo>
                  <a:pt x="953" y="62987"/>
                </a:lnTo>
                <a:lnTo>
                  <a:pt x="2540" y="68662"/>
                </a:lnTo>
                <a:lnTo>
                  <a:pt x="4551" y="74349"/>
                </a:lnTo>
                <a:lnTo>
                  <a:pt x="5892" y="80047"/>
                </a:lnTo>
                <a:lnTo>
                  <a:pt x="6785" y="85749"/>
                </a:lnTo>
                <a:lnTo>
                  <a:pt x="7381" y="91456"/>
                </a:lnTo>
                <a:lnTo>
                  <a:pt x="7778" y="97166"/>
                </a:lnTo>
                <a:lnTo>
                  <a:pt x="8043" y="102877"/>
                </a:lnTo>
                <a:lnTo>
                  <a:pt x="8219" y="108590"/>
                </a:lnTo>
                <a:lnTo>
                  <a:pt x="9290" y="113351"/>
                </a:lnTo>
                <a:lnTo>
                  <a:pt x="10956" y="117478"/>
                </a:lnTo>
                <a:lnTo>
                  <a:pt x="13019" y="121181"/>
                </a:lnTo>
                <a:lnTo>
                  <a:pt x="14394" y="125554"/>
                </a:lnTo>
                <a:lnTo>
                  <a:pt x="15311" y="130375"/>
                </a:lnTo>
                <a:lnTo>
                  <a:pt x="15923" y="135495"/>
                </a:lnTo>
                <a:lnTo>
                  <a:pt x="17283" y="139860"/>
                </a:lnTo>
                <a:lnTo>
                  <a:pt x="19142" y="143723"/>
                </a:lnTo>
                <a:lnTo>
                  <a:pt x="24419" y="152215"/>
                </a:lnTo>
                <a:lnTo>
                  <a:pt x="25140" y="155916"/>
                </a:lnTo>
                <a:lnTo>
                  <a:pt x="25708" y="162757"/>
                </a:lnTo>
                <a:lnTo>
                  <a:pt x="25718" y="1457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15"/>
          <p:cNvSpPr/>
          <p:nvPr/>
        </p:nvSpPr>
        <p:spPr>
          <a:xfrm>
            <a:off x="7478077" y="4877752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16"/>
          <p:cNvSpPr/>
          <p:nvPr/>
        </p:nvSpPr>
        <p:spPr>
          <a:xfrm>
            <a:off x="7606699" y="4792177"/>
            <a:ext cx="342867" cy="248302"/>
          </a:xfrm>
          <a:custGeom>
            <a:avLst/>
            <a:gdLst/>
            <a:ahLst/>
            <a:cxnLst/>
            <a:rect l="0" t="0" r="0" b="0"/>
            <a:pathLst>
              <a:path w="342867" h="248302">
                <a:moveTo>
                  <a:pt x="77118" y="59858"/>
                </a:moveTo>
                <a:lnTo>
                  <a:pt x="82058" y="59858"/>
                </a:lnTo>
                <a:lnTo>
                  <a:pt x="79948" y="59858"/>
                </a:lnTo>
                <a:lnTo>
                  <a:pt x="84747" y="59858"/>
                </a:lnTo>
                <a:lnTo>
                  <a:pt x="80861" y="59858"/>
                </a:lnTo>
                <a:lnTo>
                  <a:pt x="79614" y="60810"/>
                </a:lnTo>
                <a:lnTo>
                  <a:pt x="78781" y="62398"/>
                </a:lnTo>
                <a:lnTo>
                  <a:pt x="78227" y="64409"/>
                </a:lnTo>
                <a:lnTo>
                  <a:pt x="76904" y="65749"/>
                </a:lnTo>
                <a:lnTo>
                  <a:pt x="75071" y="66643"/>
                </a:lnTo>
                <a:lnTo>
                  <a:pt x="72895" y="67239"/>
                </a:lnTo>
                <a:lnTo>
                  <a:pt x="67939" y="70441"/>
                </a:lnTo>
                <a:lnTo>
                  <a:pt x="59794" y="77599"/>
                </a:lnTo>
                <a:lnTo>
                  <a:pt x="54179" y="82983"/>
                </a:lnTo>
                <a:lnTo>
                  <a:pt x="14253" y="122723"/>
                </a:lnTo>
                <a:lnTo>
                  <a:pt x="12348" y="126533"/>
                </a:lnTo>
                <a:lnTo>
                  <a:pt x="11078" y="130978"/>
                </a:lnTo>
                <a:lnTo>
                  <a:pt x="10232" y="135846"/>
                </a:lnTo>
                <a:lnTo>
                  <a:pt x="8715" y="140997"/>
                </a:lnTo>
                <a:lnTo>
                  <a:pt x="6751" y="146335"/>
                </a:lnTo>
                <a:lnTo>
                  <a:pt x="4489" y="151799"/>
                </a:lnTo>
                <a:lnTo>
                  <a:pt x="2982" y="157347"/>
                </a:lnTo>
                <a:lnTo>
                  <a:pt x="1976" y="162951"/>
                </a:lnTo>
                <a:lnTo>
                  <a:pt x="1306" y="168591"/>
                </a:lnTo>
                <a:lnTo>
                  <a:pt x="859" y="174257"/>
                </a:lnTo>
                <a:lnTo>
                  <a:pt x="562" y="179938"/>
                </a:lnTo>
                <a:lnTo>
                  <a:pt x="142" y="194497"/>
                </a:lnTo>
                <a:lnTo>
                  <a:pt x="0" y="212501"/>
                </a:lnTo>
                <a:lnTo>
                  <a:pt x="942" y="216864"/>
                </a:lnTo>
                <a:lnTo>
                  <a:pt x="5864" y="227557"/>
                </a:lnTo>
                <a:lnTo>
                  <a:pt x="7349" y="233768"/>
                </a:lnTo>
                <a:lnTo>
                  <a:pt x="10550" y="239704"/>
                </a:lnTo>
                <a:lnTo>
                  <a:pt x="12737" y="242620"/>
                </a:lnTo>
                <a:lnTo>
                  <a:pt x="15148" y="244565"/>
                </a:lnTo>
                <a:lnTo>
                  <a:pt x="17707" y="245861"/>
                </a:lnTo>
                <a:lnTo>
                  <a:pt x="23091" y="247301"/>
                </a:lnTo>
                <a:lnTo>
                  <a:pt x="32598" y="248301"/>
                </a:lnTo>
                <a:lnTo>
                  <a:pt x="36059" y="245845"/>
                </a:lnTo>
                <a:lnTo>
                  <a:pt x="43362" y="239108"/>
                </a:lnTo>
                <a:lnTo>
                  <a:pt x="54364" y="228297"/>
                </a:lnTo>
                <a:lnTo>
                  <a:pt x="57186" y="224539"/>
                </a:lnTo>
                <a:lnTo>
                  <a:pt x="60020" y="220127"/>
                </a:lnTo>
                <a:lnTo>
                  <a:pt x="62862" y="215282"/>
                </a:lnTo>
                <a:lnTo>
                  <a:pt x="65709" y="211099"/>
                </a:lnTo>
                <a:lnTo>
                  <a:pt x="71412" y="203911"/>
                </a:lnTo>
                <a:lnTo>
                  <a:pt x="74267" y="199708"/>
                </a:lnTo>
                <a:lnTo>
                  <a:pt x="77122" y="195001"/>
                </a:lnTo>
                <a:lnTo>
                  <a:pt x="79979" y="189959"/>
                </a:lnTo>
                <a:lnTo>
                  <a:pt x="81882" y="184692"/>
                </a:lnTo>
                <a:lnTo>
                  <a:pt x="83152" y="179275"/>
                </a:lnTo>
                <a:lnTo>
                  <a:pt x="83999" y="173760"/>
                </a:lnTo>
                <a:lnTo>
                  <a:pt x="85515" y="167225"/>
                </a:lnTo>
                <a:lnTo>
                  <a:pt x="87478" y="160011"/>
                </a:lnTo>
                <a:lnTo>
                  <a:pt x="89740" y="152344"/>
                </a:lnTo>
                <a:lnTo>
                  <a:pt x="91248" y="145328"/>
                </a:lnTo>
                <a:lnTo>
                  <a:pt x="92253" y="138745"/>
                </a:lnTo>
                <a:lnTo>
                  <a:pt x="92923" y="132452"/>
                </a:lnTo>
                <a:lnTo>
                  <a:pt x="94322" y="126351"/>
                </a:lnTo>
                <a:lnTo>
                  <a:pt x="96207" y="120379"/>
                </a:lnTo>
                <a:lnTo>
                  <a:pt x="98416" y="114493"/>
                </a:lnTo>
                <a:lnTo>
                  <a:pt x="99890" y="108663"/>
                </a:lnTo>
                <a:lnTo>
                  <a:pt x="100872" y="102872"/>
                </a:lnTo>
                <a:lnTo>
                  <a:pt x="101526" y="97106"/>
                </a:lnTo>
                <a:lnTo>
                  <a:pt x="101963" y="91358"/>
                </a:lnTo>
                <a:lnTo>
                  <a:pt x="102254" y="85620"/>
                </a:lnTo>
                <a:lnTo>
                  <a:pt x="102577" y="74165"/>
                </a:lnTo>
                <a:lnTo>
                  <a:pt x="102825" y="32977"/>
                </a:lnTo>
                <a:lnTo>
                  <a:pt x="101876" y="29555"/>
                </a:lnTo>
                <a:lnTo>
                  <a:pt x="98282" y="23212"/>
                </a:lnTo>
                <a:lnTo>
                  <a:pt x="96049" y="17218"/>
                </a:lnTo>
                <a:lnTo>
                  <a:pt x="95057" y="11379"/>
                </a:lnTo>
                <a:lnTo>
                  <a:pt x="94499" y="3689"/>
                </a:lnTo>
                <a:lnTo>
                  <a:pt x="94272" y="0"/>
                </a:lnTo>
                <a:lnTo>
                  <a:pt x="94263" y="91657"/>
                </a:lnTo>
                <a:lnTo>
                  <a:pt x="95216" y="97249"/>
                </a:lnTo>
                <a:lnTo>
                  <a:pt x="96803" y="102883"/>
                </a:lnTo>
                <a:lnTo>
                  <a:pt x="98814" y="108544"/>
                </a:lnTo>
                <a:lnTo>
                  <a:pt x="101108" y="114223"/>
                </a:lnTo>
                <a:lnTo>
                  <a:pt x="103589" y="119913"/>
                </a:lnTo>
                <a:lnTo>
                  <a:pt x="106195" y="125612"/>
                </a:lnTo>
                <a:lnTo>
                  <a:pt x="108885" y="132269"/>
                </a:lnTo>
                <a:lnTo>
                  <a:pt x="114414" y="147286"/>
                </a:lnTo>
                <a:lnTo>
                  <a:pt x="117222" y="154338"/>
                </a:lnTo>
                <a:lnTo>
                  <a:pt x="120047" y="160945"/>
                </a:lnTo>
                <a:lnTo>
                  <a:pt x="122882" y="167254"/>
                </a:lnTo>
                <a:lnTo>
                  <a:pt x="124772" y="172412"/>
                </a:lnTo>
                <a:lnTo>
                  <a:pt x="126032" y="176804"/>
                </a:lnTo>
                <a:lnTo>
                  <a:pt x="126873" y="180684"/>
                </a:lnTo>
                <a:lnTo>
                  <a:pt x="128385" y="185176"/>
                </a:lnTo>
                <a:lnTo>
                  <a:pt x="130346" y="190076"/>
                </a:lnTo>
                <a:lnTo>
                  <a:pt x="132606" y="195248"/>
                </a:lnTo>
                <a:lnTo>
                  <a:pt x="135065" y="199647"/>
                </a:lnTo>
                <a:lnTo>
                  <a:pt x="140337" y="207077"/>
                </a:lnTo>
                <a:lnTo>
                  <a:pt x="145855" y="213553"/>
                </a:lnTo>
                <a:lnTo>
                  <a:pt x="151483" y="219607"/>
                </a:lnTo>
                <a:lnTo>
                  <a:pt x="162857" y="231254"/>
                </a:lnTo>
                <a:lnTo>
                  <a:pt x="165710" y="234129"/>
                </a:lnTo>
                <a:lnTo>
                  <a:pt x="168565" y="236047"/>
                </a:lnTo>
                <a:lnTo>
                  <a:pt x="174276" y="238176"/>
                </a:lnTo>
                <a:lnTo>
                  <a:pt x="182847" y="239375"/>
                </a:lnTo>
                <a:lnTo>
                  <a:pt x="191419" y="239730"/>
                </a:lnTo>
                <a:lnTo>
                  <a:pt x="194276" y="238828"/>
                </a:lnTo>
                <a:lnTo>
                  <a:pt x="199991" y="235285"/>
                </a:lnTo>
                <a:lnTo>
                  <a:pt x="208563" y="227935"/>
                </a:lnTo>
                <a:lnTo>
                  <a:pt x="214278" y="222506"/>
                </a:lnTo>
                <a:lnTo>
                  <a:pt x="217135" y="219725"/>
                </a:lnTo>
                <a:lnTo>
                  <a:pt x="219041" y="216918"/>
                </a:lnTo>
                <a:lnTo>
                  <a:pt x="221157" y="211260"/>
                </a:lnTo>
                <a:lnTo>
                  <a:pt x="224638" y="205570"/>
                </a:lnTo>
                <a:lnTo>
                  <a:pt x="229360" y="198914"/>
                </a:lnTo>
                <a:lnTo>
                  <a:pt x="231953" y="194472"/>
                </a:lnTo>
                <a:lnTo>
                  <a:pt x="234634" y="189606"/>
                </a:lnTo>
                <a:lnTo>
                  <a:pt x="240153" y="179118"/>
                </a:lnTo>
                <a:lnTo>
                  <a:pt x="260008" y="139823"/>
                </a:lnTo>
                <a:lnTo>
                  <a:pt x="261909" y="135076"/>
                </a:lnTo>
                <a:lnTo>
                  <a:pt x="263177" y="130958"/>
                </a:lnTo>
                <a:lnTo>
                  <a:pt x="264023" y="127260"/>
                </a:lnTo>
                <a:lnTo>
                  <a:pt x="264586" y="122890"/>
                </a:lnTo>
                <a:lnTo>
                  <a:pt x="264962" y="118072"/>
                </a:lnTo>
                <a:lnTo>
                  <a:pt x="265379" y="108591"/>
                </a:lnTo>
                <a:lnTo>
                  <a:pt x="265615" y="97898"/>
                </a:lnTo>
                <a:lnTo>
                  <a:pt x="265669" y="91687"/>
                </a:lnTo>
                <a:lnTo>
                  <a:pt x="264732" y="87745"/>
                </a:lnTo>
                <a:lnTo>
                  <a:pt x="263153" y="83212"/>
                </a:lnTo>
                <a:lnTo>
                  <a:pt x="258328" y="71350"/>
                </a:lnTo>
                <a:lnTo>
                  <a:pt x="252942" y="64745"/>
                </a:lnTo>
                <a:lnTo>
                  <a:pt x="250531" y="63116"/>
                </a:lnTo>
                <a:lnTo>
                  <a:pt x="241572" y="60287"/>
                </a:lnTo>
                <a:lnTo>
                  <a:pt x="240094" y="61096"/>
                </a:lnTo>
                <a:lnTo>
                  <a:pt x="235911" y="64536"/>
                </a:lnTo>
                <a:lnTo>
                  <a:pt x="233463" y="65834"/>
                </a:lnTo>
                <a:lnTo>
                  <a:pt x="228202" y="67276"/>
                </a:lnTo>
                <a:lnTo>
                  <a:pt x="226418" y="68613"/>
                </a:lnTo>
                <a:lnTo>
                  <a:pt x="225229" y="70457"/>
                </a:lnTo>
                <a:lnTo>
                  <a:pt x="222955" y="75999"/>
                </a:lnTo>
                <a:lnTo>
                  <a:pt x="218769" y="84812"/>
                </a:lnTo>
                <a:lnTo>
                  <a:pt x="216274" y="92538"/>
                </a:lnTo>
                <a:lnTo>
                  <a:pt x="214212" y="100100"/>
                </a:lnTo>
                <a:lnTo>
                  <a:pt x="212329" y="104783"/>
                </a:lnTo>
                <a:lnTo>
                  <a:pt x="210122" y="109810"/>
                </a:lnTo>
                <a:lnTo>
                  <a:pt x="208650" y="114114"/>
                </a:lnTo>
                <a:lnTo>
                  <a:pt x="207014" y="121437"/>
                </a:lnTo>
                <a:lnTo>
                  <a:pt x="206287" y="127866"/>
                </a:lnTo>
                <a:lnTo>
                  <a:pt x="205964" y="134851"/>
                </a:lnTo>
                <a:lnTo>
                  <a:pt x="205782" y="149494"/>
                </a:lnTo>
                <a:lnTo>
                  <a:pt x="205740" y="160338"/>
                </a:lnTo>
                <a:lnTo>
                  <a:pt x="206681" y="164945"/>
                </a:lnTo>
                <a:lnTo>
                  <a:pt x="210267" y="172603"/>
                </a:lnTo>
                <a:lnTo>
                  <a:pt x="215035" y="179182"/>
                </a:lnTo>
                <a:lnTo>
                  <a:pt x="217640" y="182270"/>
                </a:lnTo>
                <a:lnTo>
                  <a:pt x="219377" y="185281"/>
                </a:lnTo>
                <a:lnTo>
                  <a:pt x="221307" y="191166"/>
                </a:lnTo>
                <a:lnTo>
                  <a:pt x="222774" y="193116"/>
                </a:lnTo>
                <a:lnTo>
                  <a:pt x="224705" y="194417"/>
                </a:lnTo>
                <a:lnTo>
                  <a:pt x="226944" y="195284"/>
                </a:lnTo>
                <a:lnTo>
                  <a:pt x="237382" y="202567"/>
                </a:lnTo>
                <a:lnTo>
                  <a:pt x="242962" y="204247"/>
                </a:lnTo>
                <a:lnTo>
                  <a:pt x="251458" y="205192"/>
                </a:lnTo>
                <a:lnTo>
                  <a:pt x="260008" y="205472"/>
                </a:lnTo>
                <a:lnTo>
                  <a:pt x="281694" y="205580"/>
                </a:lnTo>
                <a:lnTo>
                  <a:pt x="285892" y="204631"/>
                </a:lnTo>
                <a:lnTo>
                  <a:pt x="293097" y="201036"/>
                </a:lnTo>
                <a:lnTo>
                  <a:pt x="302508" y="193657"/>
                </a:lnTo>
                <a:lnTo>
                  <a:pt x="308419" y="188222"/>
                </a:lnTo>
                <a:lnTo>
                  <a:pt x="317102" y="179807"/>
                </a:lnTo>
                <a:lnTo>
                  <a:pt x="337147" y="159867"/>
                </a:lnTo>
                <a:lnTo>
                  <a:pt x="339054" y="157010"/>
                </a:lnTo>
                <a:lnTo>
                  <a:pt x="340325" y="154154"/>
                </a:lnTo>
                <a:lnTo>
                  <a:pt x="342866" y="1455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17"/>
          <p:cNvSpPr/>
          <p:nvPr/>
        </p:nvSpPr>
        <p:spPr>
          <a:xfrm>
            <a:off x="7958137" y="4834932"/>
            <a:ext cx="145733" cy="152923"/>
          </a:xfrm>
          <a:custGeom>
            <a:avLst/>
            <a:gdLst/>
            <a:ahLst/>
            <a:cxnLst/>
            <a:rect l="0" t="0" r="0" b="0"/>
            <a:pathLst>
              <a:path w="145733" h="152923">
                <a:moveTo>
                  <a:pt x="8572" y="34247"/>
                </a:moveTo>
                <a:lnTo>
                  <a:pt x="8572" y="26866"/>
                </a:lnTo>
                <a:lnTo>
                  <a:pt x="7620" y="26469"/>
                </a:lnTo>
                <a:lnTo>
                  <a:pt x="4021" y="26028"/>
                </a:lnTo>
                <a:lnTo>
                  <a:pt x="2681" y="24958"/>
                </a:lnTo>
                <a:lnTo>
                  <a:pt x="1787" y="23292"/>
                </a:lnTo>
                <a:lnTo>
                  <a:pt x="21" y="17174"/>
                </a:lnTo>
                <a:lnTo>
                  <a:pt x="3" y="17112"/>
                </a:lnTo>
                <a:lnTo>
                  <a:pt x="0" y="54263"/>
                </a:lnTo>
                <a:lnTo>
                  <a:pt x="953" y="57116"/>
                </a:lnTo>
                <a:lnTo>
                  <a:pt x="2539" y="59971"/>
                </a:lnTo>
                <a:lnTo>
                  <a:pt x="4551" y="62827"/>
                </a:lnTo>
                <a:lnTo>
                  <a:pt x="5892" y="66635"/>
                </a:lnTo>
                <a:lnTo>
                  <a:pt x="6785" y="71079"/>
                </a:lnTo>
                <a:lnTo>
                  <a:pt x="7382" y="75947"/>
                </a:lnTo>
                <a:lnTo>
                  <a:pt x="8730" y="80145"/>
                </a:lnTo>
                <a:lnTo>
                  <a:pt x="10583" y="83896"/>
                </a:lnTo>
                <a:lnTo>
                  <a:pt x="12771" y="87349"/>
                </a:lnTo>
                <a:lnTo>
                  <a:pt x="15182" y="91556"/>
                </a:lnTo>
                <a:lnTo>
                  <a:pt x="20400" y="101311"/>
                </a:lnTo>
                <a:lnTo>
                  <a:pt x="22172" y="105626"/>
                </a:lnTo>
                <a:lnTo>
                  <a:pt x="23354" y="109456"/>
                </a:lnTo>
                <a:lnTo>
                  <a:pt x="24142" y="112961"/>
                </a:lnTo>
                <a:lnTo>
                  <a:pt x="24667" y="116251"/>
                </a:lnTo>
                <a:lnTo>
                  <a:pt x="25017" y="119396"/>
                </a:lnTo>
                <a:lnTo>
                  <a:pt x="25251" y="122446"/>
                </a:lnTo>
                <a:lnTo>
                  <a:pt x="26359" y="125432"/>
                </a:lnTo>
                <a:lnTo>
                  <a:pt x="28050" y="128375"/>
                </a:lnTo>
                <a:lnTo>
                  <a:pt x="30131" y="131289"/>
                </a:lnTo>
                <a:lnTo>
                  <a:pt x="31517" y="134184"/>
                </a:lnTo>
                <a:lnTo>
                  <a:pt x="32441" y="137067"/>
                </a:lnTo>
                <a:lnTo>
                  <a:pt x="33925" y="143986"/>
                </a:lnTo>
                <a:lnTo>
                  <a:pt x="34128" y="147473"/>
                </a:lnTo>
                <a:lnTo>
                  <a:pt x="34258" y="152922"/>
                </a:lnTo>
                <a:lnTo>
                  <a:pt x="34281" y="149314"/>
                </a:lnTo>
                <a:lnTo>
                  <a:pt x="34290" y="112529"/>
                </a:lnTo>
                <a:lnTo>
                  <a:pt x="35242" y="107389"/>
                </a:lnTo>
                <a:lnTo>
                  <a:pt x="36830" y="102059"/>
                </a:lnTo>
                <a:lnTo>
                  <a:pt x="38841" y="96600"/>
                </a:lnTo>
                <a:lnTo>
                  <a:pt x="40181" y="90104"/>
                </a:lnTo>
                <a:lnTo>
                  <a:pt x="41075" y="82915"/>
                </a:lnTo>
                <a:lnTo>
                  <a:pt x="41672" y="75265"/>
                </a:lnTo>
                <a:lnTo>
                  <a:pt x="42068" y="68260"/>
                </a:lnTo>
                <a:lnTo>
                  <a:pt x="42510" y="55397"/>
                </a:lnTo>
                <a:lnTo>
                  <a:pt x="43580" y="50252"/>
                </a:lnTo>
                <a:lnTo>
                  <a:pt x="45246" y="45870"/>
                </a:lnTo>
                <a:lnTo>
                  <a:pt x="49637" y="37508"/>
                </a:lnTo>
                <a:lnTo>
                  <a:pt x="54764" y="27442"/>
                </a:lnTo>
                <a:lnTo>
                  <a:pt x="57464" y="23996"/>
                </a:lnTo>
                <a:lnTo>
                  <a:pt x="60216" y="21698"/>
                </a:lnTo>
                <a:lnTo>
                  <a:pt x="63005" y="20166"/>
                </a:lnTo>
                <a:lnTo>
                  <a:pt x="76029" y="13460"/>
                </a:lnTo>
                <a:lnTo>
                  <a:pt x="79261" y="10864"/>
                </a:lnTo>
                <a:lnTo>
                  <a:pt x="81416" y="8181"/>
                </a:lnTo>
                <a:lnTo>
                  <a:pt x="82852" y="5440"/>
                </a:lnTo>
                <a:lnTo>
                  <a:pt x="85715" y="3612"/>
                </a:lnTo>
                <a:lnTo>
                  <a:pt x="89528" y="2394"/>
                </a:lnTo>
                <a:lnTo>
                  <a:pt x="93976" y="1582"/>
                </a:lnTo>
                <a:lnTo>
                  <a:pt x="97893" y="1041"/>
                </a:lnTo>
                <a:lnTo>
                  <a:pt x="101457" y="680"/>
                </a:lnTo>
                <a:lnTo>
                  <a:pt x="104786" y="439"/>
                </a:lnTo>
                <a:lnTo>
                  <a:pt x="107957" y="278"/>
                </a:lnTo>
                <a:lnTo>
                  <a:pt x="114021" y="100"/>
                </a:lnTo>
                <a:lnTo>
                  <a:pt x="122790" y="0"/>
                </a:lnTo>
                <a:lnTo>
                  <a:pt x="124723" y="938"/>
                </a:lnTo>
                <a:lnTo>
                  <a:pt x="126011" y="2516"/>
                </a:lnTo>
                <a:lnTo>
                  <a:pt x="126871" y="4521"/>
                </a:lnTo>
                <a:lnTo>
                  <a:pt x="128395" y="5857"/>
                </a:lnTo>
                <a:lnTo>
                  <a:pt x="130364" y="6748"/>
                </a:lnTo>
                <a:lnTo>
                  <a:pt x="132630" y="7342"/>
                </a:lnTo>
                <a:lnTo>
                  <a:pt x="135093" y="8691"/>
                </a:lnTo>
                <a:lnTo>
                  <a:pt x="137686" y="10542"/>
                </a:lnTo>
                <a:lnTo>
                  <a:pt x="140368" y="12729"/>
                </a:lnTo>
                <a:lnTo>
                  <a:pt x="142156" y="15139"/>
                </a:lnTo>
                <a:lnTo>
                  <a:pt x="143349" y="17698"/>
                </a:lnTo>
                <a:lnTo>
                  <a:pt x="145732" y="256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Horizontal stretching and shrinking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419600" cy="4572000"/>
          </a:xfrm>
        </p:spPr>
        <p:txBody>
          <a:bodyPr/>
          <a:lstStyle/>
          <a:p>
            <a:pPr eaLnBrk="1" hangingPunct="1"/>
            <a:r>
              <a:rPr lang="en-US" smtClean="0"/>
              <a:t>Begin with y=f(x)</a:t>
            </a:r>
          </a:p>
          <a:p>
            <a:pPr eaLnBrk="1" hangingPunct="1"/>
            <a:r>
              <a:rPr lang="en-US" smtClean="0"/>
              <a:t>Change to y=f(cx)</a:t>
            </a:r>
          </a:p>
          <a:p>
            <a:pPr eaLnBrk="1" hangingPunct="1"/>
            <a:r>
              <a:rPr lang="en-US" smtClean="0"/>
              <a:t>C is the amount of shrinking or stretching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 l="5333" t="-1976" r="5779"/>
          <a:stretch>
            <a:fillRect/>
          </a:stretch>
        </p:blipFill>
        <p:spPr bwMode="auto">
          <a:xfrm>
            <a:off x="4343400" y="1676400"/>
            <a:ext cx="38100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528"/>
          <p:cNvSpPr/>
          <p:nvPr/>
        </p:nvSpPr>
        <p:spPr>
          <a:xfrm>
            <a:off x="7358189" y="2708910"/>
            <a:ext cx="231331" cy="214310"/>
          </a:xfrm>
          <a:custGeom>
            <a:avLst/>
            <a:gdLst/>
            <a:ahLst/>
            <a:cxnLst/>
            <a:rect l="0" t="0" r="0" b="0"/>
            <a:pathLst>
              <a:path w="231331" h="214310">
                <a:moveTo>
                  <a:pt x="205613" y="17145"/>
                </a:moveTo>
                <a:lnTo>
                  <a:pt x="201062" y="17145"/>
                </a:lnTo>
                <a:lnTo>
                  <a:pt x="199721" y="16192"/>
                </a:lnTo>
                <a:lnTo>
                  <a:pt x="198828" y="14604"/>
                </a:lnTo>
                <a:lnTo>
                  <a:pt x="197145" y="8925"/>
                </a:lnTo>
                <a:lnTo>
                  <a:pt x="191170" y="2750"/>
                </a:lnTo>
                <a:lnTo>
                  <a:pt x="189669" y="1222"/>
                </a:lnTo>
                <a:lnTo>
                  <a:pt x="186462" y="543"/>
                </a:lnTo>
                <a:lnTo>
                  <a:pt x="179301" y="161"/>
                </a:lnTo>
                <a:lnTo>
                  <a:pt x="171147" y="47"/>
                </a:lnTo>
                <a:lnTo>
                  <a:pt x="138194" y="0"/>
                </a:lnTo>
                <a:lnTo>
                  <a:pt x="133997" y="953"/>
                </a:lnTo>
                <a:lnTo>
                  <a:pt x="126793" y="4551"/>
                </a:lnTo>
                <a:lnTo>
                  <a:pt x="122586" y="6844"/>
                </a:lnTo>
                <a:lnTo>
                  <a:pt x="112832" y="11931"/>
                </a:lnTo>
                <a:lnTo>
                  <a:pt x="107565" y="13669"/>
                </a:lnTo>
                <a:lnTo>
                  <a:pt x="102147" y="14828"/>
                </a:lnTo>
                <a:lnTo>
                  <a:pt x="96631" y="15600"/>
                </a:lnTo>
                <a:lnTo>
                  <a:pt x="92001" y="17067"/>
                </a:lnTo>
                <a:lnTo>
                  <a:pt x="87961" y="18998"/>
                </a:lnTo>
                <a:lnTo>
                  <a:pt x="84316" y="21238"/>
                </a:lnTo>
                <a:lnTo>
                  <a:pt x="79981" y="24636"/>
                </a:lnTo>
                <a:lnTo>
                  <a:pt x="75186" y="28807"/>
                </a:lnTo>
                <a:lnTo>
                  <a:pt x="65730" y="37568"/>
                </a:lnTo>
                <a:lnTo>
                  <a:pt x="55053" y="47855"/>
                </a:lnTo>
                <a:lnTo>
                  <a:pt x="48845" y="53971"/>
                </a:lnTo>
                <a:lnTo>
                  <a:pt x="45856" y="57888"/>
                </a:lnTo>
                <a:lnTo>
                  <a:pt x="42911" y="62404"/>
                </a:lnTo>
                <a:lnTo>
                  <a:pt x="39995" y="67320"/>
                </a:lnTo>
                <a:lnTo>
                  <a:pt x="37099" y="71550"/>
                </a:lnTo>
                <a:lnTo>
                  <a:pt x="34215" y="75322"/>
                </a:lnTo>
                <a:lnTo>
                  <a:pt x="31340" y="78790"/>
                </a:lnTo>
                <a:lnTo>
                  <a:pt x="27519" y="83006"/>
                </a:lnTo>
                <a:lnTo>
                  <a:pt x="18193" y="92771"/>
                </a:lnTo>
                <a:lnTo>
                  <a:pt x="14943" y="98043"/>
                </a:lnTo>
                <a:lnTo>
                  <a:pt x="12778" y="103462"/>
                </a:lnTo>
                <a:lnTo>
                  <a:pt x="11334" y="108979"/>
                </a:lnTo>
                <a:lnTo>
                  <a:pt x="9418" y="114563"/>
                </a:lnTo>
                <a:lnTo>
                  <a:pt x="7190" y="120190"/>
                </a:lnTo>
                <a:lnTo>
                  <a:pt x="4750" y="125846"/>
                </a:lnTo>
                <a:lnTo>
                  <a:pt x="3124" y="130570"/>
                </a:lnTo>
                <a:lnTo>
                  <a:pt x="2041" y="134672"/>
                </a:lnTo>
                <a:lnTo>
                  <a:pt x="1318" y="138359"/>
                </a:lnTo>
                <a:lnTo>
                  <a:pt x="837" y="142721"/>
                </a:lnTo>
                <a:lnTo>
                  <a:pt x="516" y="147535"/>
                </a:lnTo>
                <a:lnTo>
                  <a:pt x="158" y="157011"/>
                </a:lnTo>
                <a:lnTo>
                  <a:pt x="0" y="164397"/>
                </a:lnTo>
                <a:lnTo>
                  <a:pt x="911" y="168653"/>
                </a:lnTo>
                <a:lnTo>
                  <a:pt x="2470" y="173395"/>
                </a:lnTo>
                <a:lnTo>
                  <a:pt x="4461" y="178462"/>
                </a:lnTo>
                <a:lnTo>
                  <a:pt x="6742" y="182792"/>
                </a:lnTo>
                <a:lnTo>
                  <a:pt x="9214" y="186631"/>
                </a:lnTo>
                <a:lnTo>
                  <a:pt x="11816" y="190143"/>
                </a:lnTo>
                <a:lnTo>
                  <a:pt x="17246" y="196585"/>
                </a:lnTo>
                <a:lnTo>
                  <a:pt x="20028" y="199637"/>
                </a:lnTo>
                <a:lnTo>
                  <a:pt x="22834" y="201671"/>
                </a:lnTo>
                <a:lnTo>
                  <a:pt x="28494" y="203931"/>
                </a:lnTo>
                <a:lnTo>
                  <a:pt x="34183" y="207476"/>
                </a:lnTo>
                <a:lnTo>
                  <a:pt x="37034" y="209755"/>
                </a:lnTo>
                <a:lnTo>
                  <a:pt x="40840" y="211274"/>
                </a:lnTo>
                <a:lnTo>
                  <a:pt x="45282" y="212287"/>
                </a:lnTo>
                <a:lnTo>
                  <a:pt x="50148" y="212962"/>
                </a:lnTo>
                <a:lnTo>
                  <a:pt x="54345" y="213412"/>
                </a:lnTo>
                <a:lnTo>
                  <a:pt x="61548" y="213912"/>
                </a:lnTo>
                <a:lnTo>
                  <a:pt x="70464" y="214134"/>
                </a:lnTo>
                <a:lnTo>
                  <a:pt x="117419" y="214309"/>
                </a:lnTo>
                <a:lnTo>
                  <a:pt x="123004" y="213357"/>
                </a:lnTo>
                <a:lnTo>
                  <a:pt x="128633" y="211771"/>
                </a:lnTo>
                <a:lnTo>
                  <a:pt x="134291" y="209761"/>
                </a:lnTo>
                <a:lnTo>
                  <a:pt x="139015" y="208420"/>
                </a:lnTo>
                <a:lnTo>
                  <a:pt x="143117" y="207527"/>
                </a:lnTo>
                <a:lnTo>
                  <a:pt x="146804" y="206931"/>
                </a:lnTo>
                <a:lnTo>
                  <a:pt x="151168" y="206534"/>
                </a:lnTo>
                <a:lnTo>
                  <a:pt x="155981" y="206269"/>
                </a:lnTo>
                <a:lnTo>
                  <a:pt x="165457" y="205975"/>
                </a:lnTo>
                <a:lnTo>
                  <a:pt x="172844" y="205844"/>
                </a:lnTo>
                <a:lnTo>
                  <a:pt x="177099" y="204857"/>
                </a:lnTo>
                <a:lnTo>
                  <a:pt x="181842" y="203246"/>
                </a:lnTo>
                <a:lnTo>
                  <a:pt x="186908" y="201220"/>
                </a:lnTo>
                <a:lnTo>
                  <a:pt x="191238" y="199869"/>
                </a:lnTo>
                <a:lnTo>
                  <a:pt x="195077" y="198968"/>
                </a:lnTo>
                <a:lnTo>
                  <a:pt x="201883" y="197967"/>
                </a:lnTo>
                <a:lnTo>
                  <a:pt x="208084" y="197523"/>
                </a:lnTo>
                <a:lnTo>
                  <a:pt x="211069" y="196452"/>
                </a:lnTo>
                <a:lnTo>
                  <a:pt x="216928" y="192721"/>
                </a:lnTo>
                <a:lnTo>
                  <a:pt x="222707" y="190429"/>
                </a:lnTo>
                <a:lnTo>
                  <a:pt x="23133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29"/>
          <p:cNvSpPr/>
          <p:nvPr/>
        </p:nvSpPr>
        <p:spPr>
          <a:xfrm>
            <a:off x="7653161" y="2691764"/>
            <a:ext cx="252310" cy="247378"/>
          </a:xfrm>
          <a:custGeom>
            <a:avLst/>
            <a:gdLst/>
            <a:ahLst/>
            <a:cxnLst/>
            <a:rect l="0" t="0" r="0" b="0"/>
            <a:pathLst>
              <a:path w="252310" h="247378">
                <a:moveTo>
                  <a:pt x="4939" y="0"/>
                </a:moveTo>
                <a:lnTo>
                  <a:pt x="0" y="0"/>
                </a:lnTo>
                <a:lnTo>
                  <a:pt x="4865" y="0"/>
                </a:lnTo>
                <a:lnTo>
                  <a:pt x="4932" y="7381"/>
                </a:lnTo>
                <a:lnTo>
                  <a:pt x="4937" y="8220"/>
                </a:lnTo>
                <a:lnTo>
                  <a:pt x="12319" y="15923"/>
                </a:lnTo>
                <a:lnTo>
                  <a:pt x="18062" y="19142"/>
                </a:lnTo>
                <a:lnTo>
                  <a:pt x="22260" y="21334"/>
                </a:lnTo>
                <a:lnTo>
                  <a:pt x="29465" y="23770"/>
                </a:lnTo>
                <a:lnTo>
                  <a:pt x="35842" y="24852"/>
                </a:lnTo>
                <a:lnTo>
                  <a:pt x="41851" y="25333"/>
                </a:lnTo>
                <a:lnTo>
                  <a:pt x="44786" y="26414"/>
                </a:lnTo>
                <a:lnTo>
                  <a:pt x="50589" y="30155"/>
                </a:lnTo>
                <a:lnTo>
                  <a:pt x="54422" y="32486"/>
                </a:lnTo>
                <a:lnTo>
                  <a:pt x="58883" y="34993"/>
                </a:lnTo>
                <a:lnTo>
                  <a:pt x="63761" y="37616"/>
                </a:lnTo>
                <a:lnTo>
                  <a:pt x="67966" y="39365"/>
                </a:lnTo>
                <a:lnTo>
                  <a:pt x="75178" y="41309"/>
                </a:lnTo>
                <a:lnTo>
                  <a:pt x="81559" y="42172"/>
                </a:lnTo>
                <a:lnTo>
                  <a:pt x="84594" y="42402"/>
                </a:lnTo>
                <a:lnTo>
                  <a:pt x="88522" y="43508"/>
                </a:lnTo>
                <a:lnTo>
                  <a:pt x="93046" y="45198"/>
                </a:lnTo>
                <a:lnTo>
                  <a:pt x="97967" y="47277"/>
                </a:lnTo>
                <a:lnTo>
                  <a:pt x="102200" y="48664"/>
                </a:lnTo>
                <a:lnTo>
                  <a:pt x="109443" y="50204"/>
                </a:lnTo>
                <a:lnTo>
                  <a:pt x="113661" y="51567"/>
                </a:lnTo>
                <a:lnTo>
                  <a:pt x="118377" y="53428"/>
                </a:lnTo>
                <a:lnTo>
                  <a:pt x="123427" y="55621"/>
                </a:lnTo>
                <a:lnTo>
                  <a:pt x="128698" y="57083"/>
                </a:lnTo>
                <a:lnTo>
                  <a:pt x="134117" y="58059"/>
                </a:lnTo>
                <a:lnTo>
                  <a:pt x="139636" y="58708"/>
                </a:lnTo>
                <a:lnTo>
                  <a:pt x="144266" y="60094"/>
                </a:lnTo>
                <a:lnTo>
                  <a:pt x="151953" y="64174"/>
                </a:lnTo>
                <a:lnTo>
                  <a:pt x="156288" y="65643"/>
                </a:lnTo>
                <a:lnTo>
                  <a:pt x="161083" y="66622"/>
                </a:lnTo>
                <a:lnTo>
                  <a:pt x="166185" y="67275"/>
                </a:lnTo>
                <a:lnTo>
                  <a:pt x="170539" y="68663"/>
                </a:lnTo>
                <a:lnTo>
                  <a:pt x="177916" y="72745"/>
                </a:lnTo>
                <a:lnTo>
                  <a:pt x="182169" y="74214"/>
                </a:lnTo>
                <a:lnTo>
                  <a:pt x="186910" y="75194"/>
                </a:lnTo>
                <a:lnTo>
                  <a:pt x="191975" y="75847"/>
                </a:lnTo>
                <a:lnTo>
                  <a:pt x="196304" y="77235"/>
                </a:lnTo>
                <a:lnTo>
                  <a:pt x="203655" y="81317"/>
                </a:lnTo>
                <a:lnTo>
                  <a:pt x="210097" y="83766"/>
                </a:lnTo>
                <a:lnTo>
                  <a:pt x="213148" y="84419"/>
                </a:lnTo>
                <a:lnTo>
                  <a:pt x="219080" y="87685"/>
                </a:lnTo>
                <a:lnTo>
                  <a:pt x="226097" y="92992"/>
                </a:lnTo>
                <a:lnTo>
                  <a:pt x="231863" y="98462"/>
                </a:lnTo>
                <a:lnTo>
                  <a:pt x="234326" y="99931"/>
                </a:lnTo>
                <a:lnTo>
                  <a:pt x="241392" y="102000"/>
                </a:lnTo>
                <a:lnTo>
                  <a:pt x="243379" y="102483"/>
                </a:lnTo>
                <a:lnTo>
                  <a:pt x="243909" y="103565"/>
                </a:lnTo>
                <a:lnTo>
                  <a:pt x="244498" y="107307"/>
                </a:lnTo>
                <a:lnTo>
                  <a:pt x="245607" y="108685"/>
                </a:lnTo>
                <a:lnTo>
                  <a:pt x="247299" y="109605"/>
                </a:lnTo>
                <a:lnTo>
                  <a:pt x="249380" y="110218"/>
                </a:lnTo>
                <a:lnTo>
                  <a:pt x="250767" y="111579"/>
                </a:lnTo>
                <a:lnTo>
                  <a:pt x="251692" y="113438"/>
                </a:lnTo>
                <a:lnTo>
                  <a:pt x="252309" y="115631"/>
                </a:lnTo>
                <a:lnTo>
                  <a:pt x="251766" y="117093"/>
                </a:lnTo>
                <a:lnTo>
                  <a:pt x="250453" y="118067"/>
                </a:lnTo>
                <a:lnTo>
                  <a:pt x="248625" y="118716"/>
                </a:lnTo>
                <a:lnTo>
                  <a:pt x="247406" y="120102"/>
                </a:lnTo>
                <a:lnTo>
                  <a:pt x="246594" y="121978"/>
                </a:lnTo>
                <a:lnTo>
                  <a:pt x="246052" y="124181"/>
                </a:lnTo>
                <a:lnTo>
                  <a:pt x="244739" y="125650"/>
                </a:lnTo>
                <a:lnTo>
                  <a:pt x="242910" y="126630"/>
                </a:lnTo>
                <a:lnTo>
                  <a:pt x="240739" y="127282"/>
                </a:lnTo>
                <a:lnTo>
                  <a:pt x="235786" y="130548"/>
                </a:lnTo>
                <a:lnTo>
                  <a:pt x="230410" y="135174"/>
                </a:lnTo>
                <a:lnTo>
                  <a:pt x="224845" y="140405"/>
                </a:lnTo>
                <a:lnTo>
                  <a:pt x="222028" y="144086"/>
                </a:lnTo>
                <a:lnTo>
                  <a:pt x="219198" y="148445"/>
                </a:lnTo>
                <a:lnTo>
                  <a:pt x="216359" y="153256"/>
                </a:lnTo>
                <a:lnTo>
                  <a:pt x="213513" y="157416"/>
                </a:lnTo>
                <a:lnTo>
                  <a:pt x="207811" y="164578"/>
                </a:lnTo>
                <a:lnTo>
                  <a:pt x="204005" y="167821"/>
                </a:lnTo>
                <a:lnTo>
                  <a:pt x="199562" y="170936"/>
                </a:lnTo>
                <a:lnTo>
                  <a:pt x="194694" y="173965"/>
                </a:lnTo>
                <a:lnTo>
                  <a:pt x="190497" y="176937"/>
                </a:lnTo>
                <a:lnTo>
                  <a:pt x="183294" y="182779"/>
                </a:lnTo>
                <a:lnTo>
                  <a:pt x="176918" y="188551"/>
                </a:lnTo>
                <a:lnTo>
                  <a:pt x="169956" y="194291"/>
                </a:lnTo>
                <a:lnTo>
                  <a:pt x="165433" y="197155"/>
                </a:lnTo>
                <a:lnTo>
                  <a:pt x="160513" y="200017"/>
                </a:lnTo>
                <a:lnTo>
                  <a:pt x="156280" y="202877"/>
                </a:lnTo>
                <a:lnTo>
                  <a:pt x="149037" y="208595"/>
                </a:lnTo>
                <a:lnTo>
                  <a:pt x="142642" y="214312"/>
                </a:lnTo>
                <a:lnTo>
                  <a:pt x="139603" y="217170"/>
                </a:lnTo>
                <a:lnTo>
                  <a:pt x="137578" y="220028"/>
                </a:lnTo>
                <a:lnTo>
                  <a:pt x="135327" y="225743"/>
                </a:lnTo>
                <a:lnTo>
                  <a:pt x="133774" y="227648"/>
                </a:lnTo>
                <a:lnTo>
                  <a:pt x="131787" y="228918"/>
                </a:lnTo>
                <a:lnTo>
                  <a:pt x="129508" y="229765"/>
                </a:lnTo>
                <a:lnTo>
                  <a:pt x="127991" y="231282"/>
                </a:lnTo>
                <a:lnTo>
                  <a:pt x="126978" y="233245"/>
                </a:lnTo>
                <a:lnTo>
                  <a:pt x="125354" y="238690"/>
                </a:lnTo>
                <a:lnTo>
                  <a:pt x="124268" y="239137"/>
                </a:lnTo>
                <a:lnTo>
                  <a:pt x="120522" y="239634"/>
                </a:lnTo>
                <a:lnTo>
                  <a:pt x="119142" y="240718"/>
                </a:lnTo>
                <a:lnTo>
                  <a:pt x="118222" y="242394"/>
                </a:lnTo>
                <a:lnTo>
                  <a:pt x="116745" y="247377"/>
                </a:lnTo>
                <a:lnTo>
                  <a:pt x="116623" y="246833"/>
                </a:lnTo>
                <a:lnTo>
                  <a:pt x="116413" y="241114"/>
                </a:lnTo>
                <a:lnTo>
                  <a:pt x="117355" y="240753"/>
                </a:lnTo>
                <a:lnTo>
                  <a:pt x="124954" y="24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30"/>
          <p:cNvSpPr/>
          <p:nvPr/>
        </p:nvSpPr>
        <p:spPr>
          <a:xfrm>
            <a:off x="8181025" y="2614612"/>
            <a:ext cx="25716" cy="300039"/>
          </a:xfrm>
          <a:custGeom>
            <a:avLst/>
            <a:gdLst/>
            <a:ahLst/>
            <a:cxnLst/>
            <a:rect l="0" t="0" r="0" b="0"/>
            <a:pathLst>
              <a:path w="25716" h="300039">
                <a:moveTo>
                  <a:pt x="8569" y="0"/>
                </a:moveTo>
                <a:lnTo>
                  <a:pt x="29" y="0"/>
                </a:lnTo>
                <a:lnTo>
                  <a:pt x="0" y="11932"/>
                </a:lnTo>
                <a:lnTo>
                  <a:pt x="951" y="14622"/>
                </a:lnTo>
                <a:lnTo>
                  <a:pt x="2539" y="17368"/>
                </a:lnTo>
                <a:lnTo>
                  <a:pt x="4549" y="20151"/>
                </a:lnTo>
                <a:lnTo>
                  <a:pt x="5889" y="22959"/>
                </a:lnTo>
                <a:lnTo>
                  <a:pt x="6782" y="25784"/>
                </a:lnTo>
                <a:lnTo>
                  <a:pt x="7379" y="28619"/>
                </a:lnTo>
                <a:lnTo>
                  <a:pt x="8040" y="34310"/>
                </a:lnTo>
                <a:lnTo>
                  <a:pt x="8334" y="40966"/>
                </a:lnTo>
                <a:lnTo>
                  <a:pt x="8538" y="61675"/>
                </a:lnTo>
                <a:lnTo>
                  <a:pt x="8560" y="75636"/>
                </a:lnTo>
                <a:lnTo>
                  <a:pt x="7611" y="80904"/>
                </a:lnTo>
                <a:lnTo>
                  <a:pt x="6026" y="86321"/>
                </a:lnTo>
                <a:lnTo>
                  <a:pt x="4017" y="91837"/>
                </a:lnTo>
                <a:lnTo>
                  <a:pt x="2676" y="97420"/>
                </a:lnTo>
                <a:lnTo>
                  <a:pt x="1784" y="103047"/>
                </a:lnTo>
                <a:lnTo>
                  <a:pt x="1188" y="108703"/>
                </a:lnTo>
                <a:lnTo>
                  <a:pt x="791" y="114379"/>
                </a:lnTo>
                <a:lnTo>
                  <a:pt x="526" y="120067"/>
                </a:lnTo>
                <a:lnTo>
                  <a:pt x="350" y="125765"/>
                </a:lnTo>
                <a:lnTo>
                  <a:pt x="1184" y="131468"/>
                </a:lnTo>
                <a:lnTo>
                  <a:pt x="2694" y="137176"/>
                </a:lnTo>
                <a:lnTo>
                  <a:pt x="4652" y="142885"/>
                </a:lnTo>
                <a:lnTo>
                  <a:pt x="5958" y="148597"/>
                </a:lnTo>
                <a:lnTo>
                  <a:pt x="6828" y="154310"/>
                </a:lnTo>
                <a:lnTo>
                  <a:pt x="7409" y="160023"/>
                </a:lnTo>
                <a:lnTo>
                  <a:pt x="8748" y="165737"/>
                </a:lnTo>
                <a:lnTo>
                  <a:pt x="10593" y="171451"/>
                </a:lnTo>
                <a:lnTo>
                  <a:pt x="12776" y="177166"/>
                </a:lnTo>
                <a:lnTo>
                  <a:pt x="14232" y="182881"/>
                </a:lnTo>
                <a:lnTo>
                  <a:pt x="15202" y="188596"/>
                </a:lnTo>
                <a:lnTo>
                  <a:pt x="15849" y="194310"/>
                </a:lnTo>
                <a:lnTo>
                  <a:pt x="16567" y="203200"/>
                </a:lnTo>
                <a:lnTo>
                  <a:pt x="16759" y="206904"/>
                </a:lnTo>
                <a:lnTo>
                  <a:pt x="17839" y="211279"/>
                </a:lnTo>
                <a:lnTo>
                  <a:pt x="19512" y="216100"/>
                </a:lnTo>
                <a:lnTo>
                  <a:pt x="21580" y="221219"/>
                </a:lnTo>
                <a:lnTo>
                  <a:pt x="22958" y="225585"/>
                </a:lnTo>
                <a:lnTo>
                  <a:pt x="23877" y="229447"/>
                </a:lnTo>
                <a:lnTo>
                  <a:pt x="24489" y="232975"/>
                </a:lnTo>
                <a:lnTo>
                  <a:pt x="25171" y="241974"/>
                </a:lnTo>
                <a:lnTo>
                  <a:pt x="25473" y="251372"/>
                </a:lnTo>
                <a:lnTo>
                  <a:pt x="25667" y="265166"/>
                </a:lnTo>
                <a:lnTo>
                  <a:pt x="25715" y="300025"/>
                </a:lnTo>
                <a:lnTo>
                  <a:pt x="17142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31"/>
          <p:cNvSpPr/>
          <p:nvPr/>
        </p:nvSpPr>
        <p:spPr>
          <a:xfrm>
            <a:off x="7075694" y="3198743"/>
            <a:ext cx="203864" cy="264503"/>
          </a:xfrm>
          <a:custGeom>
            <a:avLst/>
            <a:gdLst/>
            <a:ahLst/>
            <a:cxnLst/>
            <a:rect l="0" t="0" r="0" b="0"/>
            <a:pathLst>
              <a:path w="203864" h="264503">
                <a:moveTo>
                  <a:pt x="162353" y="15944"/>
                </a:moveTo>
                <a:lnTo>
                  <a:pt x="162353" y="8563"/>
                </a:lnTo>
                <a:lnTo>
                  <a:pt x="161401" y="8166"/>
                </a:lnTo>
                <a:lnTo>
                  <a:pt x="155568" y="7528"/>
                </a:lnTo>
                <a:lnTo>
                  <a:pt x="154973" y="7476"/>
                </a:lnTo>
                <a:lnTo>
                  <a:pt x="154575" y="6489"/>
                </a:lnTo>
                <a:lnTo>
                  <a:pt x="154134" y="2852"/>
                </a:lnTo>
                <a:lnTo>
                  <a:pt x="153063" y="1501"/>
                </a:lnTo>
                <a:lnTo>
                  <a:pt x="151398" y="600"/>
                </a:lnTo>
                <a:lnTo>
                  <a:pt x="149334" y="0"/>
                </a:lnTo>
                <a:lnTo>
                  <a:pt x="147959" y="552"/>
                </a:lnTo>
                <a:lnTo>
                  <a:pt x="147042" y="1873"/>
                </a:lnTo>
                <a:lnTo>
                  <a:pt x="146431" y="3706"/>
                </a:lnTo>
                <a:lnTo>
                  <a:pt x="143211" y="8282"/>
                </a:lnTo>
                <a:lnTo>
                  <a:pt x="141019" y="10836"/>
                </a:lnTo>
                <a:lnTo>
                  <a:pt x="137653" y="12539"/>
                </a:lnTo>
                <a:lnTo>
                  <a:pt x="133504" y="13674"/>
                </a:lnTo>
                <a:lnTo>
                  <a:pt x="128833" y="14431"/>
                </a:lnTo>
                <a:lnTo>
                  <a:pt x="123814" y="16840"/>
                </a:lnTo>
                <a:lnTo>
                  <a:pt x="118562" y="20351"/>
                </a:lnTo>
                <a:lnTo>
                  <a:pt x="113157" y="24597"/>
                </a:lnTo>
                <a:lnTo>
                  <a:pt x="107648" y="28380"/>
                </a:lnTo>
                <a:lnTo>
                  <a:pt x="102070" y="31855"/>
                </a:lnTo>
                <a:lnTo>
                  <a:pt x="96448" y="35124"/>
                </a:lnTo>
                <a:lnTo>
                  <a:pt x="90794" y="39208"/>
                </a:lnTo>
                <a:lnTo>
                  <a:pt x="85120" y="43836"/>
                </a:lnTo>
                <a:lnTo>
                  <a:pt x="79432" y="48826"/>
                </a:lnTo>
                <a:lnTo>
                  <a:pt x="73734" y="54058"/>
                </a:lnTo>
                <a:lnTo>
                  <a:pt x="62325" y="64951"/>
                </a:lnTo>
                <a:lnTo>
                  <a:pt x="55662" y="69570"/>
                </a:lnTo>
                <a:lnTo>
                  <a:pt x="48364" y="73602"/>
                </a:lnTo>
                <a:lnTo>
                  <a:pt x="40640" y="77243"/>
                </a:lnTo>
                <a:lnTo>
                  <a:pt x="34539" y="80623"/>
                </a:lnTo>
                <a:lnTo>
                  <a:pt x="29518" y="83828"/>
                </a:lnTo>
                <a:lnTo>
                  <a:pt x="25219" y="86918"/>
                </a:lnTo>
                <a:lnTo>
                  <a:pt x="21401" y="89930"/>
                </a:lnTo>
                <a:lnTo>
                  <a:pt x="17903" y="92890"/>
                </a:lnTo>
                <a:lnTo>
                  <a:pt x="14618" y="95817"/>
                </a:lnTo>
                <a:lnTo>
                  <a:pt x="8428" y="101608"/>
                </a:lnTo>
                <a:lnTo>
                  <a:pt x="5443" y="104486"/>
                </a:lnTo>
                <a:lnTo>
                  <a:pt x="3454" y="107357"/>
                </a:lnTo>
                <a:lnTo>
                  <a:pt x="655" y="114996"/>
                </a:lnTo>
                <a:lnTo>
                  <a:pt x="0" y="117117"/>
                </a:lnTo>
                <a:lnTo>
                  <a:pt x="777" y="117683"/>
                </a:lnTo>
                <a:lnTo>
                  <a:pt x="4181" y="118311"/>
                </a:lnTo>
                <a:lnTo>
                  <a:pt x="5471" y="119431"/>
                </a:lnTo>
                <a:lnTo>
                  <a:pt x="6330" y="121131"/>
                </a:lnTo>
                <a:lnTo>
                  <a:pt x="6903" y="123216"/>
                </a:lnTo>
                <a:lnTo>
                  <a:pt x="8237" y="124606"/>
                </a:lnTo>
                <a:lnTo>
                  <a:pt x="10079" y="125533"/>
                </a:lnTo>
                <a:lnTo>
                  <a:pt x="12260" y="126151"/>
                </a:lnTo>
                <a:lnTo>
                  <a:pt x="15618" y="126563"/>
                </a:lnTo>
                <a:lnTo>
                  <a:pt x="19762" y="126838"/>
                </a:lnTo>
                <a:lnTo>
                  <a:pt x="24430" y="127020"/>
                </a:lnTo>
                <a:lnTo>
                  <a:pt x="34697" y="127224"/>
                </a:lnTo>
                <a:lnTo>
                  <a:pt x="95483" y="127384"/>
                </a:lnTo>
                <a:lnTo>
                  <a:pt x="102532" y="128337"/>
                </a:lnTo>
                <a:lnTo>
                  <a:pt x="109138" y="129925"/>
                </a:lnTo>
                <a:lnTo>
                  <a:pt x="115446" y="131937"/>
                </a:lnTo>
                <a:lnTo>
                  <a:pt x="121557" y="133277"/>
                </a:lnTo>
                <a:lnTo>
                  <a:pt x="127536" y="134171"/>
                </a:lnTo>
                <a:lnTo>
                  <a:pt x="133427" y="134767"/>
                </a:lnTo>
                <a:lnTo>
                  <a:pt x="139258" y="136117"/>
                </a:lnTo>
                <a:lnTo>
                  <a:pt x="145052" y="137969"/>
                </a:lnTo>
                <a:lnTo>
                  <a:pt x="150819" y="140157"/>
                </a:lnTo>
                <a:lnTo>
                  <a:pt x="156569" y="142568"/>
                </a:lnTo>
                <a:lnTo>
                  <a:pt x="162307" y="145127"/>
                </a:lnTo>
                <a:lnTo>
                  <a:pt x="168037" y="147786"/>
                </a:lnTo>
                <a:lnTo>
                  <a:pt x="172810" y="150511"/>
                </a:lnTo>
                <a:lnTo>
                  <a:pt x="176944" y="153281"/>
                </a:lnTo>
                <a:lnTo>
                  <a:pt x="180653" y="156079"/>
                </a:lnTo>
                <a:lnTo>
                  <a:pt x="184079" y="157945"/>
                </a:lnTo>
                <a:lnTo>
                  <a:pt x="190424" y="160018"/>
                </a:lnTo>
                <a:lnTo>
                  <a:pt x="192497" y="161523"/>
                </a:lnTo>
                <a:lnTo>
                  <a:pt x="193879" y="163480"/>
                </a:lnTo>
                <a:lnTo>
                  <a:pt x="196367" y="169146"/>
                </a:lnTo>
                <a:lnTo>
                  <a:pt x="200647" y="178014"/>
                </a:lnTo>
                <a:lnTo>
                  <a:pt x="203185" y="185765"/>
                </a:lnTo>
                <a:lnTo>
                  <a:pt x="203863" y="189166"/>
                </a:lnTo>
                <a:lnTo>
                  <a:pt x="203361" y="192385"/>
                </a:lnTo>
                <a:lnTo>
                  <a:pt x="200264" y="198502"/>
                </a:lnTo>
                <a:lnTo>
                  <a:pt x="198104" y="202419"/>
                </a:lnTo>
                <a:lnTo>
                  <a:pt x="193165" y="211852"/>
                </a:lnTo>
                <a:lnTo>
                  <a:pt x="187795" y="219854"/>
                </a:lnTo>
                <a:lnTo>
                  <a:pt x="182233" y="226586"/>
                </a:lnTo>
                <a:lnTo>
                  <a:pt x="176586" y="232752"/>
                </a:lnTo>
                <a:lnTo>
                  <a:pt x="168052" y="241579"/>
                </a:lnTo>
                <a:lnTo>
                  <a:pt x="164247" y="244473"/>
                </a:lnTo>
                <a:lnTo>
                  <a:pt x="159806" y="247354"/>
                </a:lnTo>
                <a:lnTo>
                  <a:pt x="154940" y="250227"/>
                </a:lnTo>
                <a:lnTo>
                  <a:pt x="150743" y="253095"/>
                </a:lnTo>
                <a:lnTo>
                  <a:pt x="146994" y="255960"/>
                </a:lnTo>
                <a:lnTo>
                  <a:pt x="143541" y="258822"/>
                </a:lnTo>
                <a:lnTo>
                  <a:pt x="140287" y="260730"/>
                </a:lnTo>
                <a:lnTo>
                  <a:pt x="134131" y="262851"/>
                </a:lnTo>
                <a:lnTo>
                  <a:pt x="130204" y="263416"/>
                </a:lnTo>
                <a:lnTo>
                  <a:pt x="125680" y="263793"/>
                </a:lnTo>
                <a:lnTo>
                  <a:pt x="116526" y="264211"/>
                </a:lnTo>
                <a:lnTo>
                  <a:pt x="109283" y="264398"/>
                </a:lnTo>
                <a:lnTo>
                  <a:pt x="99850" y="264502"/>
                </a:lnTo>
                <a:lnTo>
                  <a:pt x="96872" y="263565"/>
                </a:lnTo>
                <a:lnTo>
                  <a:pt x="91023" y="259983"/>
                </a:lnTo>
                <a:lnTo>
                  <a:pt x="85200" y="2559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32"/>
          <p:cNvSpPr/>
          <p:nvPr/>
        </p:nvSpPr>
        <p:spPr>
          <a:xfrm>
            <a:off x="7289482" y="3146107"/>
            <a:ext cx="291466" cy="248451"/>
          </a:xfrm>
          <a:custGeom>
            <a:avLst/>
            <a:gdLst/>
            <a:ahLst/>
            <a:cxnLst/>
            <a:rect l="0" t="0" r="0" b="0"/>
            <a:pathLst>
              <a:path w="291466" h="248451">
                <a:moveTo>
                  <a:pt x="0" y="0"/>
                </a:moveTo>
                <a:lnTo>
                  <a:pt x="12771" y="12770"/>
                </a:lnTo>
                <a:lnTo>
                  <a:pt x="14229" y="15181"/>
                </a:lnTo>
                <a:lnTo>
                  <a:pt x="17234" y="24077"/>
                </a:lnTo>
                <a:lnTo>
                  <a:pt x="19109" y="28434"/>
                </a:lnTo>
                <a:lnTo>
                  <a:pt x="23733" y="38355"/>
                </a:lnTo>
                <a:lnTo>
                  <a:pt x="28963" y="49114"/>
                </a:lnTo>
                <a:lnTo>
                  <a:pt x="30739" y="54650"/>
                </a:lnTo>
                <a:lnTo>
                  <a:pt x="31923" y="60246"/>
                </a:lnTo>
                <a:lnTo>
                  <a:pt x="32712" y="65882"/>
                </a:lnTo>
                <a:lnTo>
                  <a:pt x="34191" y="72496"/>
                </a:lnTo>
                <a:lnTo>
                  <a:pt x="36128" y="79763"/>
                </a:lnTo>
                <a:lnTo>
                  <a:pt x="40823" y="95458"/>
                </a:lnTo>
                <a:lnTo>
                  <a:pt x="46084" y="111958"/>
                </a:lnTo>
                <a:lnTo>
                  <a:pt x="47867" y="119406"/>
                </a:lnTo>
                <a:lnTo>
                  <a:pt x="49056" y="126277"/>
                </a:lnTo>
                <a:lnTo>
                  <a:pt x="49849" y="132762"/>
                </a:lnTo>
                <a:lnTo>
                  <a:pt x="51331" y="139943"/>
                </a:lnTo>
                <a:lnTo>
                  <a:pt x="53271" y="147588"/>
                </a:lnTo>
                <a:lnTo>
                  <a:pt x="55516" y="155542"/>
                </a:lnTo>
                <a:lnTo>
                  <a:pt x="57966" y="162749"/>
                </a:lnTo>
                <a:lnTo>
                  <a:pt x="60552" y="169460"/>
                </a:lnTo>
                <a:lnTo>
                  <a:pt x="63228" y="175838"/>
                </a:lnTo>
                <a:lnTo>
                  <a:pt x="65012" y="181996"/>
                </a:lnTo>
                <a:lnTo>
                  <a:pt x="66201" y="188005"/>
                </a:lnTo>
                <a:lnTo>
                  <a:pt x="66995" y="193917"/>
                </a:lnTo>
                <a:lnTo>
                  <a:pt x="67523" y="199763"/>
                </a:lnTo>
                <a:lnTo>
                  <a:pt x="67875" y="205565"/>
                </a:lnTo>
                <a:lnTo>
                  <a:pt x="68110" y="211339"/>
                </a:lnTo>
                <a:lnTo>
                  <a:pt x="69219" y="216140"/>
                </a:lnTo>
                <a:lnTo>
                  <a:pt x="70911" y="220293"/>
                </a:lnTo>
                <a:lnTo>
                  <a:pt x="74378" y="227448"/>
                </a:lnTo>
                <a:lnTo>
                  <a:pt x="75920" y="233803"/>
                </a:lnTo>
                <a:lnTo>
                  <a:pt x="79145" y="239803"/>
                </a:lnTo>
                <a:lnTo>
                  <a:pt x="85611" y="248450"/>
                </a:lnTo>
                <a:lnTo>
                  <a:pt x="85702" y="241729"/>
                </a:lnTo>
                <a:lnTo>
                  <a:pt x="85725" y="208051"/>
                </a:lnTo>
                <a:lnTo>
                  <a:pt x="86677" y="202518"/>
                </a:lnTo>
                <a:lnTo>
                  <a:pt x="88265" y="196924"/>
                </a:lnTo>
                <a:lnTo>
                  <a:pt x="95050" y="177411"/>
                </a:lnTo>
                <a:lnTo>
                  <a:pt x="97657" y="169709"/>
                </a:lnTo>
                <a:lnTo>
                  <a:pt x="100347" y="162669"/>
                </a:lnTo>
                <a:lnTo>
                  <a:pt x="103093" y="156071"/>
                </a:lnTo>
                <a:lnTo>
                  <a:pt x="105876" y="149768"/>
                </a:lnTo>
                <a:lnTo>
                  <a:pt x="108684" y="144613"/>
                </a:lnTo>
                <a:lnTo>
                  <a:pt x="111509" y="140224"/>
                </a:lnTo>
                <a:lnTo>
                  <a:pt x="114345" y="136345"/>
                </a:lnTo>
                <a:lnTo>
                  <a:pt x="118139" y="131854"/>
                </a:lnTo>
                <a:lnTo>
                  <a:pt x="122574" y="126956"/>
                </a:lnTo>
                <a:lnTo>
                  <a:pt x="135378" y="113499"/>
                </a:lnTo>
                <a:lnTo>
                  <a:pt x="148238" y="100419"/>
                </a:lnTo>
                <a:lnTo>
                  <a:pt x="151213" y="98378"/>
                </a:lnTo>
                <a:lnTo>
                  <a:pt x="159950" y="94554"/>
                </a:lnTo>
                <a:lnTo>
                  <a:pt x="165704" y="90284"/>
                </a:lnTo>
                <a:lnTo>
                  <a:pt x="169524" y="88764"/>
                </a:lnTo>
                <a:lnTo>
                  <a:pt x="173976" y="87752"/>
                </a:lnTo>
                <a:lnTo>
                  <a:pt x="178849" y="87076"/>
                </a:lnTo>
                <a:lnTo>
                  <a:pt x="183051" y="87578"/>
                </a:lnTo>
                <a:lnTo>
                  <a:pt x="186804" y="88865"/>
                </a:lnTo>
                <a:lnTo>
                  <a:pt x="193514" y="91883"/>
                </a:lnTo>
                <a:lnTo>
                  <a:pt x="199671" y="93225"/>
                </a:lnTo>
                <a:lnTo>
                  <a:pt x="208123" y="98901"/>
                </a:lnTo>
                <a:lnTo>
                  <a:pt x="213044" y="103081"/>
                </a:lnTo>
                <a:lnTo>
                  <a:pt x="221051" y="110267"/>
                </a:lnTo>
                <a:lnTo>
                  <a:pt x="227785" y="116635"/>
                </a:lnTo>
                <a:lnTo>
                  <a:pt x="233953" y="122640"/>
                </a:lnTo>
                <a:lnTo>
                  <a:pt x="235979" y="126528"/>
                </a:lnTo>
                <a:lnTo>
                  <a:pt x="237329" y="131025"/>
                </a:lnTo>
                <a:lnTo>
                  <a:pt x="238229" y="135927"/>
                </a:lnTo>
                <a:lnTo>
                  <a:pt x="239782" y="140148"/>
                </a:lnTo>
                <a:lnTo>
                  <a:pt x="244048" y="147378"/>
                </a:lnTo>
                <a:lnTo>
                  <a:pt x="246518" y="151592"/>
                </a:lnTo>
                <a:lnTo>
                  <a:pt x="249118" y="156306"/>
                </a:lnTo>
                <a:lnTo>
                  <a:pt x="251804" y="161354"/>
                </a:lnTo>
                <a:lnTo>
                  <a:pt x="253594" y="165672"/>
                </a:lnTo>
                <a:lnTo>
                  <a:pt x="255584" y="173010"/>
                </a:lnTo>
                <a:lnTo>
                  <a:pt x="256114" y="177252"/>
                </a:lnTo>
                <a:lnTo>
                  <a:pt x="256469" y="181986"/>
                </a:lnTo>
                <a:lnTo>
                  <a:pt x="256703" y="187046"/>
                </a:lnTo>
                <a:lnTo>
                  <a:pt x="257813" y="191373"/>
                </a:lnTo>
                <a:lnTo>
                  <a:pt x="261587" y="198720"/>
                </a:lnTo>
                <a:lnTo>
                  <a:pt x="263898" y="205160"/>
                </a:lnTo>
                <a:lnTo>
                  <a:pt x="264925" y="211197"/>
                </a:lnTo>
                <a:lnTo>
                  <a:pt x="265382" y="217055"/>
                </a:lnTo>
                <a:lnTo>
                  <a:pt x="266456" y="219951"/>
                </a:lnTo>
                <a:lnTo>
                  <a:pt x="270190" y="225709"/>
                </a:lnTo>
                <a:lnTo>
                  <a:pt x="272485" y="231443"/>
                </a:lnTo>
                <a:lnTo>
                  <a:pt x="273097" y="234305"/>
                </a:lnTo>
                <a:lnTo>
                  <a:pt x="274457" y="236214"/>
                </a:lnTo>
                <a:lnTo>
                  <a:pt x="276316" y="237486"/>
                </a:lnTo>
                <a:lnTo>
                  <a:pt x="281593" y="239527"/>
                </a:lnTo>
                <a:lnTo>
                  <a:pt x="284855" y="239807"/>
                </a:lnTo>
                <a:lnTo>
                  <a:pt x="291465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33"/>
          <p:cNvSpPr/>
          <p:nvPr/>
        </p:nvSpPr>
        <p:spPr>
          <a:xfrm>
            <a:off x="7606665" y="3207458"/>
            <a:ext cx="231458" cy="161128"/>
          </a:xfrm>
          <a:custGeom>
            <a:avLst/>
            <a:gdLst/>
            <a:ahLst/>
            <a:cxnLst/>
            <a:rect l="0" t="0" r="0" b="0"/>
            <a:pathLst>
              <a:path w="231458" h="161128">
                <a:moveTo>
                  <a:pt x="0" y="7229"/>
                </a:moveTo>
                <a:lnTo>
                  <a:pt x="0" y="11780"/>
                </a:lnTo>
                <a:lnTo>
                  <a:pt x="952" y="14073"/>
                </a:lnTo>
                <a:lnTo>
                  <a:pt x="2540" y="16554"/>
                </a:lnTo>
                <a:lnTo>
                  <a:pt x="4551" y="19161"/>
                </a:lnTo>
                <a:lnTo>
                  <a:pt x="5891" y="21851"/>
                </a:lnTo>
                <a:lnTo>
                  <a:pt x="6785" y="24597"/>
                </a:lnTo>
                <a:lnTo>
                  <a:pt x="7381" y="27380"/>
                </a:lnTo>
                <a:lnTo>
                  <a:pt x="8731" y="31141"/>
                </a:lnTo>
                <a:lnTo>
                  <a:pt x="10583" y="35553"/>
                </a:lnTo>
                <a:lnTo>
                  <a:pt x="12770" y="40399"/>
                </a:lnTo>
                <a:lnTo>
                  <a:pt x="17740" y="50864"/>
                </a:lnTo>
                <a:lnTo>
                  <a:pt x="28692" y="73104"/>
                </a:lnTo>
                <a:lnTo>
                  <a:pt x="30558" y="78768"/>
                </a:lnTo>
                <a:lnTo>
                  <a:pt x="31802" y="84449"/>
                </a:lnTo>
                <a:lnTo>
                  <a:pt x="32632" y="90142"/>
                </a:lnTo>
                <a:lnTo>
                  <a:pt x="34137" y="95842"/>
                </a:lnTo>
                <a:lnTo>
                  <a:pt x="36093" y="101547"/>
                </a:lnTo>
                <a:lnTo>
                  <a:pt x="38348" y="107255"/>
                </a:lnTo>
                <a:lnTo>
                  <a:pt x="40806" y="112013"/>
                </a:lnTo>
                <a:lnTo>
                  <a:pt x="43396" y="116137"/>
                </a:lnTo>
                <a:lnTo>
                  <a:pt x="46076" y="119840"/>
                </a:lnTo>
                <a:lnTo>
                  <a:pt x="47862" y="124213"/>
                </a:lnTo>
                <a:lnTo>
                  <a:pt x="49052" y="129033"/>
                </a:lnTo>
                <a:lnTo>
                  <a:pt x="49846" y="134152"/>
                </a:lnTo>
                <a:lnTo>
                  <a:pt x="50376" y="138517"/>
                </a:lnTo>
                <a:lnTo>
                  <a:pt x="50728" y="142379"/>
                </a:lnTo>
                <a:lnTo>
                  <a:pt x="51295" y="150871"/>
                </a:lnTo>
                <a:lnTo>
                  <a:pt x="53913" y="154573"/>
                </a:lnTo>
                <a:lnTo>
                  <a:pt x="59651" y="161127"/>
                </a:lnTo>
                <a:lnTo>
                  <a:pt x="59902" y="156863"/>
                </a:lnTo>
                <a:lnTo>
                  <a:pt x="59987" y="152780"/>
                </a:lnTo>
                <a:lnTo>
                  <a:pt x="60007" y="104201"/>
                </a:lnTo>
                <a:lnTo>
                  <a:pt x="60960" y="98547"/>
                </a:lnTo>
                <a:lnTo>
                  <a:pt x="62547" y="92873"/>
                </a:lnTo>
                <a:lnTo>
                  <a:pt x="64558" y="87185"/>
                </a:lnTo>
                <a:lnTo>
                  <a:pt x="66851" y="81488"/>
                </a:lnTo>
                <a:lnTo>
                  <a:pt x="69333" y="75785"/>
                </a:lnTo>
                <a:lnTo>
                  <a:pt x="71939" y="70078"/>
                </a:lnTo>
                <a:lnTo>
                  <a:pt x="74629" y="65321"/>
                </a:lnTo>
                <a:lnTo>
                  <a:pt x="77375" y="61197"/>
                </a:lnTo>
                <a:lnTo>
                  <a:pt x="80158" y="57495"/>
                </a:lnTo>
                <a:lnTo>
                  <a:pt x="82966" y="53122"/>
                </a:lnTo>
                <a:lnTo>
                  <a:pt x="85791" y="48302"/>
                </a:lnTo>
                <a:lnTo>
                  <a:pt x="88626" y="43184"/>
                </a:lnTo>
                <a:lnTo>
                  <a:pt x="91469" y="38819"/>
                </a:lnTo>
                <a:lnTo>
                  <a:pt x="94317" y="34957"/>
                </a:lnTo>
                <a:lnTo>
                  <a:pt x="97167" y="31429"/>
                </a:lnTo>
                <a:lnTo>
                  <a:pt x="100021" y="28125"/>
                </a:lnTo>
                <a:lnTo>
                  <a:pt x="102876" y="24970"/>
                </a:lnTo>
                <a:lnTo>
                  <a:pt x="108588" y="18924"/>
                </a:lnTo>
                <a:lnTo>
                  <a:pt x="114301" y="13062"/>
                </a:lnTo>
                <a:lnTo>
                  <a:pt x="118110" y="11117"/>
                </a:lnTo>
                <a:lnTo>
                  <a:pt x="122555" y="9821"/>
                </a:lnTo>
                <a:lnTo>
                  <a:pt x="127424" y="8957"/>
                </a:lnTo>
                <a:lnTo>
                  <a:pt x="131621" y="7429"/>
                </a:lnTo>
                <a:lnTo>
                  <a:pt x="138826" y="3190"/>
                </a:lnTo>
                <a:lnTo>
                  <a:pt x="145202" y="672"/>
                </a:lnTo>
                <a:lnTo>
                  <a:pt x="148236" y="0"/>
                </a:lnTo>
                <a:lnTo>
                  <a:pt x="151212" y="505"/>
                </a:lnTo>
                <a:lnTo>
                  <a:pt x="157058" y="3605"/>
                </a:lnTo>
                <a:lnTo>
                  <a:pt x="162831" y="5619"/>
                </a:lnTo>
                <a:lnTo>
                  <a:pt x="165703" y="6155"/>
                </a:lnTo>
                <a:lnTo>
                  <a:pt x="171436" y="9292"/>
                </a:lnTo>
                <a:lnTo>
                  <a:pt x="174298" y="11462"/>
                </a:lnTo>
                <a:lnTo>
                  <a:pt x="176206" y="13861"/>
                </a:lnTo>
                <a:lnTo>
                  <a:pt x="177478" y="16413"/>
                </a:lnTo>
                <a:lnTo>
                  <a:pt x="178326" y="19067"/>
                </a:lnTo>
                <a:lnTo>
                  <a:pt x="179844" y="21788"/>
                </a:lnTo>
                <a:lnTo>
                  <a:pt x="181808" y="24555"/>
                </a:lnTo>
                <a:lnTo>
                  <a:pt x="184071" y="27352"/>
                </a:lnTo>
                <a:lnTo>
                  <a:pt x="186531" y="31122"/>
                </a:lnTo>
                <a:lnTo>
                  <a:pt x="189124" y="35540"/>
                </a:lnTo>
                <a:lnTo>
                  <a:pt x="191805" y="40391"/>
                </a:lnTo>
                <a:lnTo>
                  <a:pt x="193592" y="44577"/>
                </a:lnTo>
                <a:lnTo>
                  <a:pt x="194784" y="48320"/>
                </a:lnTo>
                <a:lnTo>
                  <a:pt x="195578" y="51768"/>
                </a:lnTo>
                <a:lnTo>
                  <a:pt x="197060" y="55019"/>
                </a:lnTo>
                <a:lnTo>
                  <a:pt x="199001" y="58139"/>
                </a:lnTo>
                <a:lnTo>
                  <a:pt x="201248" y="61171"/>
                </a:lnTo>
                <a:lnTo>
                  <a:pt x="202745" y="65098"/>
                </a:lnTo>
                <a:lnTo>
                  <a:pt x="203743" y="69621"/>
                </a:lnTo>
                <a:lnTo>
                  <a:pt x="204409" y="74541"/>
                </a:lnTo>
                <a:lnTo>
                  <a:pt x="205805" y="78774"/>
                </a:lnTo>
                <a:lnTo>
                  <a:pt x="207688" y="82548"/>
                </a:lnTo>
                <a:lnTo>
                  <a:pt x="209896" y="86017"/>
                </a:lnTo>
                <a:lnTo>
                  <a:pt x="211368" y="90234"/>
                </a:lnTo>
                <a:lnTo>
                  <a:pt x="212349" y="94951"/>
                </a:lnTo>
                <a:lnTo>
                  <a:pt x="213004" y="100000"/>
                </a:lnTo>
                <a:lnTo>
                  <a:pt x="214392" y="104319"/>
                </a:lnTo>
                <a:lnTo>
                  <a:pt x="216270" y="108151"/>
                </a:lnTo>
                <a:lnTo>
                  <a:pt x="218475" y="111658"/>
                </a:lnTo>
                <a:lnTo>
                  <a:pt x="219945" y="115901"/>
                </a:lnTo>
                <a:lnTo>
                  <a:pt x="220925" y="120634"/>
                </a:lnTo>
                <a:lnTo>
                  <a:pt x="221578" y="125695"/>
                </a:lnTo>
                <a:lnTo>
                  <a:pt x="222013" y="130022"/>
                </a:lnTo>
                <a:lnTo>
                  <a:pt x="222304" y="133858"/>
                </a:lnTo>
                <a:lnTo>
                  <a:pt x="222770" y="142309"/>
                </a:lnTo>
                <a:lnTo>
                  <a:pt x="222834" y="146005"/>
                </a:lnTo>
                <a:lnTo>
                  <a:pt x="222874" y="151587"/>
                </a:lnTo>
                <a:lnTo>
                  <a:pt x="223830" y="152045"/>
                </a:lnTo>
                <a:lnTo>
                  <a:pt x="230927" y="152908"/>
                </a:lnTo>
                <a:lnTo>
                  <a:pt x="231457" y="1529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34"/>
          <p:cNvSpPr/>
          <p:nvPr/>
        </p:nvSpPr>
        <p:spPr>
          <a:xfrm>
            <a:off x="7803832" y="3171825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35"/>
          <p:cNvSpPr/>
          <p:nvPr/>
        </p:nvSpPr>
        <p:spPr>
          <a:xfrm>
            <a:off x="7923847" y="3197542"/>
            <a:ext cx="162879" cy="154306"/>
          </a:xfrm>
          <a:custGeom>
            <a:avLst/>
            <a:gdLst/>
            <a:ahLst/>
            <a:cxnLst/>
            <a:rect l="0" t="0" r="0" b="0"/>
            <a:pathLst>
              <a:path w="162879" h="154306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2" y="23912"/>
                </a:lnTo>
                <a:lnTo>
                  <a:pt x="6785" y="28324"/>
                </a:lnTo>
                <a:lnTo>
                  <a:pt x="7382" y="33170"/>
                </a:lnTo>
                <a:lnTo>
                  <a:pt x="7778" y="38306"/>
                </a:lnTo>
                <a:lnTo>
                  <a:pt x="8043" y="43635"/>
                </a:lnTo>
                <a:lnTo>
                  <a:pt x="8219" y="49092"/>
                </a:lnTo>
                <a:lnTo>
                  <a:pt x="9289" y="55588"/>
                </a:lnTo>
                <a:lnTo>
                  <a:pt x="10957" y="62776"/>
                </a:lnTo>
                <a:lnTo>
                  <a:pt x="13019" y="70426"/>
                </a:lnTo>
                <a:lnTo>
                  <a:pt x="14394" y="76478"/>
                </a:lnTo>
                <a:lnTo>
                  <a:pt x="15311" y="81465"/>
                </a:lnTo>
                <a:lnTo>
                  <a:pt x="15923" y="85743"/>
                </a:lnTo>
                <a:lnTo>
                  <a:pt x="16330" y="90499"/>
                </a:lnTo>
                <a:lnTo>
                  <a:pt x="16602" y="95575"/>
                </a:lnTo>
                <a:lnTo>
                  <a:pt x="16903" y="106296"/>
                </a:lnTo>
                <a:lnTo>
                  <a:pt x="17143" y="143897"/>
                </a:lnTo>
                <a:lnTo>
                  <a:pt x="18096" y="144509"/>
                </a:lnTo>
                <a:lnTo>
                  <a:pt x="23036" y="145370"/>
                </a:lnTo>
                <a:lnTo>
                  <a:pt x="25365" y="145685"/>
                </a:lnTo>
                <a:lnTo>
                  <a:pt x="25613" y="141168"/>
                </a:lnTo>
                <a:lnTo>
                  <a:pt x="24695" y="137927"/>
                </a:lnTo>
                <a:lnTo>
                  <a:pt x="23131" y="133861"/>
                </a:lnTo>
                <a:lnTo>
                  <a:pt x="21135" y="129246"/>
                </a:lnTo>
                <a:lnTo>
                  <a:pt x="19805" y="125216"/>
                </a:lnTo>
                <a:lnTo>
                  <a:pt x="18919" y="121578"/>
                </a:lnTo>
                <a:lnTo>
                  <a:pt x="18327" y="118199"/>
                </a:lnTo>
                <a:lnTo>
                  <a:pt x="17933" y="113090"/>
                </a:lnTo>
                <a:lnTo>
                  <a:pt x="17670" y="106826"/>
                </a:lnTo>
                <a:lnTo>
                  <a:pt x="17496" y="99792"/>
                </a:lnTo>
                <a:lnTo>
                  <a:pt x="18331" y="93198"/>
                </a:lnTo>
                <a:lnTo>
                  <a:pt x="19840" y="86897"/>
                </a:lnTo>
                <a:lnTo>
                  <a:pt x="29108" y="58546"/>
                </a:lnTo>
                <a:lnTo>
                  <a:pt x="31788" y="52366"/>
                </a:lnTo>
                <a:lnTo>
                  <a:pt x="34526" y="47293"/>
                </a:lnTo>
                <a:lnTo>
                  <a:pt x="37306" y="42959"/>
                </a:lnTo>
                <a:lnTo>
                  <a:pt x="40111" y="38164"/>
                </a:lnTo>
                <a:lnTo>
                  <a:pt x="42933" y="33063"/>
                </a:lnTo>
                <a:lnTo>
                  <a:pt x="45768" y="27757"/>
                </a:lnTo>
                <a:lnTo>
                  <a:pt x="49562" y="23267"/>
                </a:lnTo>
                <a:lnTo>
                  <a:pt x="53996" y="19321"/>
                </a:lnTo>
                <a:lnTo>
                  <a:pt x="58857" y="15738"/>
                </a:lnTo>
                <a:lnTo>
                  <a:pt x="63050" y="12397"/>
                </a:lnTo>
                <a:lnTo>
                  <a:pt x="66799" y="9217"/>
                </a:lnTo>
                <a:lnTo>
                  <a:pt x="70250" y="6145"/>
                </a:lnTo>
                <a:lnTo>
                  <a:pt x="73504" y="4097"/>
                </a:lnTo>
                <a:lnTo>
                  <a:pt x="76625" y="2731"/>
                </a:lnTo>
                <a:lnTo>
                  <a:pt x="79659" y="1821"/>
                </a:lnTo>
                <a:lnTo>
                  <a:pt x="82633" y="1214"/>
                </a:lnTo>
                <a:lnTo>
                  <a:pt x="85569" y="809"/>
                </a:lnTo>
                <a:lnTo>
                  <a:pt x="88478" y="539"/>
                </a:lnTo>
                <a:lnTo>
                  <a:pt x="91370" y="1312"/>
                </a:lnTo>
                <a:lnTo>
                  <a:pt x="94251" y="2780"/>
                </a:lnTo>
                <a:lnTo>
                  <a:pt x="97124" y="4711"/>
                </a:lnTo>
                <a:lnTo>
                  <a:pt x="99992" y="5998"/>
                </a:lnTo>
                <a:lnTo>
                  <a:pt x="102856" y="6856"/>
                </a:lnTo>
                <a:lnTo>
                  <a:pt x="105718" y="7428"/>
                </a:lnTo>
                <a:lnTo>
                  <a:pt x="108578" y="9715"/>
                </a:lnTo>
                <a:lnTo>
                  <a:pt x="111438" y="13144"/>
                </a:lnTo>
                <a:lnTo>
                  <a:pt x="114298" y="17335"/>
                </a:lnTo>
                <a:lnTo>
                  <a:pt x="116204" y="21082"/>
                </a:lnTo>
                <a:lnTo>
                  <a:pt x="117474" y="24532"/>
                </a:lnTo>
                <a:lnTo>
                  <a:pt x="118321" y="27785"/>
                </a:lnTo>
                <a:lnTo>
                  <a:pt x="121802" y="39019"/>
                </a:lnTo>
                <a:lnTo>
                  <a:pt x="124064" y="46015"/>
                </a:lnTo>
                <a:lnTo>
                  <a:pt x="126524" y="52584"/>
                </a:lnTo>
                <a:lnTo>
                  <a:pt x="129117" y="58869"/>
                </a:lnTo>
                <a:lnTo>
                  <a:pt x="131798" y="64963"/>
                </a:lnTo>
                <a:lnTo>
                  <a:pt x="133585" y="69979"/>
                </a:lnTo>
                <a:lnTo>
                  <a:pt x="134777" y="74275"/>
                </a:lnTo>
                <a:lnTo>
                  <a:pt x="135571" y="78092"/>
                </a:lnTo>
                <a:lnTo>
                  <a:pt x="136101" y="82541"/>
                </a:lnTo>
                <a:lnTo>
                  <a:pt x="136454" y="87412"/>
                </a:lnTo>
                <a:lnTo>
                  <a:pt x="136689" y="92565"/>
                </a:lnTo>
                <a:lnTo>
                  <a:pt x="136950" y="103370"/>
                </a:lnTo>
                <a:lnTo>
                  <a:pt x="137021" y="108918"/>
                </a:lnTo>
                <a:lnTo>
                  <a:pt x="138019" y="113570"/>
                </a:lnTo>
                <a:lnTo>
                  <a:pt x="139638" y="117623"/>
                </a:lnTo>
                <a:lnTo>
                  <a:pt x="141669" y="121278"/>
                </a:lnTo>
                <a:lnTo>
                  <a:pt x="143976" y="124667"/>
                </a:lnTo>
                <a:lnTo>
                  <a:pt x="146467" y="127879"/>
                </a:lnTo>
                <a:lnTo>
                  <a:pt x="149079" y="130973"/>
                </a:lnTo>
                <a:lnTo>
                  <a:pt x="150822" y="133987"/>
                </a:lnTo>
                <a:lnTo>
                  <a:pt x="151983" y="136950"/>
                </a:lnTo>
                <a:lnTo>
                  <a:pt x="152756" y="139878"/>
                </a:lnTo>
                <a:lnTo>
                  <a:pt x="154225" y="142782"/>
                </a:lnTo>
                <a:lnTo>
                  <a:pt x="156157" y="145670"/>
                </a:lnTo>
                <a:lnTo>
                  <a:pt x="162878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36"/>
          <p:cNvSpPr/>
          <p:nvPr/>
        </p:nvSpPr>
        <p:spPr>
          <a:xfrm>
            <a:off x="8181022" y="3094672"/>
            <a:ext cx="25719" cy="257176"/>
          </a:xfrm>
          <a:custGeom>
            <a:avLst/>
            <a:gdLst/>
            <a:ahLst/>
            <a:cxnLst/>
            <a:rect l="0" t="0" r="0" b="0"/>
            <a:pathLst>
              <a:path w="25719" h="257176">
                <a:moveTo>
                  <a:pt x="0" y="0"/>
                </a:moveTo>
                <a:lnTo>
                  <a:pt x="0" y="98859"/>
                </a:lnTo>
                <a:lnTo>
                  <a:pt x="953" y="104959"/>
                </a:lnTo>
                <a:lnTo>
                  <a:pt x="2540" y="110930"/>
                </a:lnTo>
                <a:lnTo>
                  <a:pt x="4551" y="116816"/>
                </a:lnTo>
                <a:lnTo>
                  <a:pt x="5892" y="123597"/>
                </a:lnTo>
                <a:lnTo>
                  <a:pt x="6785" y="130976"/>
                </a:lnTo>
                <a:lnTo>
                  <a:pt x="7382" y="138752"/>
                </a:lnTo>
                <a:lnTo>
                  <a:pt x="7778" y="145841"/>
                </a:lnTo>
                <a:lnTo>
                  <a:pt x="8219" y="158799"/>
                </a:lnTo>
                <a:lnTo>
                  <a:pt x="9289" y="164921"/>
                </a:lnTo>
                <a:lnTo>
                  <a:pt x="10957" y="170907"/>
                </a:lnTo>
                <a:lnTo>
                  <a:pt x="13019" y="176803"/>
                </a:lnTo>
                <a:lnTo>
                  <a:pt x="14394" y="181686"/>
                </a:lnTo>
                <a:lnTo>
                  <a:pt x="15311" y="185894"/>
                </a:lnTo>
                <a:lnTo>
                  <a:pt x="15923" y="189652"/>
                </a:lnTo>
                <a:lnTo>
                  <a:pt x="16330" y="194062"/>
                </a:lnTo>
                <a:lnTo>
                  <a:pt x="16602" y="198907"/>
                </a:lnTo>
                <a:lnTo>
                  <a:pt x="16903" y="209371"/>
                </a:lnTo>
                <a:lnTo>
                  <a:pt x="17135" y="242416"/>
                </a:lnTo>
                <a:lnTo>
                  <a:pt x="18091" y="244478"/>
                </a:lnTo>
                <a:lnTo>
                  <a:pt x="19681" y="245853"/>
                </a:lnTo>
                <a:lnTo>
                  <a:pt x="21693" y="246769"/>
                </a:lnTo>
                <a:lnTo>
                  <a:pt x="23034" y="248333"/>
                </a:lnTo>
                <a:lnTo>
                  <a:pt x="23929" y="250328"/>
                </a:lnTo>
                <a:lnTo>
                  <a:pt x="25718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37"/>
          <p:cNvSpPr/>
          <p:nvPr/>
        </p:nvSpPr>
        <p:spPr>
          <a:xfrm>
            <a:off x="8181036" y="3146212"/>
            <a:ext cx="231445" cy="179918"/>
          </a:xfrm>
          <a:custGeom>
            <a:avLst/>
            <a:gdLst/>
            <a:ahLst/>
            <a:cxnLst/>
            <a:rect l="0" t="0" r="0" b="0"/>
            <a:pathLst>
              <a:path w="231445" h="179918">
                <a:moveTo>
                  <a:pt x="102856" y="8468"/>
                </a:moveTo>
                <a:lnTo>
                  <a:pt x="102856" y="0"/>
                </a:lnTo>
                <a:lnTo>
                  <a:pt x="102856" y="7285"/>
                </a:lnTo>
                <a:lnTo>
                  <a:pt x="101904" y="9584"/>
                </a:lnTo>
                <a:lnTo>
                  <a:pt x="100316" y="13022"/>
                </a:lnTo>
                <a:lnTo>
                  <a:pt x="98305" y="17219"/>
                </a:lnTo>
                <a:lnTo>
                  <a:pt x="96013" y="20969"/>
                </a:lnTo>
                <a:lnTo>
                  <a:pt x="93531" y="24422"/>
                </a:lnTo>
                <a:lnTo>
                  <a:pt x="90924" y="27676"/>
                </a:lnTo>
                <a:lnTo>
                  <a:pt x="88234" y="31751"/>
                </a:lnTo>
                <a:lnTo>
                  <a:pt x="85488" y="36372"/>
                </a:lnTo>
                <a:lnTo>
                  <a:pt x="82705" y="41358"/>
                </a:lnTo>
                <a:lnTo>
                  <a:pt x="77073" y="51978"/>
                </a:lnTo>
                <a:lnTo>
                  <a:pt x="74236" y="57477"/>
                </a:lnTo>
                <a:lnTo>
                  <a:pt x="70441" y="62096"/>
                </a:lnTo>
                <a:lnTo>
                  <a:pt x="66007" y="66127"/>
                </a:lnTo>
                <a:lnTo>
                  <a:pt x="61145" y="69767"/>
                </a:lnTo>
                <a:lnTo>
                  <a:pt x="55998" y="73146"/>
                </a:lnTo>
                <a:lnTo>
                  <a:pt x="50663" y="76352"/>
                </a:lnTo>
                <a:lnTo>
                  <a:pt x="45201" y="79441"/>
                </a:lnTo>
                <a:lnTo>
                  <a:pt x="40607" y="83406"/>
                </a:lnTo>
                <a:lnTo>
                  <a:pt x="36592" y="87954"/>
                </a:lnTo>
                <a:lnTo>
                  <a:pt x="32961" y="92891"/>
                </a:lnTo>
                <a:lnTo>
                  <a:pt x="29590" y="96182"/>
                </a:lnTo>
                <a:lnTo>
                  <a:pt x="26390" y="98376"/>
                </a:lnTo>
                <a:lnTo>
                  <a:pt x="20293" y="101767"/>
                </a:lnTo>
                <a:lnTo>
                  <a:pt x="14409" y="106449"/>
                </a:lnTo>
                <a:lnTo>
                  <a:pt x="8619" y="111705"/>
                </a:lnTo>
                <a:lnTo>
                  <a:pt x="5741" y="114440"/>
                </a:lnTo>
                <a:lnTo>
                  <a:pt x="3824" y="117216"/>
                </a:lnTo>
                <a:lnTo>
                  <a:pt x="2545" y="120019"/>
                </a:lnTo>
                <a:lnTo>
                  <a:pt x="491" y="126811"/>
                </a:lnTo>
                <a:lnTo>
                  <a:pt x="211" y="130280"/>
                </a:lnTo>
                <a:lnTo>
                  <a:pt x="87" y="134996"/>
                </a:lnTo>
                <a:lnTo>
                  <a:pt x="0" y="144039"/>
                </a:lnTo>
                <a:lnTo>
                  <a:pt x="2532" y="147462"/>
                </a:lnTo>
                <a:lnTo>
                  <a:pt x="6833" y="152158"/>
                </a:lnTo>
                <a:lnTo>
                  <a:pt x="11918" y="157420"/>
                </a:lnTo>
                <a:lnTo>
                  <a:pt x="14609" y="159204"/>
                </a:lnTo>
                <a:lnTo>
                  <a:pt x="20137" y="161187"/>
                </a:lnTo>
                <a:lnTo>
                  <a:pt x="25770" y="164608"/>
                </a:lnTo>
                <a:lnTo>
                  <a:pt x="28605" y="166854"/>
                </a:lnTo>
                <a:lnTo>
                  <a:pt x="32401" y="168351"/>
                </a:lnTo>
                <a:lnTo>
                  <a:pt x="36836" y="169349"/>
                </a:lnTo>
                <a:lnTo>
                  <a:pt x="41697" y="170014"/>
                </a:lnTo>
                <a:lnTo>
                  <a:pt x="46844" y="170458"/>
                </a:lnTo>
                <a:lnTo>
                  <a:pt x="52180" y="170754"/>
                </a:lnTo>
                <a:lnTo>
                  <a:pt x="62235" y="171082"/>
                </a:lnTo>
                <a:lnTo>
                  <a:pt x="69880" y="171228"/>
                </a:lnTo>
                <a:lnTo>
                  <a:pt x="74205" y="170315"/>
                </a:lnTo>
                <a:lnTo>
                  <a:pt x="78993" y="168753"/>
                </a:lnTo>
                <a:lnTo>
                  <a:pt x="84089" y="166760"/>
                </a:lnTo>
                <a:lnTo>
                  <a:pt x="89393" y="165431"/>
                </a:lnTo>
                <a:lnTo>
                  <a:pt x="94833" y="164545"/>
                </a:lnTo>
                <a:lnTo>
                  <a:pt x="100366" y="163954"/>
                </a:lnTo>
                <a:lnTo>
                  <a:pt x="105958" y="162608"/>
                </a:lnTo>
                <a:lnTo>
                  <a:pt x="111591" y="160758"/>
                </a:lnTo>
                <a:lnTo>
                  <a:pt x="117252" y="158572"/>
                </a:lnTo>
                <a:lnTo>
                  <a:pt x="122931" y="156162"/>
                </a:lnTo>
                <a:lnTo>
                  <a:pt x="134320" y="150944"/>
                </a:lnTo>
                <a:lnTo>
                  <a:pt x="139073" y="148220"/>
                </a:lnTo>
                <a:lnTo>
                  <a:pt x="143193" y="145451"/>
                </a:lnTo>
                <a:lnTo>
                  <a:pt x="150312" y="139834"/>
                </a:lnTo>
                <a:lnTo>
                  <a:pt x="153543" y="137003"/>
                </a:lnTo>
                <a:lnTo>
                  <a:pt x="156650" y="134163"/>
                </a:lnTo>
                <a:lnTo>
                  <a:pt x="159674" y="130364"/>
                </a:lnTo>
                <a:lnTo>
                  <a:pt x="162642" y="125927"/>
                </a:lnTo>
                <a:lnTo>
                  <a:pt x="165574" y="121064"/>
                </a:lnTo>
                <a:lnTo>
                  <a:pt x="168479" y="116869"/>
                </a:lnTo>
                <a:lnTo>
                  <a:pt x="171370" y="113120"/>
                </a:lnTo>
                <a:lnTo>
                  <a:pt x="174250" y="109669"/>
                </a:lnTo>
                <a:lnTo>
                  <a:pt x="176170" y="105463"/>
                </a:lnTo>
                <a:lnTo>
                  <a:pt x="177449" y="100753"/>
                </a:lnTo>
                <a:lnTo>
                  <a:pt x="178303" y="95709"/>
                </a:lnTo>
                <a:lnTo>
                  <a:pt x="178871" y="91394"/>
                </a:lnTo>
                <a:lnTo>
                  <a:pt x="179251" y="87564"/>
                </a:lnTo>
                <a:lnTo>
                  <a:pt x="179503" y="84059"/>
                </a:lnTo>
                <a:lnTo>
                  <a:pt x="179672" y="79817"/>
                </a:lnTo>
                <a:lnTo>
                  <a:pt x="179909" y="65697"/>
                </a:lnTo>
                <a:lnTo>
                  <a:pt x="180005" y="44566"/>
                </a:lnTo>
                <a:lnTo>
                  <a:pt x="177466" y="41021"/>
                </a:lnTo>
                <a:lnTo>
                  <a:pt x="172627" y="35536"/>
                </a:lnTo>
                <a:lnTo>
                  <a:pt x="172230" y="36038"/>
                </a:lnTo>
                <a:lnTo>
                  <a:pt x="171789" y="39136"/>
                </a:lnTo>
                <a:lnTo>
                  <a:pt x="171593" y="43688"/>
                </a:lnTo>
                <a:lnTo>
                  <a:pt x="171540" y="46235"/>
                </a:lnTo>
                <a:lnTo>
                  <a:pt x="172458" y="48886"/>
                </a:lnTo>
                <a:lnTo>
                  <a:pt x="176019" y="54372"/>
                </a:lnTo>
                <a:lnTo>
                  <a:pt x="178235" y="59984"/>
                </a:lnTo>
                <a:lnTo>
                  <a:pt x="178826" y="62814"/>
                </a:lnTo>
                <a:lnTo>
                  <a:pt x="180173" y="66606"/>
                </a:lnTo>
                <a:lnTo>
                  <a:pt x="182023" y="71039"/>
                </a:lnTo>
                <a:lnTo>
                  <a:pt x="184209" y="75900"/>
                </a:lnTo>
                <a:lnTo>
                  <a:pt x="189179" y="86380"/>
                </a:lnTo>
                <a:lnTo>
                  <a:pt x="208618" y="125670"/>
                </a:lnTo>
                <a:lnTo>
                  <a:pt x="210512" y="130417"/>
                </a:lnTo>
                <a:lnTo>
                  <a:pt x="211774" y="134535"/>
                </a:lnTo>
                <a:lnTo>
                  <a:pt x="212616" y="138232"/>
                </a:lnTo>
                <a:lnTo>
                  <a:pt x="214129" y="141650"/>
                </a:lnTo>
                <a:lnTo>
                  <a:pt x="216091" y="144881"/>
                </a:lnTo>
                <a:lnTo>
                  <a:pt x="218352" y="147987"/>
                </a:lnTo>
                <a:lnTo>
                  <a:pt x="219857" y="151011"/>
                </a:lnTo>
                <a:lnTo>
                  <a:pt x="220862" y="153979"/>
                </a:lnTo>
                <a:lnTo>
                  <a:pt x="221531" y="156910"/>
                </a:lnTo>
                <a:lnTo>
                  <a:pt x="222930" y="159817"/>
                </a:lnTo>
                <a:lnTo>
                  <a:pt x="224816" y="162707"/>
                </a:lnTo>
                <a:lnTo>
                  <a:pt x="227025" y="165587"/>
                </a:lnTo>
                <a:lnTo>
                  <a:pt x="228497" y="168458"/>
                </a:lnTo>
                <a:lnTo>
                  <a:pt x="229480" y="171326"/>
                </a:lnTo>
                <a:lnTo>
                  <a:pt x="231421" y="179818"/>
                </a:lnTo>
                <a:lnTo>
                  <a:pt x="231444" y="1799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38"/>
          <p:cNvSpPr/>
          <p:nvPr/>
        </p:nvSpPr>
        <p:spPr>
          <a:xfrm>
            <a:off x="8390395" y="3120389"/>
            <a:ext cx="7370" cy="1"/>
          </a:xfrm>
          <a:custGeom>
            <a:avLst/>
            <a:gdLst/>
            <a:ahLst/>
            <a:cxnLst/>
            <a:rect l="0" t="0" r="0" b="0"/>
            <a:pathLst>
              <a:path w="7370" h="1">
                <a:moveTo>
                  <a:pt x="4939" y="0"/>
                </a:moveTo>
                <a:lnTo>
                  <a:pt x="0" y="0"/>
                </a:lnTo>
                <a:lnTo>
                  <a:pt x="7369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39"/>
          <p:cNvSpPr/>
          <p:nvPr/>
        </p:nvSpPr>
        <p:spPr>
          <a:xfrm>
            <a:off x="8498205" y="3154680"/>
            <a:ext cx="137161" cy="144380"/>
          </a:xfrm>
          <a:custGeom>
            <a:avLst/>
            <a:gdLst/>
            <a:ahLst/>
            <a:cxnLst/>
            <a:rect l="0" t="0" r="0" b="0"/>
            <a:pathLst>
              <a:path w="137161" h="144380">
                <a:moveTo>
                  <a:pt x="0" y="0"/>
                </a:moveTo>
                <a:lnTo>
                  <a:pt x="0" y="4551"/>
                </a:lnTo>
                <a:lnTo>
                  <a:pt x="952" y="7796"/>
                </a:lnTo>
                <a:lnTo>
                  <a:pt x="2539" y="11865"/>
                </a:lnTo>
                <a:lnTo>
                  <a:pt x="4551" y="16482"/>
                </a:lnTo>
                <a:lnTo>
                  <a:pt x="4939" y="19561"/>
                </a:lnTo>
                <a:lnTo>
                  <a:pt x="4245" y="21613"/>
                </a:lnTo>
                <a:lnTo>
                  <a:pt x="2830" y="22981"/>
                </a:lnTo>
                <a:lnTo>
                  <a:pt x="2838" y="25798"/>
                </a:lnTo>
                <a:lnTo>
                  <a:pt x="3797" y="29581"/>
                </a:lnTo>
                <a:lnTo>
                  <a:pt x="5389" y="34008"/>
                </a:lnTo>
                <a:lnTo>
                  <a:pt x="6450" y="38864"/>
                </a:lnTo>
                <a:lnTo>
                  <a:pt x="7158" y="44007"/>
                </a:lnTo>
                <a:lnTo>
                  <a:pt x="7630" y="49340"/>
                </a:lnTo>
                <a:lnTo>
                  <a:pt x="7944" y="53848"/>
                </a:lnTo>
                <a:lnTo>
                  <a:pt x="8154" y="57806"/>
                </a:lnTo>
                <a:lnTo>
                  <a:pt x="8292" y="61397"/>
                </a:lnTo>
                <a:lnTo>
                  <a:pt x="8489" y="75553"/>
                </a:lnTo>
                <a:lnTo>
                  <a:pt x="8572" y="144379"/>
                </a:lnTo>
                <a:lnTo>
                  <a:pt x="8572" y="138232"/>
                </a:lnTo>
                <a:lnTo>
                  <a:pt x="6032" y="135097"/>
                </a:lnTo>
                <a:lnTo>
                  <a:pt x="4021" y="132927"/>
                </a:lnTo>
                <a:lnTo>
                  <a:pt x="2680" y="129575"/>
                </a:lnTo>
                <a:lnTo>
                  <a:pt x="1787" y="125436"/>
                </a:lnTo>
                <a:lnTo>
                  <a:pt x="1191" y="120772"/>
                </a:lnTo>
                <a:lnTo>
                  <a:pt x="794" y="115757"/>
                </a:lnTo>
                <a:lnTo>
                  <a:pt x="529" y="110508"/>
                </a:lnTo>
                <a:lnTo>
                  <a:pt x="353" y="105105"/>
                </a:lnTo>
                <a:lnTo>
                  <a:pt x="104" y="83847"/>
                </a:lnTo>
                <a:lnTo>
                  <a:pt x="1022" y="76853"/>
                </a:lnTo>
                <a:lnTo>
                  <a:pt x="2586" y="70285"/>
                </a:lnTo>
                <a:lnTo>
                  <a:pt x="4582" y="64002"/>
                </a:lnTo>
                <a:lnTo>
                  <a:pt x="6865" y="57908"/>
                </a:lnTo>
                <a:lnTo>
                  <a:pt x="9339" y="51940"/>
                </a:lnTo>
                <a:lnTo>
                  <a:pt x="11941" y="46056"/>
                </a:lnTo>
                <a:lnTo>
                  <a:pt x="15580" y="41182"/>
                </a:lnTo>
                <a:lnTo>
                  <a:pt x="19911" y="36980"/>
                </a:lnTo>
                <a:lnTo>
                  <a:pt x="24704" y="33225"/>
                </a:lnTo>
                <a:lnTo>
                  <a:pt x="28852" y="28818"/>
                </a:lnTo>
                <a:lnTo>
                  <a:pt x="32569" y="23974"/>
                </a:lnTo>
                <a:lnTo>
                  <a:pt x="36001" y="18840"/>
                </a:lnTo>
                <a:lnTo>
                  <a:pt x="40193" y="14465"/>
                </a:lnTo>
                <a:lnTo>
                  <a:pt x="44892" y="10596"/>
                </a:lnTo>
                <a:lnTo>
                  <a:pt x="49931" y="7064"/>
                </a:lnTo>
                <a:lnTo>
                  <a:pt x="54242" y="4709"/>
                </a:lnTo>
                <a:lnTo>
                  <a:pt x="58069" y="3139"/>
                </a:lnTo>
                <a:lnTo>
                  <a:pt x="61573" y="2093"/>
                </a:lnTo>
                <a:lnTo>
                  <a:pt x="64860" y="1395"/>
                </a:lnTo>
                <a:lnTo>
                  <a:pt x="68005" y="930"/>
                </a:lnTo>
                <a:lnTo>
                  <a:pt x="71054" y="620"/>
                </a:lnTo>
                <a:lnTo>
                  <a:pt x="74040" y="413"/>
                </a:lnTo>
                <a:lnTo>
                  <a:pt x="76983" y="275"/>
                </a:lnTo>
                <a:lnTo>
                  <a:pt x="79896" y="183"/>
                </a:lnTo>
                <a:lnTo>
                  <a:pt x="82792" y="1075"/>
                </a:lnTo>
                <a:lnTo>
                  <a:pt x="85674" y="2621"/>
                </a:lnTo>
                <a:lnTo>
                  <a:pt x="88549" y="4605"/>
                </a:lnTo>
                <a:lnTo>
                  <a:pt x="91417" y="6880"/>
                </a:lnTo>
                <a:lnTo>
                  <a:pt x="94282" y="9349"/>
                </a:lnTo>
                <a:lnTo>
                  <a:pt x="97144" y="11948"/>
                </a:lnTo>
                <a:lnTo>
                  <a:pt x="100005" y="15585"/>
                </a:lnTo>
                <a:lnTo>
                  <a:pt x="102866" y="19915"/>
                </a:lnTo>
                <a:lnTo>
                  <a:pt x="105724" y="24706"/>
                </a:lnTo>
                <a:lnTo>
                  <a:pt x="108582" y="29806"/>
                </a:lnTo>
                <a:lnTo>
                  <a:pt x="114299" y="40552"/>
                </a:lnTo>
                <a:lnTo>
                  <a:pt x="116204" y="45132"/>
                </a:lnTo>
                <a:lnTo>
                  <a:pt x="117475" y="49138"/>
                </a:lnTo>
                <a:lnTo>
                  <a:pt x="118321" y="52761"/>
                </a:lnTo>
                <a:lnTo>
                  <a:pt x="119837" y="57081"/>
                </a:lnTo>
                <a:lnTo>
                  <a:pt x="121802" y="61867"/>
                </a:lnTo>
                <a:lnTo>
                  <a:pt x="124064" y="66962"/>
                </a:lnTo>
                <a:lnTo>
                  <a:pt x="125571" y="72264"/>
                </a:lnTo>
                <a:lnTo>
                  <a:pt x="126577" y="77703"/>
                </a:lnTo>
                <a:lnTo>
                  <a:pt x="127246" y="83234"/>
                </a:lnTo>
                <a:lnTo>
                  <a:pt x="127694" y="87874"/>
                </a:lnTo>
                <a:lnTo>
                  <a:pt x="127992" y="91920"/>
                </a:lnTo>
                <a:lnTo>
                  <a:pt x="128190" y="95570"/>
                </a:lnTo>
                <a:lnTo>
                  <a:pt x="128411" y="102165"/>
                </a:lnTo>
                <a:lnTo>
                  <a:pt x="128552" y="114160"/>
                </a:lnTo>
                <a:lnTo>
                  <a:pt x="128576" y="122831"/>
                </a:lnTo>
                <a:lnTo>
                  <a:pt x="129533" y="124750"/>
                </a:lnTo>
                <a:lnTo>
                  <a:pt x="131123" y="126029"/>
                </a:lnTo>
                <a:lnTo>
                  <a:pt x="137160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40"/>
          <p:cNvSpPr/>
          <p:nvPr/>
        </p:nvSpPr>
        <p:spPr>
          <a:xfrm>
            <a:off x="8652509" y="3115713"/>
            <a:ext cx="188376" cy="364208"/>
          </a:xfrm>
          <a:custGeom>
            <a:avLst/>
            <a:gdLst/>
            <a:ahLst/>
            <a:cxnLst/>
            <a:rect l="0" t="0" r="0" b="0"/>
            <a:pathLst>
              <a:path w="188376" h="364208">
                <a:moveTo>
                  <a:pt x="111443" y="30394"/>
                </a:moveTo>
                <a:lnTo>
                  <a:pt x="115994" y="25843"/>
                </a:lnTo>
                <a:lnTo>
                  <a:pt x="117334" y="23550"/>
                </a:lnTo>
                <a:lnTo>
                  <a:pt x="119663" y="14794"/>
                </a:lnTo>
                <a:lnTo>
                  <a:pt x="119995" y="4609"/>
                </a:lnTo>
                <a:lnTo>
                  <a:pt x="120006" y="519"/>
                </a:lnTo>
                <a:lnTo>
                  <a:pt x="119057" y="0"/>
                </a:lnTo>
                <a:lnTo>
                  <a:pt x="117471" y="606"/>
                </a:lnTo>
                <a:lnTo>
                  <a:pt x="115462" y="1963"/>
                </a:lnTo>
                <a:lnTo>
                  <a:pt x="110690" y="3471"/>
                </a:lnTo>
                <a:lnTo>
                  <a:pt x="108083" y="3873"/>
                </a:lnTo>
                <a:lnTo>
                  <a:pt x="104441" y="5093"/>
                </a:lnTo>
                <a:lnTo>
                  <a:pt x="100108" y="6859"/>
                </a:lnTo>
                <a:lnTo>
                  <a:pt x="95313" y="8989"/>
                </a:lnTo>
                <a:lnTo>
                  <a:pt x="91165" y="12314"/>
                </a:lnTo>
                <a:lnTo>
                  <a:pt x="87447" y="16436"/>
                </a:lnTo>
                <a:lnTo>
                  <a:pt x="84015" y="21088"/>
                </a:lnTo>
                <a:lnTo>
                  <a:pt x="80776" y="26096"/>
                </a:lnTo>
                <a:lnTo>
                  <a:pt x="77663" y="31338"/>
                </a:lnTo>
                <a:lnTo>
                  <a:pt x="74635" y="36739"/>
                </a:lnTo>
                <a:lnTo>
                  <a:pt x="68731" y="47819"/>
                </a:lnTo>
                <a:lnTo>
                  <a:pt x="48587" y="87560"/>
                </a:lnTo>
                <a:lnTo>
                  <a:pt x="45407" y="96441"/>
                </a:lnTo>
                <a:lnTo>
                  <a:pt x="43995" y="104516"/>
                </a:lnTo>
                <a:lnTo>
                  <a:pt x="43365" y="114455"/>
                </a:lnTo>
                <a:lnTo>
                  <a:pt x="44150" y="118819"/>
                </a:lnTo>
                <a:lnTo>
                  <a:pt x="49714" y="130129"/>
                </a:lnTo>
                <a:lnTo>
                  <a:pt x="50289" y="131174"/>
                </a:lnTo>
                <a:lnTo>
                  <a:pt x="55647" y="137196"/>
                </a:lnTo>
                <a:lnTo>
                  <a:pt x="58715" y="140461"/>
                </a:lnTo>
                <a:lnTo>
                  <a:pt x="64514" y="141225"/>
                </a:lnTo>
                <a:lnTo>
                  <a:pt x="68727" y="141429"/>
                </a:lnTo>
                <a:lnTo>
                  <a:pt x="72488" y="140613"/>
                </a:lnTo>
                <a:lnTo>
                  <a:pt x="75948" y="139115"/>
                </a:lnTo>
                <a:lnTo>
                  <a:pt x="79207" y="137165"/>
                </a:lnTo>
                <a:lnTo>
                  <a:pt x="82333" y="134912"/>
                </a:lnTo>
                <a:lnTo>
                  <a:pt x="85369" y="132458"/>
                </a:lnTo>
                <a:lnTo>
                  <a:pt x="88345" y="129869"/>
                </a:lnTo>
                <a:lnTo>
                  <a:pt x="92234" y="127191"/>
                </a:lnTo>
                <a:lnTo>
                  <a:pt x="96732" y="124453"/>
                </a:lnTo>
                <a:lnTo>
                  <a:pt x="101636" y="121675"/>
                </a:lnTo>
                <a:lnTo>
                  <a:pt x="105857" y="118870"/>
                </a:lnTo>
                <a:lnTo>
                  <a:pt x="109625" y="116048"/>
                </a:lnTo>
                <a:lnTo>
                  <a:pt x="113088" y="113214"/>
                </a:lnTo>
                <a:lnTo>
                  <a:pt x="117302" y="109420"/>
                </a:lnTo>
                <a:lnTo>
                  <a:pt x="127065" y="100124"/>
                </a:lnTo>
                <a:lnTo>
                  <a:pt x="132336" y="95931"/>
                </a:lnTo>
                <a:lnTo>
                  <a:pt x="137754" y="92183"/>
                </a:lnTo>
                <a:lnTo>
                  <a:pt x="143271" y="88732"/>
                </a:lnTo>
                <a:lnTo>
                  <a:pt x="147901" y="84526"/>
                </a:lnTo>
                <a:lnTo>
                  <a:pt x="151941" y="79817"/>
                </a:lnTo>
                <a:lnTo>
                  <a:pt x="155586" y="74773"/>
                </a:lnTo>
                <a:lnTo>
                  <a:pt x="159637" y="64088"/>
                </a:lnTo>
                <a:lnTo>
                  <a:pt x="161438" y="53941"/>
                </a:lnTo>
                <a:lnTo>
                  <a:pt x="162239" y="46257"/>
                </a:lnTo>
                <a:lnTo>
                  <a:pt x="162594" y="37127"/>
                </a:lnTo>
                <a:lnTo>
                  <a:pt x="162821" y="24845"/>
                </a:lnTo>
                <a:lnTo>
                  <a:pt x="161888" y="22884"/>
                </a:lnTo>
                <a:lnTo>
                  <a:pt x="156023" y="15575"/>
                </a:lnTo>
                <a:lnTo>
                  <a:pt x="150942" y="10155"/>
                </a:lnTo>
                <a:lnTo>
                  <a:pt x="148253" y="8329"/>
                </a:lnTo>
                <a:lnTo>
                  <a:pt x="142726" y="6300"/>
                </a:lnTo>
                <a:lnTo>
                  <a:pt x="140870" y="4806"/>
                </a:lnTo>
                <a:lnTo>
                  <a:pt x="139634" y="2858"/>
                </a:lnTo>
                <a:lnTo>
                  <a:pt x="138810" y="607"/>
                </a:lnTo>
                <a:lnTo>
                  <a:pt x="138260" y="58"/>
                </a:lnTo>
                <a:lnTo>
                  <a:pt x="137893" y="645"/>
                </a:lnTo>
                <a:lnTo>
                  <a:pt x="137258" y="5098"/>
                </a:lnTo>
                <a:lnTo>
                  <a:pt x="137204" y="8992"/>
                </a:lnTo>
                <a:lnTo>
                  <a:pt x="138142" y="11363"/>
                </a:lnTo>
                <a:lnTo>
                  <a:pt x="141724" y="16539"/>
                </a:lnTo>
                <a:lnTo>
                  <a:pt x="142108" y="19252"/>
                </a:lnTo>
                <a:lnTo>
                  <a:pt x="141411" y="22014"/>
                </a:lnTo>
                <a:lnTo>
                  <a:pt x="139994" y="24807"/>
                </a:lnTo>
                <a:lnTo>
                  <a:pt x="140003" y="28575"/>
                </a:lnTo>
                <a:lnTo>
                  <a:pt x="142551" y="37840"/>
                </a:lnTo>
                <a:lnTo>
                  <a:pt x="146859" y="45769"/>
                </a:lnTo>
                <a:lnTo>
                  <a:pt x="149341" y="49216"/>
                </a:lnTo>
                <a:lnTo>
                  <a:pt x="152100" y="58127"/>
                </a:lnTo>
                <a:lnTo>
                  <a:pt x="154277" y="69390"/>
                </a:lnTo>
                <a:lnTo>
                  <a:pt x="156192" y="76394"/>
                </a:lnTo>
                <a:lnTo>
                  <a:pt x="158421" y="83921"/>
                </a:lnTo>
                <a:lnTo>
                  <a:pt x="160860" y="90843"/>
                </a:lnTo>
                <a:lnTo>
                  <a:pt x="163437" y="97364"/>
                </a:lnTo>
                <a:lnTo>
                  <a:pt x="166109" y="103616"/>
                </a:lnTo>
                <a:lnTo>
                  <a:pt x="167889" y="109688"/>
                </a:lnTo>
                <a:lnTo>
                  <a:pt x="169076" y="115642"/>
                </a:lnTo>
                <a:lnTo>
                  <a:pt x="169867" y="121516"/>
                </a:lnTo>
                <a:lnTo>
                  <a:pt x="172300" y="128289"/>
                </a:lnTo>
                <a:lnTo>
                  <a:pt x="175827" y="135663"/>
                </a:lnTo>
                <a:lnTo>
                  <a:pt x="180084" y="143436"/>
                </a:lnTo>
                <a:lnTo>
                  <a:pt x="182921" y="150522"/>
                </a:lnTo>
                <a:lnTo>
                  <a:pt x="184812" y="157152"/>
                </a:lnTo>
                <a:lnTo>
                  <a:pt x="186073" y="163477"/>
                </a:lnTo>
                <a:lnTo>
                  <a:pt x="186914" y="170551"/>
                </a:lnTo>
                <a:lnTo>
                  <a:pt x="187475" y="178125"/>
                </a:lnTo>
                <a:lnTo>
                  <a:pt x="187849" y="186031"/>
                </a:lnTo>
                <a:lnTo>
                  <a:pt x="188264" y="202436"/>
                </a:lnTo>
                <a:lnTo>
                  <a:pt x="188375" y="210811"/>
                </a:lnTo>
                <a:lnTo>
                  <a:pt x="187496" y="218300"/>
                </a:lnTo>
                <a:lnTo>
                  <a:pt x="185957" y="225197"/>
                </a:lnTo>
                <a:lnTo>
                  <a:pt x="183980" y="231700"/>
                </a:lnTo>
                <a:lnTo>
                  <a:pt x="181708" y="237941"/>
                </a:lnTo>
                <a:lnTo>
                  <a:pt x="179241" y="244006"/>
                </a:lnTo>
                <a:lnTo>
                  <a:pt x="176645" y="249954"/>
                </a:lnTo>
                <a:lnTo>
                  <a:pt x="173961" y="256778"/>
                </a:lnTo>
                <a:lnTo>
                  <a:pt x="168439" y="271979"/>
                </a:lnTo>
                <a:lnTo>
                  <a:pt x="166586" y="279081"/>
                </a:lnTo>
                <a:lnTo>
                  <a:pt x="165350" y="285720"/>
                </a:lnTo>
                <a:lnTo>
                  <a:pt x="164526" y="292051"/>
                </a:lnTo>
                <a:lnTo>
                  <a:pt x="162071" y="298177"/>
                </a:lnTo>
                <a:lnTo>
                  <a:pt x="158530" y="304166"/>
                </a:lnTo>
                <a:lnTo>
                  <a:pt x="154265" y="310064"/>
                </a:lnTo>
                <a:lnTo>
                  <a:pt x="149516" y="315901"/>
                </a:lnTo>
                <a:lnTo>
                  <a:pt x="144445" y="321697"/>
                </a:lnTo>
                <a:lnTo>
                  <a:pt x="139159" y="327466"/>
                </a:lnTo>
                <a:lnTo>
                  <a:pt x="133730" y="332264"/>
                </a:lnTo>
                <a:lnTo>
                  <a:pt x="128206" y="336416"/>
                </a:lnTo>
                <a:lnTo>
                  <a:pt x="122619" y="340136"/>
                </a:lnTo>
                <a:lnTo>
                  <a:pt x="116989" y="343569"/>
                </a:lnTo>
                <a:lnTo>
                  <a:pt x="111330" y="346810"/>
                </a:lnTo>
                <a:lnTo>
                  <a:pt x="99963" y="352951"/>
                </a:lnTo>
                <a:lnTo>
                  <a:pt x="88560" y="358855"/>
                </a:lnTo>
                <a:lnTo>
                  <a:pt x="82853" y="360811"/>
                </a:lnTo>
                <a:lnTo>
                  <a:pt x="77144" y="362115"/>
                </a:lnTo>
                <a:lnTo>
                  <a:pt x="71431" y="362983"/>
                </a:lnTo>
                <a:lnTo>
                  <a:pt x="64766" y="363563"/>
                </a:lnTo>
                <a:lnTo>
                  <a:pt x="57465" y="363949"/>
                </a:lnTo>
                <a:lnTo>
                  <a:pt x="49740" y="364207"/>
                </a:lnTo>
                <a:lnTo>
                  <a:pt x="42685" y="363426"/>
                </a:lnTo>
                <a:lnTo>
                  <a:pt x="36077" y="361953"/>
                </a:lnTo>
                <a:lnTo>
                  <a:pt x="29767" y="360018"/>
                </a:lnTo>
                <a:lnTo>
                  <a:pt x="24608" y="358729"/>
                </a:lnTo>
                <a:lnTo>
                  <a:pt x="20215" y="357869"/>
                </a:lnTo>
                <a:lnTo>
                  <a:pt x="16334" y="357295"/>
                </a:lnTo>
                <a:lnTo>
                  <a:pt x="12794" y="355961"/>
                </a:lnTo>
                <a:lnTo>
                  <a:pt x="9483" y="354119"/>
                </a:lnTo>
                <a:lnTo>
                  <a:pt x="0" y="3475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41"/>
          <p:cNvSpPr/>
          <p:nvPr/>
        </p:nvSpPr>
        <p:spPr>
          <a:xfrm>
            <a:off x="7358106" y="3549015"/>
            <a:ext cx="170892" cy="256778"/>
          </a:xfrm>
          <a:custGeom>
            <a:avLst/>
            <a:gdLst/>
            <a:ahLst/>
            <a:cxnLst/>
            <a:rect l="0" t="0" r="0" b="0"/>
            <a:pathLst>
              <a:path w="170892" h="256778">
                <a:moveTo>
                  <a:pt x="119971" y="0"/>
                </a:moveTo>
                <a:lnTo>
                  <a:pt x="88179" y="0"/>
                </a:lnTo>
                <a:lnTo>
                  <a:pt x="86393" y="952"/>
                </a:lnTo>
                <a:lnTo>
                  <a:pt x="81870" y="4551"/>
                </a:lnTo>
                <a:lnTo>
                  <a:pt x="76685" y="9325"/>
                </a:lnTo>
                <a:lnTo>
                  <a:pt x="68411" y="17368"/>
                </a:lnTo>
                <a:lnTo>
                  <a:pt x="52530" y="33170"/>
                </a:lnTo>
                <a:lnTo>
                  <a:pt x="48341" y="38305"/>
                </a:lnTo>
                <a:lnTo>
                  <a:pt x="44595" y="43634"/>
                </a:lnTo>
                <a:lnTo>
                  <a:pt x="41145" y="49092"/>
                </a:lnTo>
                <a:lnTo>
                  <a:pt x="37893" y="54635"/>
                </a:lnTo>
                <a:lnTo>
                  <a:pt x="34772" y="60236"/>
                </a:lnTo>
                <a:lnTo>
                  <a:pt x="31740" y="65875"/>
                </a:lnTo>
                <a:lnTo>
                  <a:pt x="28765" y="70586"/>
                </a:lnTo>
                <a:lnTo>
                  <a:pt x="25830" y="74680"/>
                </a:lnTo>
                <a:lnTo>
                  <a:pt x="22920" y="78362"/>
                </a:lnTo>
                <a:lnTo>
                  <a:pt x="20028" y="82721"/>
                </a:lnTo>
                <a:lnTo>
                  <a:pt x="17148" y="87532"/>
                </a:lnTo>
                <a:lnTo>
                  <a:pt x="14275" y="92645"/>
                </a:lnTo>
                <a:lnTo>
                  <a:pt x="11406" y="97005"/>
                </a:lnTo>
                <a:lnTo>
                  <a:pt x="8542" y="100865"/>
                </a:lnTo>
                <a:lnTo>
                  <a:pt x="1652" y="109353"/>
                </a:lnTo>
                <a:lnTo>
                  <a:pt x="1087" y="111002"/>
                </a:lnTo>
                <a:lnTo>
                  <a:pt x="105" y="118640"/>
                </a:lnTo>
                <a:lnTo>
                  <a:pt x="0" y="119607"/>
                </a:lnTo>
                <a:lnTo>
                  <a:pt x="4520" y="119894"/>
                </a:lnTo>
                <a:lnTo>
                  <a:pt x="14581" y="119991"/>
                </a:lnTo>
                <a:lnTo>
                  <a:pt x="20108" y="120004"/>
                </a:lnTo>
                <a:lnTo>
                  <a:pt x="23868" y="119055"/>
                </a:lnTo>
                <a:lnTo>
                  <a:pt x="28280" y="117470"/>
                </a:lnTo>
                <a:lnTo>
                  <a:pt x="33126" y="115461"/>
                </a:lnTo>
                <a:lnTo>
                  <a:pt x="38261" y="114121"/>
                </a:lnTo>
                <a:lnTo>
                  <a:pt x="43591" y="113228"/>
                </a:lnTo>
                <a:lnTo>
                  <a:pt x="49048" y="112633"/>
                </a:lnTo>
                <a:lnTo>
                  <a:pt x="54591" y="111283"/>
                </a:lnTo>
                <a:lnTo>
                  <a:pt x="60192" y="109431"/>
                </a:lnTo>
                <a:lnTo>
                  <a:pt x="65831" y="107244"/>
                </a:lnTo>
                <a:lnTo>
                  <a:pt x="71495" y="105786"/>
                </a:lnTo>
                <a:lnTo>
                  <a:pt x="77177" y="104814"/>
                </a:lnTo>
                <a:lnTo>
                  <a:pt x="82869" y="104166"/>
                </a:lnTo>
                <a:lnTo>
                  <a:pt x="88568" y="104686"/>
                </a:lnTo>
                <a:lnTo>
                  <a:pt x="94274" y="105985"/>
                </a:lnTo>
                <a:lnTo>
                  <a:pt x="99982" y="107805"/>
                </a:lnTo>
                <a:lnTo>
                  <a:pt x="105693" y="109017"/>
                </a:lnTo>
                <a:lnTo>
                  <a:pt x="111405" y="109825"/>
                </a:lnTo>
                <a:lnTo>
                  <a:pt x="117118" y="110364"/>
                </a:lnTo>
                <a:lnTo>
                  <a:pt x="122831" y="111676"/>
                </a:lnTo>
                <a:lnTo>
                  <a:pt x="128546" y="113503"/>
                </a:lnTo>
                <a:lnTo>
                  <a:pt x="134259" y="115674"/>
                </a:lnTo>
                <a:lnTo>
                  <a:pt x="139022" y="118073"/>
                </a:lnTo>
                <a:lnTo>
                  <a:pt x="143150" y="120625"/>
                </a:lnTo>
                <a:lnTo>
                  <a:pt x="146853" y="123279"/>
                </a:lnTo>
                <a:lnTo>
                  <a:pt x="150275" y="126001"/>
                </a:lnTo>
                <a:lnTo>
                  <a:pt x="153509" y="128768"/>
                </a:lnTo>
                <a:lnTo>
                  <a:pt x="156617" y="131565"/>
                </a:lnTo>
                <a:lnTo>
                  <a:pt x="162610" y="137213"/>
                </a:lnTo>
                <a:lnTo>
                  <a:pt x="165542" y="140053"/>
                </a:lnTo>
                <a:lnTo>
                  <a:pt x="167497" y="142899"/>
                </a:lnTo>
                <a:lnTo>
                  <a:pt x="169668" y="148600"/>
                </a:lnTo>
                <a:lnTo>
                  <a:pt x="170634" y="154309"/>
                </a:lnTo>
                <a:lnTo>
                  <a:pt x="170891" y="157165"/>
                </a:lnTo>
                <a:lnTo>
                  <a:pt x="170111" y="160974"/>
                </a:lnTo>
                <a:lnTo>
                  <a:pt x="168638" y="165419"/>
                </a:lnTo>
                <a:lnTo>
                  <a:pt x="166702" y="170287"/>
                </a:lnTo>
                <a:lnTo>
                  <a:pt x="164460" y="175437"/>
                </a:lnTo>
                <a:lnTo>
                  <a:pt x="159429" y="186239"/>
                </a:lnTo>
                <a:lnTo>
                  <a:pt x="156754" y="190834"/>
                </a:lnTo>
                <a:lnTo>
                  <a:pt x="154018" y="194850"/>
                </a:lnTo>
                <a:lnTo>
                  <a:pt x="151241" y="198480"/>
                </a:lnTo>
                <a:lnTo>
                  <a:pt x="147486" y="202805"/>
                </a:lnTo>
                <a:lnTo>
                  <a:pt x="143077" y="207593"/>
                </a:lnTo>
                <a:lnTo>
                  <a:pt x="130310" y="220894"/>
                </a:lnTo>
                <a:lnTo>
                  <a:pt x="126864" y="224415"/>
                </a:lnTo>
                <a:lnTo>
                  <a:pt x="122661" y="227715"/>
                </a:lnTo>
                <a:lnTo>
                  <a:pt x="117954" y="230867"/>
                </a:lnTo>
                <a:lnTo>
                  <a:pt x="112912" y="233921"/>
                </a:lnTo>
                <a:lnTo>
                  <a:pt x="107645" y="236910"/>
                </a:lnTo>
                <a:lnTo>
                  <a:pt x="96713" y="242771"/>
                </a:lnTo>
                <a:lnTo>
                  <a:pt x="92083" y="244715"/>
                </a:lnTo>
                <a:lnTo>
                  <a:pt x="88044" y="246010"/>
                </a:lnTo>
                <a:lnTo>
                  <a:pt x="84399" y="246875"/>
                </a:lnTo>
                <a:lnTo>
                  <a:pt x="80064" y="248403"/>
                </a:lnTo>
                <a:lnTo>
                  <a:pt x="75269" y="250374"/>
                </a:lnTo>
                <a:lnTo>
                  <a:pt x="70167" y="252641"/>
                </a:lnTo>
                <a:lnTo>
                  <a:pt x="65813" y="254152"/>
                </a:lnTo>
                <a:lnTo>
                  <a:pt x="61958" y="255160"/>
                </a:lnTo>
                <a:lnTo>
                  <a:pt x="58436" y="255831"/>
                </a:lnTo>
                <a:lnTo>
                  <a:pt x="55136" y="256279"/>
                </a:lnTo>
                <a:lnTo>
                  <a:pt x="51982" y="256577"/>
                </a:lnTo>
                <a:lnTo>
                  <a:pt x="48928" y="256777"/>
                </a:lnTo>
                <a:lnTo>
                  <a:pt x="46891" y="255957"/>
                </a:lnTo>
                <a:lnTo>
                  <a:pt x="45534" y="254458"/>
                </a:lnTo>
                <a:lnTo>
                  <a:pt x="43355" y="249759"/>
                </a:lnTo>
                <a:lnTo>
                  <a:pt x="42924" y="241987"/>
                </a:lnTo>
                <a:lnTo>
                  <a:pt x="42819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42"/>
          <p:cNvSpPr/>
          <p:nvPr/>
        </p:nvSpPr>
        <p:spPr>
          <a:xfrm>
            <a:off x="7581051" y="3480435"/>
            <a:ext cx="85622" cy="257176"/>
          </a:xfrm>
          <a:custGeom>
            <a:avLst/>
            <a:gdLst/>
            <a:ahLst/>
            <a:cxnLst/>
            <a:rect l="0" t="0" r="0" b="0"/>
            <a:pathLst>
              <a:path w="85622" h="257176">
                <a:moveTo>
                  <a:pt x="8468" y="0"/>
                </a:moveTo>
                <a:lnTo>
                  <a:pt x="0" y="0"/>
                </a:lnTo>
                <a:lnTo>
                  <a:pt x="2483" y="2540"/>
                </a:lnTo>
                <a:lnTo>
                  <a:pt x="4478" y="4551"/>
                </a:lnTo>
                <a:lnTo>
                  <a:pt x="5809" y="6844"/>
                </a:lnTo>
                <a:lnTo>
                  <a:pt x="7286" y="11932"/>
                </a:lnTo>
                <a:lnTo>
                  <a:pt x="7943" y="17368"/>
                </a:lnTo>
                <a:lnTo>
                  <a:pt x="8118" y="20151"/>
                </a:lnTo>
                <a:lnTo>
                  <a:pt x="9188" y="23911"/>
                </a:lnTo>
                <a:lnTo>
                  <a:pt x="10853" y="28323"/>
                </a:lnTo>
                <a:lnTo>
                  <a:pt x="12915" y="33169"/>
                </a:lnTo>
                <a:lnTo>
                  <a:pt x="14290" y="38305"/>
                </a:lnTo>
                <a:lnTo>
                  <a:pt x="15207" y="43634"/>
                </a:lnTo>
                <a:lnTo>
                  <a:pt x="15819" y="49092"/>
                </a:lnTo>
                <a:lnTo>
                  <a:pt x="17179" y="54636"/>
                </a:lnTo>
                <a:lnTo>
                  <a:pt x="19038" y="60236"/>
                </a:lnTo>
                <a:lnTo>
                  <a:pt x="21230" y="65875"/>
                </a:lnTo>
                <a:lnTo>
                  <a:pt x="22691" y="72491"/>
                </a:lnTo>
                <a:lnTo>
                  <a:pt x="23666" y="79760"/>
                </a:lnTo>
                <a:lnTo>
                  <a:pt x="24315" y="87463"/>
                </a:lnTo>
                <a:lnTo>
                  <a:pt x="25700" y="94504"/>
                </a:lnTo>
                <a:lnTo>
                  <a:pt x="27576" y="101102"/>
                </a:lnTo>
                <a:lnTo>
                  <a:pt x="29779" y="107406"/>
                </a:lnTo>
                <a:lnTo>
                  <a:pt x="31249" y="113514"/>
                </a:lnTo>
                <a:lnTo>
                  <a:pt x="32228" y="119491"/>
                </a:lnTo>
                <a:lnTo>
                  <a:pt x="32881" y="125380"/>
                </a:lnTo>
                <a:lnTo>
                  <a:pt x="33316" y="132165"/>
                </a:lnTo>
                <a:lnTo>
                  <a:pt x="33605" y="139544"/>
                </a:lnTo>
                <a:lnTo>
                  <a:pt x="34015" y="161044"/>
                </a:lnTo>
                <a:lnTo>
                  <a:pt x="34071" y="167370"/>
                </a:lnTo>
                <a:lnTo>
                  <a:pt x="35062" y="172540"/>
                </a:lnTo>
                <a:lnTo>
                  <a:pt x="36675" y="176939"/>
                </a:lnTo>
                <a:lnTo>
                  <a:pt x="46108" y="195394"/>
                </a:lnTo>
                <a:lnTo>
                  <a:pt x="47849" y="200748"/>
                </a:lnTo>
                <a:lnTo>
                  <a:pt x="49009" y="206222"/>
                </a:lnTo>
                <a:lnTo>
                  <a:pt x="49783" y="211776"/>
                </a:lnTo>
                <a:lnTo>
                  <a:pt x="50299" y="216431"/>
                </a:lnTo>
                <a:lnTo>
                  <a:pt x="50873" y="224144"/>
                </a:lnTo>
                <a:lnTo>
                  <a:pt x="51978" y="227534"/>
                </a:lnTo>
                <a:lnTo>
                  <a:pt x="53667" y="230747"/>
                </a:lnTo>
                <a:lnTo>
                  <a:pt x="55747" y="233841"/>
                </a:lnTo>
                <a:lnTo>
                  <a:pt x="58085" y="236857"/>
                </a:lnTo>
                <a:lnTo>
                  <a:pt x="60596" y="239819"/>
                </a:lnTo>
                <a:lnTo>
                  <a:pt x="63222" y="242747"/>
                </a:lnTo>
                <a:lnTo>
                  <a:pt x="65927" y="244698"/>
                </a:lnTo>
                <a:lnTo>
                  <a:pt x="68681" y="246000"/>
                </a:lnTo>
                <a:lnTo>
                  <a:pt x="75396" y="248088"/>
                </a:lnTo>
                <a:lnTo>
                  <a:pt x="76900" y="249212"/>
                </a:lnTo>
                <a:lnTo>
                  <a:pt x="78854" y="250913"/>
                </a:lnTo>
                <a:lnTo>
                  <a:pt x="85621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43"/>
          <p:cNvSpPr/>
          <p:nvPr/>
        </p:nvSpPr>
        <p:spPr>
          <a:xfrm>
            <a:off x="7658137" y="3497579"/>
            <a:ext cx="274283" cy="188597"/>
          </a:xfrm>
          <a:custGeom>
            <a:avLst/>
            <a:gdLst/>
            <a:ahLst/>
            <a:cxnLst/>
            <a:rect l="0" t="0" r="0" b="0"/>
            <a:pathLst>
              <a:path w="274283" h="188597">
                <a:moveTo>
                  <a:pt x="102832" y="0"/>
                </a:moveTo>
                <a:lnTo>
                  <a:pt x="98281" y="4552"/>
                </a:lnTo>
                <a:lnTo>
                  <a:pt x="96941" y="6845"/>
                </a:lnTo>
                <a:lnTo>
                  <a:pt x="94102" y="15575"/>
                </a:lnTo>
                <a:lnTo>
                  <a:pt x="92250" y="19909"/>
                </a:lnTo>
                <a:lnTo>
                  <a:pt x="87652" y="29804"/>
                </a:lnTo>
                <a:lnTo>
                  <a:pt x="82433" y="40551"/>
                </a:lnTo>
                <a:lnTo>
                  <a:pt x="78755" y="46084"/>
                </a:lnTo>
                <a:lnTo>
                  <a:pt x="74399" y="51678"/>
                </a:lnTo>
                <a:lnTo>
                  <a:pt x="69589" y="57312"/>
                </a:lnTo>
                <a:lnTo>
                  <a:pt x="64478" y="62973"/>
                </a:lnTo>
                <a:lnTo>
                  <a:pt x="53719" y="74344"/>
                </a:lnTo>
                <a:lnTo>
                  <a:pt x="31850" y="96658"/>
                </a:lnTo>
                <a:lnTo>
                  <a:pt x="27888" y="99682"/>
                </a:lnTo>
                <a:lnTo>
                  <a:pt x="23342" y="102650"/>
                </a:lnTo>
                <a:lnTo>
                  <a:pt x="18406" y="105580"/>
                </a:lnTo>
                <a:lnTo>
                  <a:pt x="15116" y="108487"/>
                </a:lnTo>
                <a:lnTo>
                  <a:pt x="12923" y="111378"/>
                </a:lnTo>
                <a:lnTo>
                  <a:pt x="11460" y="114257"/>
                </a:lnTo>
                <a:lnTo>
                  <a:pt x="9532" y="116176"/>
                </a:lnTo>
                <a:lnTo>
                  <a:pt x="7295" y="117456"/>
                </a:lnTo>
                <a:lnTo>
                  <a:pt x="4851" y="118309"/>
                </a:lnTo>
                <a:lnTo>
                  <a:pt x="3222" y="119831"/>
                </a:lnTo>
                <a:lnTo>
                  <a:pt x="2135" y="121797"/>
                </a:lnTo>
                <a:lnTo>
                  <a:pt x="392" y="127247"/>
                </a:lnTo>
                <a:lnTo>
                  <a:pt x="90" y="132742"/>
                </a:lnTo>
                <a:lnTo>
                  <a:pt x="0" y="140402"/>
                </a:lnTo>
                <a:lnTo>
                  <a:pt x="941" y="142179"/>
                </a:lnTo>
                <a:lnTo>
                  <a:pt x="2520" y="143364"/>
                </a:lnTo>
                <a:lnTo>
                  <a:pt x="4525" y="144154"/>
                </a:lnTo>
                <a:lnTo>
                  <a:pt x="11897" y="149816"/>
                </a:lnTo>
                <a:lnTo>
                  <a:pt x="17333" y="154850"/>
                </a:lnTo>
                <a:lnTo>
                  <a:pt x="28582" y="165843"/>
                </a:lnTo>
                <a:lnTo>
                  <a:pt x="31425" y="167712"/>
                </a:lnTo>
                <a:lnTo>
                  <a:pt x="37123" y="169789"/>
                </a:lnTo>
                <a:lnTo>
                  <a:pt x="45371" y="173252"/>
                </a:lnTo>
                <a:lnTo>
                  <a:pt x="50238" y="175509"/>
                </a:lnTo>
                <a:lnTo>
                  <a:pt x="55386" y="177014"/>
                </a:lnTo>
                <a:lnTo>
                  <a:pt x="60725" y="178017"/>
                </a:lnTo>
                <a:lnTo>
                  <a:pt x="66188" y="178686"/>
                </a:lnTo>
                <a:lnTo>
                  <a:pt x="70783" y="179131"/>
                </a:lnTo>
                <a:lnTo>
                  <a:pt x="78428" y="179627"/>
                </a:lnTo>
                <a:lnTo>
                  <a:pt x="87542" y="179847"/>
                </a:lnTo>
                <a:lnTo>
                  <a:pt x="108914" y="179988"/>
                </a:lnTo>
                <a:lnTo>
                  <a:pt x="113555" y="179048"/>
                </a:lnTo>
                <a:lnTo>
                  <a:pt x="121250" y="175462"/>
                </a:lnTo>
                <a:lnTo>
                  <a:pt x="125589" y="174125"/>
                </a:lnTo>
                <a:lnTo>
                  <a:pt x="130386" y="173233"/>
                </a:lnTo>
                <a:lnTo>
                  <a:pt x="135489" y="172639"/>
                </a:lnTo>
                <a:lnTo>
                  <a:pt x="139844" y="171290"/>
                </a:lnTo>
                <a:lnTo>
                  <a:pt x="147222" y="167252"/>
                </a:lnTo>
                <a:lnTo>
                  <a:pt x="153676" y="162282"/>
                </a:lnTo>
                <a:lnTo>
                  <a:pt x="156731" y="159623"/>
                </a:lnTo>
                <a:lnTo>
                  <a:pt x="159719" y="155946"/>
                </a:lnTo>
                <a:lnTo>
                  <a:pt x="162665" y="151589"/>
                </a:lnTo>
                <a:lnTo>
                  <a:pt x="165581" y="146779"/>
                </a:lnTo>
                <a:lnTo>
                  <a:pt x="168477" y="142621"/>
                </a:lnTo>
                <a:lnTo>
                  <a:pt x="171361" y="138896"/>
                </a:lnTo>
                <a:lnTo>
                  <a:pt x="174236" y="135460"/>
                </a:lnTo>
                <a:lnTo>
                  <a:pt x="177104" y="131264"/>
                </a:lnTo>
                <a:lnTo>
                  <a:pt x="179970" y="126562"/>
                </a:lnTo>
                <a:lnTo>
                  <a:pt x="182832" y="121522"/>
                </a:lnTo>
                <a:lnTo>
                  <a:pt x="188553" y="110843"/>
                </a:lnTo>
                <a:lnTo>
                  <a:pt x="191412" y="105328"/>
                </a:lnTo>
                <a:lnTo>
                  <a:pt x="193318" y="100699"/>
                </a:lnTo>
                <a:lnTo>
                  <a:pt x="194589" y="96660"/>
                </a:lnTo>
                <a:lnTo>
                  <a:pt x="195436" y="93015"/>
                </a:lnTo>
                <a:lnTo>
                  <a:pt x="196001" y="88680"/>
                </a:lnTo>
                <a:lnTo>
                  <a:pt x="196377" y="83886"/>
                </a:lnTo>
                <a:lnTo>
                  <a:pt x="196795" y="74430"/>
                </a:lnTo>
                <a:lnTo>
                  <a:pt x="197086" y="62095"/>
                </a:lnTo>
                <a:lnTo>
                  <a:pt x="197129" y="51843"/>
                </a:lnTo>
                <a:lnTo>
                  <a:pt x="197130" y="56107"/>
                </a:lnTo>
                <a:lnTo>
                  <a:pt x="198082" y="58360"/>
                </a:lnTo>
                <a:lnTo>
                  <a:pt x="201680" y="63403"/>
                </a:lnTo>
                <a:lnTo>
                  <a:pt x="203021" y="66081"/>
                </a:lnTo>
                <a:lnTo>
                  <a:pt x="204510" y="71597"/>
                </a:lnTo>
                <a:lnTo>
                  <a:pt x="205861" y="75354"/>
                </a:lnTo>
                <a:lnTo>
                  <a:pt x="207713" y="79764"/>
                </a:lnTo>
                <a:lnTo>
                  <a:pt x="209900" y="84608"/>
                </a:lnTo>
                <a:lnTo>
                  <a:pt x="214870" y="95072"/>
                </a:lnTo>
                <a:lnTo>
                  <a:pt x="217530" y="100529"/>
                </a:lnTo>
                <a:lnTo>
                  <a:pt x="219302" y="106072"/>
                </a:lnTo>
                <a:lnTo>
                  <a:pt x="220484" y="111672"/>
                </a:lnTo>
                <a:lnTo>
                  <a:pt x="221271" y="117311"/>
                </a:lnTo>
                <a:lnTo>
                  <a:pt x="222749" y="122975"/>
                </a:lnTo>
                <a:lnTo>
                  <a:pt x="224688" y="128656"/>
                </a:lnTo>
                <a:lnTo>
                  <a:pt x="226932" y="134348"/>
                </a:lnTo>
                <a:lnTo>
                  <a:pt x="229380" y="139096"/>
                </a:lnTo>
                <a:lnTo>
                  <a:pt x="231965" y="143213"/>
                </a:lnTo>
                <a:lnTo>
                  <a:pt x="234641" y="146910"/>
                </a:lnTo>
                <a:lnTo>
                  <a:pt x="237377" y="151281"/>
                </a:lnTo>
                <a:lnTo>
                  <a:pt x="240154" y="156099"/>
                </a:lnTo>
                <a:lnTo>
                  <a:pt x="242959" y="161216"/>
                </a:lnTo>
                <a:lnTo>
                  <a:pt x="245779" y="165580"/>
                </a:lnTo>
                <a:lnTo>
                  <a:pt x="248613" y="169442"/>
                </a:lnTo>
                <a:lnTo>
                  <a:pt x="251456" y="172969"/>
                </a:lnTo>
                <a:lnTo>
                  <a:pt x="253349" y="176273"/>
                </a:lnTo>
                <a:lnTo>
                  <a:pt x="254612" y="179428"/>
                </a:lnTo>
                <a:lnTo>
                  <a:pt x="255454" y="182484"/>
                </a:lnTo>
                <a:lnTo>
                  <a:pt x="256968" y="184521"/>
                </a:lnTo>
                <a:lnTo>
                  <a:pt x="258929" y="185879"/>
                </a:lnTo>
                <a:lnTo>
                  <a:pt x="263649" y="187388"/>
                </a:lnTo>
                <a:lnTo>
                  <a:pt x="271899" y="188357"/>
                </a:lnTo>
                <a:lnTo>
                  <a:pt x="274282" y="1885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44"/>
          <p:cNvSpPr/>
          <p:nvPr/>
        </p:nvSpPr>
        <p:spPr>
          <a:xfrm>
            <a:off x="7898130" y="3480435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45"/>
          <p:cNvSpPr/>
          <p:nvPr/>
        </p:nvSpPr>
        <p:spPr>
          <a:xfrm>
            <a:off x="7992427" y="3514725"/>
            <a:ext cx="171451" cy="154156"/>
          </a:xfrm>
          <a:custGeom>
            <a:avLst/>
            <a:gdLst/>
            <a:ahLst/>
            <a:cxnLst/>
            <a:rect l="0" t="0" r="0" b="0"/>
            <a:pathLst>
              <a:path w="171451" h="154156">
                <a:moveTo>
                  <a:pt x="0" y="0"/>
                </a:moveTo>
                <a:lnTo>
                  <a:pt x="4551" y="4550"/>
                </a:lnTo>
                <a:lnTo>
                  <a:pt x="5891" y="6844"/>
                </a:lnTo>
                <a:lnTo>
                  <a:pt x="6785" y="9325"/>
                </a:lnTo>
                <a:lnTo>
                  <a:pt x="8220" y="15600"/>
                </a:lnTo>
                <a:lnTo>
                  <a:pt x="9290" y="18020"/>
                </a:lnTo>
                <a:lnTo>
                  <a:pt x="13019" y="25789"/>
                </a:lnTo>
                <a:lnTo>
                  <a:pt x="14394" y="30527"/>
                </a:lnTo>
                <a:lnTo>
                  <a:pt x="15312" y="35592"/>
                </a:lnTo>
                <a:lnTo>
                  <a:pt x="15922" y="40873"/>
                </a:lnTo>
                <a:lnTo>
                  <a:pt x="17283" y="46298"/>
                </a:lnTo>
                <a:lnTo>
                  <a:pt x="19142" y="51820"/>
                </a:lnTo>
                <a:lnTo>
                  <a:pt x="21334" y="57407"/>
                </a:lnTo>
                <a:lnTo>
                  <a:pt x="22795" y="63036"/>
                </a:lnTo>
                <a:lnTo>
                  <a:pt x="23769" y="68694"/>
                </a:lnTo>
                <a:lnTo>
                  <a:pt x="24419" y="74371"/>
                </a:lnTo>
                <a:lnTo>
                  <a:pt x="24852" y="80061"/>
                </a:lnTo>
                <a:lnTo>
                  <a:pt x="25141" y="85759"/>
                </a:lnTo>
                <a:lnTo>
                  <a:pt x="25333" y="91462"/>
                </a:lnTo>
                <a:lnTo>
                  <a:pt x="26413" y="97170"/>
                </a:lnTo>
                <a:lnTo>
                  <a:pt x="28087" y="102880"/>
                </a:lnTo>
                <a:lnTo>
                  <a:pt x="30154" y="108591"/>
                </a:lnTo>
                <a:lnTo>
                  <a:pt x="31532" y="113351"/>
                </a:lnTo>
                <a:lnTo>
                  <a:pt x="32452" y="117478"/>
                </a:lnTo>
                <a:lnTo>
                  <a:pt x="33065" y="121181"/>
                </a:lnTo>
                <a:lnTo>
                  <a:pt x="33473" y="124602"/>
                </a:lnTo>
                <a:lnTo>
                  <a:pt x="33746" y="127835"/>
                </a:lnTo>
                <a:lnTo>
                  <a:pt x="33927" y="130944"/>
                </a:lnTo>
                <a:lnTo>
                  <a:pt x="34129" y="136937"/>
                </a:lnTo>
                <a:lnTo>
                  <a:pt x="34288" y="153799"/>
                </a:lnTo>
                <a:lnTo>
                  <a:pt x="34289" y="154155"/>
                </a:lnTo>
                <a:lnTo>
                  <a:pt x="34290" y="105212"/>
                </a:lnTo>
                <a:lnTo>
                  <a:pt x="35242" y="99669"/>
                </a:lnTo>
                <a:lnTo>
                  <a:pt x="36830" y="94068"/>
                </a:lnTo>
                <a:lnTo>
                  <a:pt x="38841" y="88430"/>
                </a:lnTo>
                <a:lnTo>
                  <a:pt x="41134" y="82765"/>
                </a:lnTo>
                <a:lnTo>
                  <a:pt x="43615" y="77084"/>
                </a:lnTo>
                <a:lnTo>
                  <a:pt x="48912" y="65692"/>
                </a:lnTo>
                <a:lnTo>
                  <a:pt x="54442" y="54279"/>
                </a:lnTo>
                <a:lnTo>
                  <a:pt x="57249" y="49521"/>
                </a:lnTo>
                <a:lnTo>
                  <a:pt x="60073" y="45396"/>
                </a:lnTo>
                <a:lnTo>
                  <a:pt x="62909" y="41694"/>
                </a:lnTo>
                <a:lnTo>
                  <a:pt x="65751" y="38274"/>
                </a:lnTo>
                <a:lnTo>
                  <a:pt x="68600" y="35040"/>
                </a:lnTo>
                <a:lnTo>
                  <a:pt x="74304" y="28908"/>
                </a:lnTo>
                <a:lnTo>
                  <a:pt x="80014" y="23008"/>
                </a:lnTo>
                <a:lnTo>
                  <a:pt x="82870" y="21054"/>
                </a:lnTo>
                <a:lnTo>
                  <a:pt x="85727" y="19751"/>
                </a:lnTo>
                <a:lnTo>
                  <a:pt x="92605" y="17659"/>
                </a:lnTo>
                <a:lnTo>
                  <a:pt x="94122" y="18440"/>
                </a:lnTo>
                <a:lnTo>
                  <a:pt x="98348" y="21848"/>
                </a:lnTo>
                <a:lnTo>
                  <a:pt x="103399" y="26537"/>
                </a:lnTo>
                <a:lnTo>
                  <a:pt x="114405" y="37309"/>
                </a:lnTo>
                <a:lnTo>
                  <a:pt x="122904" y="45768"/>
                </a:lnTo>
                <a:lnTo>
                  <a:pt x="125751" y="49562"/>
                </a:lnTo>
                <a:lnTo>
                  <a:pt x="128601" y="53996"/>
                </a:lnTo>
                <a:lnTo>
                  <a:pt x="131455" y="58857"/>
                </a:lnTo>
                <a:lnTo>
                  <a:pt x="133356" y="64003"/>
                </a:lnTo>
                <a:lnTo>
                  <a:pt x="134624" y="69339"/>
                </a:lnTo>
                <a:lnTo>
                  <a:pt x="135470" y="74801"/>
                </a:lnTo>
                <a:lnTo>
                  <a:pt x="136986" y="79394"/>
                </a:lnTo>
                <a:lnTo>
                  <a:pt x="138948" y="83410"/>
                </a:lnTo>
                <a:lnTo>
                  <a:pt x="141210" y="87039"/>
                </a:lnTo>
                <a:lnTo>
                  <a:pt x="142718" y="91363"/>
                </a:lnTo>
                <a:lnTo>
                  <a:pt x="143722" y="96151"/>
                </a:lnTo>
                <a:lnTo>
                  <a:pt x="144392" y="101248"/>
                </a:lnTo>
                <a:lnTo>
                  <a:pt x="145792" y="105599"/>
                </a:lnTo>
                <a:lnTo>
                  <a:pt x="147677" y="109451"/>
                </a:lnTo>
                <a:lnTo>
                  <a:pt x="149886" y="112972"/>
                </a:lnTo>
                <a:lnTo>
                  <a:pt x="152312" y="116273"/>
                </a:lnTo>
                <a:lnTo>
                  <a:pt x="154881" y="119425"/>
                </a:lnTo>
                <a:lnTo>
                  <a:pt x="161298" y="126777"/>
                </a:lnTo>
                <a:lnTo>
                  <a:pt x="161825" y="128333"/>
                </a:lnTo>
                <a:lnTo>
                  <a:pt x="162410" y="132602"/>
                </a:lnTo>
                <a:lnTo>
                  <a:pt x="163518" y="134121"/>
                </a:lnTo>
                <a:lnTo>
                  <a:pt x="165210" y="135134"/>
                </a:lnTo>
                <a:lnTo>
                  <a:pt x="167289" y="135809"/>
                </a:lnTo>
                <a:lnTo>
                  <a:pt x="168677" y="137212"/>
                </a:lnTo>
                <a:lnTo>
                  <a:pt x="169601" y="139100"/>
                </a:lnTo>
                <a:lnTo>
                  <a:pt x="171450" y="145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46"/>
          <p:cNvSpPr/>
          <p:nvPr/>
        </p:nvSpPr>
        <p:spPr>
          <a:xfrm>
            <a:off x="8198167" y="3514725"/>
            <a:ext cx="188596" cy="154305"/>
          </a:xfrm>
          <a:custGeom>
            <a:avLst/>
            <a:gdLst/>
            <a:ahLst/>
            <a:cxnLst/>
            <a:rect l="0" t="0" r="0" b="0"/>
            <a:pathLst>
              <a:path w="188596" h="154305">
                <a:moveTo>
                  <a:pt x="0" y="0"/>
                </a:moveTo>
                <a:lnTo>
                  <a:pt x="0" y="11931"/>
                </a:lnTo>
                <a:lnTo>
                  <a:pt x="952" y="14621"/>
                </a:lnTo>
                <a:lnTo>
                  <a:pt x="2540" y="17368"/>
                </a:lnTo>
                <a:lnTo>
                  <a:pt x="4551" y="20151"/>
                </a:lnTo>
                <a:lnTo>
                  <a:pt x="6844" y="23911"/>
                </a:lnTo>
                <a:lnTo>
                  <a:pt x="9325" y="28323"/>
                </a:lnTo>
                <a:lnTo>
                  <a:pt x="11931" y="33170"/>
                </a:lnTo>
                <a:lnTo>
                  <a:pt x="13670" y="37353"/>
                </a:lnTo>
                <a:lnTo>
                  <a:pt x="14828" y="41094"/>
                </a:lnTo>
                <a:lnTo>
                  <a:pt x="15600" y="44541"/>
                </a:lnTo>
                <a:lnTo>
                  <a:pt x="17067" y="49696"/>
                </a:lnTo>
                <a:lnTo>
                  <a:pt x="21239" y="63044"/>
                </a:lnTo>
                <a:lnTo>
                  <a:pt x="22732" y="69652"/>
                </a:lnTo>
                <a:lnTo>
                  <a:pt x="23728" y="75962"/>
                </a:lnTo>
                <a:lnTo>
                  <a:pt x="24390" y="82074"/>
                </a:lnTo>
                <a:lnTo>
                  <a:pt x="25786" y="88053"/>
                </a:lnTo>
                <a:lnTo>
                  <a:pt x="27668" y="93945"/>
                </a:lnTo>
                <a:lnTo>
                  <a:pt x="29875" y="99777"/>
                </a:lnTo>
                <a:lnTo>
                  <a:pt x="31347" y="104618"/>
                </a:lnTo>
                <a:lnTo>
                  <a:pt x="32328" y="108798"/>
                </a:lnTo>
                <a:lnTo>
                  <a:pt x="32982" y="112537"/>
                </a:lnTo>
                <a:lnTo>
                  <a:pt x="34370" y="115982"/>
                </a:lnTo>
                <a:lnTo>
                  <a:pt x="36249" y="119231"/>
                </a:lnTo>
                <a:lnTo>
                  <a:pt x="38454" y="122350"/>
                </a:lnTo>
                <a:lnTo>
                  <a:pt x="39923" y="125381"/>
                </a:lnTo>
                <a:lnTo>
                  <a:pt x="40903" y="128355"/>
                </a:lnTo>
                <a:lnTo>
                  <a:pt x="41555" y="131290"/>
                </a:lnTo>
                <a:lnTo>
                  <a:pt x="41992" y="134199"/>
                </a:lnTo>
                <a:lnTo>
                  <a:pt x="42281" y="137091"/>
                </a:lnTo>
                <a:lnTo>
                  <a:pt x="42475" y="139971"/>
                </a:lnTo>
                <a:lnTo>
                  <a:pt x="43557" y="141892"/>
                </a:lnTo>
                <a:lnTo>
                  <a:pt x="45231" y="143172"/>
                </a:lnTo>
                <a:lnTo>
                  <a:pt x="51072" y="145582"/>
                </a:lnTo>
                <a:lnTo>
                  <a:pt x="51328" y="141137"/>
                </a:lnTo>
                <a:lnTo>
                  <a:pt x="51403" y="133787"/>
                </a:lnTo>
                <a:lnTo>
                  <a:pt x="50462" y="131102"/>
                </a:lnTo>
                <a:lnTo>
                  <a:pt x="48880" y="128358"/>
                </a:lnTo>
                <a:lnTo>
                  <a:pt x="46875" y="125577"/>
                </a:lnTo>
                <a:lnTo>
                  <a:pt x="46490" y="121818"/>
                </a:lnTo>
                <a:lnTo>
                  <a:pt x="47185" y="117407"/>
                </a:lnTo>
                <a:lnTo>
                  <a:pt x="48602" y="112561"/>
                </a:lnTo>
                <a:lnTo>
                  <a:pt x="49546" y="107426"/>
                </a:lnTo>
                <a:lnTo>
                  <a:pt x="50176" y="102097"/>
                </a:lnTo>
                <a:lnTo>
                  <a:pt x="50596" y="96640"/>
                </a:lnTo>
                <a:lnTo>
                  <a:pt x="50876" y="91096"/>
                </a:lnTo>
                <a:lnTo>
                  <a:pt x="51186" y="79857"/>
                </a:lnTo>
                <a:lnTo>
                  <a:pt x="52222" y="74193"/>
                </a:lnTo>
                <a:lnTo>
                  <a:pt x="53865" y="68512"/>
                </a:lnTo>
                <a:lnTo>
                  <a:pt x="55912" y="62819"/>
                </a:lnTo>
                <a:lnTo>
                  <a:pt x="59183" y="57119"/>
                </a:lnTo>
                <a:lnTo>
                  <a:pt x="63267" y="51415"/>
                </a:lnTo>
                <a:lnTo>
                  <a:pt x="67895" y="45706"/>
                </a:lnTo>
                <a:lnTo>
                  <a:pt x="71934" y="39996"/>
                </a:lnTo>
                <a:lnTo>
                  <a:pt x="75579" y="34284"/>
                </a:lnTo>
                <a:lnTo>
                  <a:pt x="78961" y="28571"/>
                </a:lnTo>
                <a:lnTo>
                  <a:pt x="82168" y="23809"/>
                </a:lnTo>
                <a:lnTo>
                  <a:pt x="85259" y="19683"/>
                </a:lnTo>
                <a:lnTo>
                  <a:pt x="88272" y="15980"/>
                </a:lnTo>
                <a:lnTo>
                  <a:pt x="91233" y="12558"/>
                </a:lnTo>
                <a:lnTo>
                  <a:pt x="94160" y="9324"/>
                </a:lnTo>
                <a:lnTo>
                  <a:pt x="97063" y="6216"/>
                </a:lnTo>
                <a:lnTo>
                  <a:pt x="99952" y="4144"/>
                </a:lnTo>
                <a:lnTo>
                  <a:pt x="105701" y="1842"/>
                </a:lnTo>
                <a:lnTo>
                  <a:pt x="111431" y="818"/>
                </a:lnTo>
                <a:lnTo>
                  <a:pt x="117152" y="363"/>
                </a:lnTo>
                <a:lnTo>
                  <a:pt x="122870" y="161"/>
                </a:lnTo>
                <a:lnTo>
                  <a:pt x="131444" y="48"/>
                </a:lnTo>
                <a:lnTo>
                  <a:pt x="134302" y="984"/>
                </a:lnTo>
                <a:lnTo>
                  <a:pt x="140018" y="4565"/>
                </a:lnTo>
                <a:lnTo>
                  <a:pt x="142875" y="7806"/>
                </a:lnTo>
                <a:lnTo>
                  <a:pt x="145733" y="11871"/>
                </a:lnTo>
                <a:lnTo>
                  <a:pt x="148590" y="16486"/>
                </a:lnTo>
                <a:lnTo>
                  <a:pt x="151447" y="21468"/>
                </a:lnTo>
                <a:lnTo>
                  <a:pt x="157163" y="32084"/>
                </a:lnTo>
                <a:lnTo>
                  <a:pt x="159067" y="36629"/>
                </a:lnTo>
                <a:lnTo>
                  <a:pt x="160338" y="40612"/>
                </a:lnTo>
                <a:lnTo>
                  <a:pt x="161184" y="44219"/>
                </a:lnTo>
                <a:lnTo>
                  <a:pt x="162700" y="48529"/>
                </a:lnTo>
                <a:lnTo>
                  <a:pt x="164665" y="53308"/>
                </a:lnTo>
                <a:lnTo>
                  <a:pt x="166927" y="58398"/>
                </a:lnTo>
                <a:lnTo>
                  <a:pt x="168434" y="62745"/>
                </a:lnTo>
                <a:lnTo>
                  <a:pt x="169440" y="66595"/>
                </a:lnTo>
                <a:lnTo>
                  <a:pt x="170109" y="70114"/>
                </a:lnTo>
                <a:lnTo>
                  <a:pt x="171510" y="74365"/>
                </a:lnTo>
                <a:lnTo>
                  <a:pt x="173394" y="79104"/>
                </a:lnTo>
                <a:lnTo>
                  <a:pt x="175604" y="84168"/>
                </a:lnTo>
                <a:lnTo>
                  <a:pt x="177077" y="88497"/>
                </a:lnTo>
                <a:lnTo>
                  <a:pt x="178058" y="92335"/>
                </a:lnTo>
                <a:lnTo>
                  <a:pt x="178713" y="95847"/>
                </a:lnTo>
                <a:lnTo>
                  <a:pt x="179150" y="100093"/>
                </a:lnTo>
                <a:lnTo>
                  <a:pt x="179441" y="104828"/>
                </a:lnTo>
                <a:lnTo>
                  <a:pt x="179764" y="114218"/>
                </a:lnTo>
                <a:lnTo>
                  <a:pt x="179946" y="124859"/>
                </a:lnTo>
                <a:lnTo>
                  <a:pt x="180020" y="144005"/>
                </a:lnTo>
                <a:lnTo>
                  <a:pt x="182561" y="147504"/>
                </a:lnTo>
                <a:lnTo>
                  <a:pt x="188595" y="1543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47"/>
          <p:cNvSpPr/>
          <p:nvPr/>
        </p:nvSpPr>
        <p:spPr>
          <a:xfrm>
            <a:off x="8421052" y="3514725"/>
            <a:ext cx="51436" cy="179893"/>
          </a:xfrm>
          <a:custGeom>
            <a:avLst/>
            <a:gdLst/>
            <a:ahLst/>
            <a:cxnLst/>
            <a:rect l="0" t="0" r="0" b="0"/>
            <a:pathLst>
              <a:path w="51436" h="179893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0"/>
                </a:lnTo>
                <a:lnTo>
                  <a:pt x="4551" y="20399"/>
                </a:lnTo>
                <a:lnTo>
                  <a:pt x="6844" y="24077"/>
                </a:lnTo>
                <a:lnTo>
                  <a:pt x="9325" y="28434"/>
                </a:lnTo>
                <a:lnTo>
                  <a:pt x="11932" y="33243"/>
                </a:lnTo>
                <a:lnTo>
                  <a:pt x="13670" y="38355"/>
                </a:lnTo>
                <a:lnTo>
                  <a:pt x="14828" y="43667"/>
                </a:lnTo>
                <a:lnTo>
                  <a:pt x="15601" y="49114"/>
                </a:lnTo>
                <a:lnTo>
                  <a:pt x="17067" y="55602"/>
                </a:lnTo>
                <a:lnTo>
                  <a:pt x="18998" y="62786"/>
                </a:lnTo>
                <a:lnTo>
                  <a:pt x="21238" y="70432"/>
                </a:lnTo>
                <a:lnTo>
                  <a:pt x="23684" y="77434"/>
                </a:lnTo>
                <a:lnTo>
                  <a:pt x="26267" y="84008"/>
                </a:lnTo>
                <a:lnTo>
                  <a:pt x="28942" y="90295"/>
                </a:lnTo>
                <a:lnTo>
                  <a:pt x="30725" y="96392"/>
                </a:lnTo>
                <a:lnTo>
                  <a:pt x="31914" y="102361"/>
                </a:lnTo>
                <a:lnTo>
                  <a:pt x="32706" y="108246"/>
                </a:lnTo>
                <a:lnTo>
                  <a:pt x="34186" y="114074"/>
                </a:lnTo>
                <a:lnTo>
                  <a:pt x="36126" y="119864"/>
                </a:lnTo>
                <a:lnTo>
                  <a:pt x="38372" y="125629"/>
                </a:lnTo>
                <a:lnTo>
                  <a:pt x="39869" y="131378"/>
                </a:lnTo>
                <a:lnTo>
                  <a:pt x="40867" y="137115"/>
                </a:lnTo>
                <a:lnTo>
                  <a:pt x="41532" y="142845"/>
                </a:lnTo>
                <a:lnTo>
                  <a:pt x="41975" y="148570"/>
                </a:lnTo>
                <a:lnTo>
                  <a:pt x="42271" y="154292"/>
                </a:lnTo>
                <a:lnTo>
                  <a:pt x="42746" y="168061"/>
                </a:lnTo>
                <a:lnTo>
                  <a:pt x="43737" y="170143"/>
                </a:lnTo>
                <a:lnTo>
                  <a:pt x="45351" y="172483"/>
                </a:lnTo>
                <a:lnTo>
                  <a:pt x="51330" y="179892"/>
                </a:lnTo>
                <a:lnTo>
                  <a:pt x="51388" y="177424"/>
                </a:lnTo>
                <a:lnTo>
                  <a:pt x="51435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48"/>
          <p:cNvSpPr/>
          <p:nvPr/>
        </p:nvSpPr>
        <p:spPr>
          <a:xfrm>
            <a:off x="8429625" y="3463290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49"/>
          <p:cNvSpPr/>
          <p:nvPr/>
        </p:nvSpPr>
        <p:spPr>
          <a:xfrm>
            <a:off x="8523922" y="3480574"/>
            <a:ext cx="188596" cy="179872"/>
          </a:xfrm>
          <a:custGeom>
            <a:avLst/>
            <a:gdLst/>
            <a:ahLst/>
            <a:cxnLst/>
            <a:rect l="0" t="0" r="0" b="0"/>
            <a:pathLst>
              <a:path w="188596" h="179872">
                <a:moveTo>
                  <a:pt x="0" y="59868"/>
                </a:moveTo>
                <a:lnTo>
                  <a:pt x="4551" y="64419"/>
                </a:lnTo>
                <a:lnTo>
                  <a:pt x="6844" y="65759"/>
                </a:lnTo>
                <a:lnTo>
                  <a:pt x="11932" y="67249"/>
                </a:lnTo>
                <a:lnTo>
                  <a:pt x="17368" y="67911"/>
                </a:lnTo>
                <a:lnTo>
                  <a:pt x="20151" y="68088"/>
                </a:lnTo>
                <a:lnTo>
                  <a:pt x="22959" y="69158"/>
                </a:lnTo>
                <a:lnTo>
                  <a:pt x="28619" y="72887"/>
                </a:lnTo>
                <a:lnTo>
                  <a:pt x="34310" y="75179"/>
                </a:lnTo>
                <a:lnTo>
                  <a:pt x="37160" y="75791"/>
                </a:lnTo>
                <a:lnTo>
                  <a:pt x="40966" y="76198"/>
                </a:lnTo>
                <a:lnTo>
                  <a:pt x="45409" y="76470"/>
                </a:lnTo>
                <a:lnTo>
                  <a:pt x="54472" y="76772"/>
                </a:lnTo>
                <a:lnTo>
                  <a:pt x="68051" y="76965"/>
                </a:lnTo>
                <a:lnTo>
                  <a:pt x="71085" y="76981"/>
                </a:lnTo>
                <a:lnTo>
                  <a:pt x="74060" y="76039"/>
                </a:lnTo>
                <a:lnTo>
                  <a:pt x="79906" y="72453"/>
                </a:lnTo>
                <a:lnTo>
                  <a:pt x="85679" y="67684"/>
                </a:lnTo>
                <a:lnTo>
                  <a:pt x="91420" y="62389"/>
                </a:lnTo>
                <a:lnTo>
                  <a:pt x="100006" y="54054"/>
                </a:lnTo>
                <a:lnTo>
                  <a:pt x="105724" y="48394"/>
                </a:lnTo>
                <a:lnTo>
                  <a:pt x="107631" y="45551"/>
                </a:lnTo>
                <a:lnTo>
                  <a:pt x="108902" y="42703"/>
                </a:lnTo>
                <a:lnTo>
                  <a:pt x="109748" y="39852"/>
                </a:lnTo>
                <a:lnTo>
                  <a:pt x="111266" y="36999"/>
                </a:lnTo>
                <a:lnTo>
                  <a:pt x="113230" y="34145"/>
                </a:lnTo>
                <a:lnTo>
                  <a:pt x="115491" y="31289"/>
                </a:lnTo>
                <a:lnTo>
                  <a:pt x="116999" y="28433"/>
                </a:lnTo>
                <a:lnTo>
                  <a:pt x="118005" y="25577"/>
                </a:lnTo>
                <a:lnTo>
                  <a:pt x="119618" y="18699"/>
                </a:lnTo>
                <a:lnTo>
                  <a:pt x="119839" y="15218"/>
                </a:lnTo>
                <a:lnTo>
                  <a:pt x="119897" y="12956"/>
                </a:lnTo>
                <a:lnTo>
                  <a:pt x="118984" y="10496"/>
                </a:lnTo>
                <a:lnTo>
                  <a:pt x="115429" y="5222"/>
                </a:lnTo>
                <a:lnTo>
                  <a:pt x="113148" y="3435"/>
                </a:lnTo>
                <a:lnTo>
                  <a:pt x="110674" y="2244"/>
                </a:lnTo>
                <a:lnTo>
                  <a:pt x="105386" y="920"/>
                </a:lnTo>
                <a:lnTo>
                  <a:pt x="99860" y="332"/>
                </a:lnTo>
                <a:lnTo>
                  <a:pt x="94231" y="70"/>
                </a:lnTo>
                <a:lnTo>
                  <a:pt x="91395" y="0"/>
                </a:lnTo>
                <a:lnTo>
                  <a:pt x="88553" y="906"/>
                </a:lnTo>
                <a:lnTo>
                  <a:pt x="82854" y="4453"/>
                </a:lnTo>
                <a:lnTo>
                  <a:pt x="77146" y="9204"/>
                </a:lnTo>
                <a:lnTo>
                  <a:pt x="71435" y="14491"/>
                </a:lnTo>
                <a:lnTo>
                  <a:pt x="65721" y="20015"/>
                </a:lnTo>
                <a:lnTo>
                  <a:pt x="62864" y="23774"/>
                </a:lnTo>
                <a:lnTo>
                  <a:pt x="60008" y="28186"/>
                </a:lnTo>
                <a:lnTo>
                  <a:pt x="57150" y="33032"/>
                </a:lnTo>
                <a:lnTo>
                  <a:pt x="54292" y="38167"/>
                </a:lnTo>
                <a:lnTo>
                  <a:pt x="48578" y="48953"/>
                </a:lnTo>
                <a:lnTo>
                  <a:pt x="46673" y="53544"/>
                </a:lnTo>
                <a:lnTo>
                  <a:pt x="45403" y="57557"/>
                </a:lnTo>
                <a:lnTo>
                  <a:pt x="44556" y="61185"/>
                </a:lnTo>
                <a:lnTo>
                  <a:pt x="43992" y="65508"/>
                </a:lnTo>
                <a:lnTo>
                  <a:pt x="43615" y="70296"/>
                </a:lnTo>
                <a:lnTo>
                  <a:pt x="43364" y="75393"/>
                </a:lnTo>
                <a:lnTo>
                  <a:pt x="42244" y="80695"/>
                </a:lnTo>
                <a:lnTo>
                  <a:pt x="40545" y="86135"/>
                </a:lnTo>
                <a:lnTo>
                  <a:pt x="38460" y="91667"/>
                </a:lnTo>
                <a:lnTo>
                  <a:pt x="38023" y="97260"/>
                </a:lnTo>
                <a:lnTo>
                  <a:pt x="38684" y="102894"/>
                </a:lnTo>
                <a:lnTo>
                  <a:pt x="40077" y="108554"/>
                </a:lnTo>
                <a:lnTo>
                  <a:pt x="41005" y="114233"/>
                </a:lnTo>
                <a:lnTo>
                  <a:pt x="41624" y="119924"/>
                </a:lnTo>
                <a:lnTo>
                  <a:pt x="42037" y="125623"/>
                </a:lnTo>
                <a:lnTo>
                  <a:pt x="43265" y="130374"/>
                </a:lnTo>
                <a:lnTo>
                  <a:pt x="45036" y="134495"/>
                </a:lnTo>
                <a:lnTo>
                  <a:pt x="47169" y="138195"/>
                </a:lnTo>
                <a:lnTo>
                  <a:pt x="52079" y="147385"/>
                </a:lnTo>
                <a:lnTo>
                  <a:pt x="54722" y="152503"/>
                </a:lnTo>
                <a:lnTo>
                  <a:pt x="57437" y="155914"/>
                </a:lnTo>
                <a:lnTo>
                  <a:pt x="60198" y="158189"/>
                </a:lnTo>
                <a:lnTo>
                  <a:pt x="65807" y="161669"/>
                </a:lnTo>
                <a:lnTo>
                  <a:pt x="71475" y="166390"/>
                </a:lnTo>
                <a:lnTo>
                  <a:pt x="77170" y="171664"/>
                </a:lnTo>
                <a:lnTo>
                  <a:pt x="80021" y="174404"/>
                </a:lnTo>
                <a:lnTo>
                  <a:pt x="82875" y="176230"/>
                </a:lnTo>
                <a:lnTo>
                  <a:pt x="88586" y="178260"/>
                </a:lnTo>
                <a:lnTo>
                  <a:pt x="92395" y="178801"/>
                </a:lnTo>
                <a:lnTo>
                  <a:pt x="96840" y="179161"/>
                </a:lnTo>
                <a:lnTo>
                  <a:pt x="105905" y="179562"/>
                </a:lnTo>
                <a:lnTo>
                  <a:pt x="116363" y="179788"/>
                </a:lnTo>
                <a:lnTo>
                  <a:pt x="131341" y="179871"/>
                </a:lnTo>
                <a:lnTo>
                  <a:pt x="135185" y="178922"/>
                </a:lnTo>
                <a:lnTo>
                  <a:pt x="139654" y="177337"/>
                </a:lnTo>
                <a:lnTo>
                  <a:pt x="144538" y="175329"/>
                </a:lnTo>
                <a:lnTo>
                  <a:pt x="148747" y="173037"/>
                </a:lnTo>
                <a:lnTo>
                  <a:pt x="152504" y="170557"/>
                </a:lnTo>
                <a:lnTo>
                  <a:pt x="155962" y="167950"/>
                </a:lnTo>
                <a:lnTo>
                  <a:pt x="159220" y="164308"/>
                </a:lnTo>
                <a:lnTo>
                  <a:pt x="162344" y="159975"/>
                </a:lnTo>
                <a:lnTo>
                  <a:pt x="165380" y="155181"/>
                </a:lnTo>
                <a:lnTo>
                  <a:pt x="168355" y="151033"/>
                </a:lnTo>
                <a:lnTo>
                  <a:pt x="171292" y="147315"/>
                </a:lnTo>
                <a:lnTo>
                  <a:pt x="174202" y="143883"/>
                </a:lnTo>
                <a:lnTo>
                  <a:pt x="177094" y="140643"/>
                </a:lnTo>
                <a:lnTo>
                  <a:pt x="188595" y="1284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50"/>
          <p:cNvSpPr/>
          <p:nvPr/>
        </p:nvSpPr>
        <p:spPr>
          <a:xfrm>
            <a:off x="8738234" y="3454845"/>
            <a:ext cx="180024" cy="179778"/>
          </a:xfrm>
          <a:custGeom>
            <a:avLst/>
            <a:gdLst/>
            <a:ahLst/>
            <a:cxnLst/>
            <a:rect l="0" t="0" r="0" b="0"/>
            <a:pathLst>
              <a:path w="180024" h="179778">
                <a:moveTo>
                  <a:pt x="0" y="42734"/>
                </a:moveTo>
                <a:lnTo>
                  <a:pt x="0" y="34515"/>
                </a:lnTo>
                <a:lnTo>
                  <a:pt x="4551" y="29716"/>
                </a:lnTo>
                <a:lnTo>
                  <a:pt x="8468" y="25697"/>
                </a:lnTo>
                <a:lnTo>
                  <a:pt x="8542" y="30172"/>
                </a:lnTo>
                <a:lnTo>
                  <a:pt x="8571" y="45744"/>
                </a:lnTo>
                <a:lnTo>
                  <a:pt x="9525" y="49503"/>
                </a:lnTo>
                <a:lnTo>
                  <a:pt x="11112" y="53914"/>
                </a:lnTo>
                <a:lnTo>
                  <a:pt x="13124" y="58761"/>
                </a:lnTo>
                <a:lnTo>
                  <a:pt x="14465" y="63896"/>
                </a:lnTo>
                <a:lnTo>
                  <a:pt x="15358" y="69225"/>
                </a:lnTo>
                <a:lnTo>
                  <a:pt x="15954" y="74682"/>
                </a:lnTo>
                <a:lnTo>
                  <a:pt x="17304" y="79273"/>
                </a:lnTo>
                <a:lnTo>
                  <a:pt x="19156" y="83286"/>
                </a:lnTo>
                <a:lnTo>
                  <a:pt x="21343" y="86914"/>
                </a:lnTo>
                <a:lnTo>
                  <a:pt x="22801" y="91237"/>
                </a:lnTo>
                <a:lnTo>
                  <a:pt x="23774" y="96025"/>
                </a:lnTo>
                <a:lnTo>
                  <a:pt x="24423" y="101122"/>
                </a:lnTo>
                <a:lnTo>
                  <a:pt x="25807" y="106424"/>
                </a:lnTo>
                <a:lnTo>
                  <a:pt x="27682" y="111864"/>
                </a:lnTo>
                <a:lnTo>
                  <a:pt x="29885" y="117396"/>
                </a:lnTo>
                <a:lnTo>
                  <a:pt x="31353" y="122037"/>
                </a:lnTo>
                <a:lnTo>
                  <a:pt x="32332" y="126082"/>
                </a:lnTo>
                <a:lnTo>
                  <a:pt x="32986" y="129732"/>
                </a:lnTo>
                <a:lnTo>
                  <a:pt x="34373" y="133118"/>
                </a:lnTo>
                <a:lnTo>
                  <a:pt x="36251" y="136328"/>
                </a:lnTo>
                <a:lnTo>
                  <a:pt x="38455" y="139420"/>
                </a:lnTo>
                <a:lnTo>
                  <a:pt x="39924" y="142434"/>
                </a:lnTo>
                <a:lnTo>
                  <a:pt x="40904" y="145396"/>
                </a:lnTo>
                <a:lnTo>
                  <a:pt x="41557" y="148323"/>
                </a:lnTo>
                <a:lnTo>
                  <a:pt x="42945" y="151227"/>
                </a:lnTo>
                <a:lnTo>
                  <a:pt x="44823" y="154115"/>
                </a:lnTo>
                <a:lnTo>
                  <a:pt x="47027" y="156993"/>
                </a:lnTo>
                <a:lnTo>
                  <a:pt x="48497" y="159864"/>
                </a:lnTo>
                <a:lnTo>
                  <a:pt x="49476" y="162731"/>
                </a:lnTo>
                <a:lnTo>
                  <a:pt x="51048" y="169625"/>
                </a:lnTo>
                <a:lnTo>
                  <a:pt x="51264" y="173108"/>
                </a:lnTo>
                <a:lnTo>
                  <a:pt x="51432" y="179777"/>
                </a:lnTo>
                <a:lnTo>
                  <a:pt x="51434" y="175309"/>
                </a:lnTo>
                <a:lnTo>
                  <a:pt x="50483" y="173980"/>
                </a:lnTo>
                <a:lnTo>
                  <a:pt x="48896" y="173094"/>
                </a:lnTo>
                <a:lnTo>
                  <a:pt x="46884" y="172504"/>
                </a:lnTo>
                <a:lnTo>
                  <a:pt x="44591" y="170205"/>
                </a:lnTo>
                <a:lnTo>
                  <a:pt x="42111" y="166767"/>
                </a:lnTo>
                <a:lnTo>
                  <a:pt x="39504" y="162571"/>
                </a:lnTo>
                <a:lnTo>
                  <a:pt x="37765" y="157868"/>
                </a:lnTo>
                <a:lnTo>
                  <a:pt x="36607" y="152827"/>
                </a:lnTo>
                <a:lnTo>
                  <a:pt x="35835" y="147563"/>
                </a:lnTo>
                <a:lnTo>
                  <a:pt x="35320" y="142147"/>
                </a:lnTo>
                <a:lnTo>
                  <a:pt x="34977" y="136632"/>
                </a:lnTo>
                <a:lnTo>
                  <a:pt x="34596" y="125424"/>
                </a:lnTo>
                <a:lnTo>
                  <a:pt x="34427" y="114093"/>
                </a:lnTo>
                <a:lnTo>
                  <a:pt x="35334" y="108404"/>
                </a:lnTo>
                <a:lnTo>
                  <a:pt x="36891" y="102707"/>
                </a:lnTo>
                <a:lnTo>
                  <a:pt x="38882" y="97004"/>
                </a:lnTo>
                <a:lnTo>
                  <a:pt x="41161" y="91297"/>
                </a:lnTo>
                <a:lnTo>
                  <a:pt x="43634" y="85586"/>
                </a:lnTo>
                <a:lnTo>
                  <a:pt x="48921" y="74162"/>
                </a:lnTo>
                <a:lnTo>
                  <a:pt x="54446" y="62735"/>
                </a:lnTo>
                <a:lnTo>
                  <a:pt x="58205" y="57021"/>
                </a:lnTo>
                <a:lnTo>
                  <a:pt x="62616" y="51306"/>
                </a:lnTo>
                <a:lnTo>
                  <a:pt x="67462" y="45591"/>
                </a:lnTo>
                <a:lnTo>
                  <a:pt x="72597" y="40829"/>
                </a:lnTo>
                <a:lnTo>
                  <a:pt x="77927" y="36702"/>
                </a:lnTo>
                <a:lnTo>
                  <a:pt x="83384" y="32998"/>
                </a:lnTo>
                <a:lnTo>
                  <a:pt x="87974" y="28624"/>
                </a:lnTo>
                <a:lnTo>
                  <a:pt x="91988" y="23802"/>
                </a:lnTo>
                <a:lnTo>
                  <a:pt x="95615" y="18683"/>
                </a:lnTo>
                <a:lnTo>
                  <a:pt x="99938" y="15270"/>
                </a:lnTo>
                <a:lnTo>
                  <a:pt x="104726" y="12995"/>
                </a:lnTo>
                <a:lnTo>
                  <a:pt x="109823" y="11478"/>
                </a:lnTo>
                <a:lnTo>
                  <a:pt x="114173" y="9515"/>
                </a:lnTo>
                <a:lnTo>
                  <a:pt x="118025" y="7253"/>
                </a:lnTo>
                <a:lnTo>
                  <a:pt x="121546" y="4793"/>
                </a:lnTo>
                <a:lnTo>
                  <a:pt x="125800" y="3152"/>
                </a:lnTo>
                <a:lnTo>
                  <a:pt x="130539" y="2059"/>
                </a:lnTo>
                <a:lnTo>
                  <a:pt x="135604" y="1330"/>
                </a:lnTo>
                <a:lnTo>
                  <a:pt x="139933" y="844"/>
                </a:lnTo>
                <a:lnTo>
                  <a:pt x="143771" y="520"/>
                </a:lnTo>
                <a:lnTo>
                  <a:pt x="147283" y="304"/>
                </a:lnTo>
                <a:lnTo>
                  <a:pt x="153725" y="64"/>
                </a:lnTo>
                <a:lnTo>
                  <a:pt x="156775" y="0"/>
                </a:lnTo>
                <a:lnTo>
                  <a:pt x="159762" y="910"/>
                </a:lnTo>
                <a:lnTo>
                  <a:pt x="162707" y="2469"/>
                </a:lnTo>
                <a:lnTo>
                  <a:pt x="165620" y="4461"/>
                </a:lnTo>
                <a:lnTo>
                  <a:pt x="168516" y="6741"/>
                </a:lnTo>
                <a:lnTo>
                  <a:pt x="171399" y="9214"/>
                </a:lnTo>
                <a:lnTo>
                  <a:pt x="178320" y="15476"/>
                </a:lnTo>
                <a:lnTo>
                  <a:pt x="178888" y="16942"/>
                </a:lnTo>
                <a:lnTo>
                  <a:pt x="179266" y="18872"/>
                </a:lnTo>
                <a:lnTo>
                  <a:pt x="180023" y="255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51"/>
          <p:cNvSpPr/>
          <p:nvPr/>
        </p:nvSpPr>
        <p:spPr>
          <a:xfrm>
            <a:off x="6946700" y="3977640"/>
            <a:ext cx="218792" cy="290115"/>
          </a:xfrm>
          <a:custGeom>
            <a:avLst/>
            <a:gdLst/>
            <a:ahLst/>
            <a:cxnLst/>
            <a:rect l="0" t="0" r="0" b="0"/>
            <a:pathLst>
              <a:path w="218792" h="290115">
                <a:moveTo>
                  <a:pt x="102752" y="0"/>
                </a:moveTo>
                <a:lnTo>
                  <a:pt x="95371" y="0"/>
                </a:lnTo>
                <a:lnTo>
                  <a:pt x="89982" y="4550"/>
                </a:lnTo>
                <a:lnTo>
                  <a:pt x="86619" y="6843"/>
                </a:lnTo>
                <a:lnTo>
                  <a:pt x="82471" y="9325"/>
                </a:lnTo>
                <a:lnTo>
                  <a:pt x="77802" y="11931"/>
                </a:lnTo>
                <a:lnTo>
                  <a:pt x="73736" y="14622"/>
                </a:lnTo>
                <a:lnTo>
                  <a:pt x="70073" y="17368"/>
                </a:lnTo>
                <a:lnTo>
                  <a:pt x="63463" y="22959"/>
                </a:lnTo>
                <a:lnTo>
                  <a:pt x="57350" y="28618"/>
                </a:lnTo>
                <a:lnTo>
                  <a:pt x="51458" y="36849"/>
                </a:lnTo>
                <a:lnTo>
                  <a:pt x="48554" y="41711"/>
                </a:lnTo>
                <a:lnTo>
                  <a:pt x="45665" y="46857"/>
                </a:lnTo>
                <a:lnTo>
                  <a:pt x="39915" y="57655"/>
                </a:lnTo>
                <a:lnTo>
                  <a:pt x="14170" y="108598"/>
                </a:lnTo>
                <a:lnTo>
                  <a:pt x="12265" y="114308"/>
                </a:lnTo>
                <a:lnTo>
                  <a:pt x="10995" y="120020"/>
                </a:lnTo>
                <a:lnTo>
                  <a:pt x="10149" y="125734"/>
                </a:lnTo>
                <a:lnTo>
                  <a:pt x="8631" y="132400"/>
                </a:lnTo>
                <a:lnTo>
                  <a:pt x="6667" y="139701"/>
                </a:lnTo>
                <a:lnTo>
                  <a:pt x="4405" y="147427"/>
                </a:lnTo>
                <a:lnTo>
                  <a:pt x="2898" y="154482"/>
                </a:lnTo>
                <a:lnTo>
                  <a:pt x="1892" y="161090"/>
                </a:lnTo>
                <a:lnTo>
                  <a:pt x="1223" y="167401"/>
                </a:lnTo>
                <a:lnTo>
                  <a:pt x="775" y="174465"/>
                </a:lnTo>
                <a:lnTo>
                  <a:pt x="478" y="182033"/>
                </a:lnTo>
                <a:lnTo>
                  <a:pt x="59" y="203795"/>
                </a:lnTo>
                <a:lnTo>
                  <a:pt x="0" y="210159"/>
                </a:lnTo>
                <a:lnTo>
                  <a:pt x="913" y="216305"/>
                </a:lnTo>
                <a:lnTo>
                  <a:pt x="2475" y="222309"/>
                </a:lnTo>
                <a:lnTo>
                  <a:pt x="4468" y="228216"/>
                </a:lnTo>
                <a:lnTo>
                  <a:pt x="5797" y="233106"/>
                </a:lnTo>
                <a:lnTo>
                  <a:pt x="7273" y="241080"/>
                </a:lnTo>
                <a:lnTo>
                  <a:pt x="8619" y="245492"/>
                </a:lnTo>
                <a:lnTo>
                  <a:pt x="10469" y="250339"/>
                </a:lnTo>
                <a:lnTo>
                  <a:pt x="12655" y="255475"/>
                </a:lnTo>
                <a:lnTo>
                  <a:pt x="17624" y="263722"/>
                </a:lnTo>
                <a:lnTo>
                  <a:pt x="20283" y="267254"/>
                </a:lnTo>
                <a:lnTo>
                  <a:pt x="23960" y="270562"/>
                </a:lnTo>
                <a:lnTo>
                  <a:pt x="28316" y="273719"/>
                </a:lnTo>
                <a:lnTo>
                  <a:pt x="33126" y="276777"/>
                </a:lnTo>
                <a:lnTo>
                  <a:pt x="37285" y="278815"/>
                </a:lnTo>
                <a:lnTo>
                  <a:pt x="41009" y="280174"/>
                </a:lnTo>
                <a:lnTo>
                  <a:pt x="44446" y="281081"/>
                </a:lnTo>
                <a:lnTo>
                  <a:pt x="48642" y="282637"/>
                </a:lnTo>
                <a:lnTo>
                  <a:pt x="53343" y="284627"/>
                </a:lnTo>
                <a:lnTo>
                  <a:pt x="58383" y="286906"/>
                </a:lnTo>
                <a:lnTo>
                  <a:pt x="63648" y="288426"/>
                </a:lnTo>
                <a:lnTo>
                  <a:pt x="69062" y="289439"/>
                </a:lnTo>
                <a:lnTo>
                  <a:pt x="74577" y="290114"/>
                </a:lnTo>
                <a:lnTo>
                  <a:pt x="80159" y="289611"/>
                </a:lnTo>
                <a:lnTo>
                  <a:pt x="85785" y="288324"/>
                </a:lnTo>
                <a:lnTo>
                  <a:pt x="91440" y="286514"/>
                </a:lnTo>
                <a:lnTo>
                  <a:pt x="96163" y="285307"/>
                </a:lnTo>
                <a:lnTo>
                  <a:pt x="100265" y="284502"/>
                </a:lnTo>
                <a:lnTo>
                  <a:pt x="103951" y="283965"/>
                </a:lnTo>
                <a:lnTo>
                  <a:pt x="108314" y="282655"/>
                </a:lnTo>
                <a:lnTo>
                  <a:pt x="113127" y="280829"/>
                </a:lnTo>
                <a:lnTo>
                  <a:pt x="118242" y="278659"/>
                </a:lnTo>
                <a:lnTo>
                  <a:pt x="129004" y="273709"/>
                </a:lnTo>
                <a:lnTo>
                  <a:pt x="134540" y="271055"/>
                </a:lnTo>
                <a:lnTo>
                  <a:pt x="139185" y="267381"/>
                </a:lnTo>
                <a:lnTo>
                  <a:pt x="143233" y="263026"/>
                </a:lnTo>
                <a:lnTo>
                  <a:pt x="146884" y="258218"/>
                </a:lnTo>
                <a:lnTo>
                  <a:pt x="151224" y="254060"/>
                </a:lnTo>
                <a:lnTo>
                  <a:pt x="156022" y="250336"/>
                </a:lnTo>
                <a:lnTo>
                  <a:pt x="161125" y="246900"/>
                </a:lnTo>
                <a:lnTo>
                  <a:pt x="166433" y="242705"/>
                </a:lnTo>
                <a:lnTo>
                  <a:pt x="171876" y="238003"/>
                </a:lnTo>
                <a:lnTo>
                  <a:pt x="182050" y="228652"/>
                </a:lnTo>
                <a:lnTo>
                  <a:pt x="189748" y="221320"/>
                </a:lnTo>
                <a:lnTo>
                  <a:pt x="196345" y="212347"/>
                </a:lnTo>
                <a:lnTo>
                  <a:pt x="199437" y="207287"/>
                </a:lnTo>
                <a:lnTo>
                  <a:pt x="205413" y="199125"/>
                </a:lnTo>
                <a:lnTo>
                  <a:pt x="208340" y="195615"/>
                </a:lnTo>
                <a:lnTo>
                  <a:pt x="210292" y="191370"/>
                </a:lnTo>
                <a:lnTo>
                  <a:pt x="211593" y="186634"/>
                </a:lnTo>
                <a:lnTo>
                  <a:pt x="212460" y="181573"/>
                </a:lnTo>
                <a:lnTo>
                  <a:pt x="215964" y="173409"/>
                </a:lnTo>
                <a:lnTo>
                  <a:pt x="218232" y="169899"/>
                </a:lnTo>
                <a:lnTo>
                  <a:pt x="218791" y="165653"/>
                </a:lnTo>
                <a:lnTo>
                  <a:pt x="218211" y="160918"/>
                </a:lnTo>
                <a:lnTo>
                  <a:pt x="216872" y="155856"/>
                </a:lnTo>
                <a:lnTo>
                  <a:pt x="215980" y="150577"/>
                </a:lnTo>
                <a:lnTo>
                  <a:pt x="215385" y="145152"/>
                </a:lnTo>
                <a:lnTo>
                  <a:pt x="214988" y="139630"/>
                </a:lnTo>
                <a:lnTo>
                  <a:pt x="213771" y="134044"/>
                </a:lnTo>
                <a:lnTo>
                  <a:pt x="212007" y="128415"/>
                </a:lnTo>
                <a:lnTo>
                  <a:pt x="209878" y="122757"/>
                </a:lnTo>
                <a:lnTo>
                  <a:pt x="208460" y="117080"/>
                </a:lnTo>
                <a:lnTo>
                  <a:pt x="207514" y="111391"/>
                </a:lnTo>
                <a:lnTo>
                  <a:pt x="206884" y="105693"/>
                </a:lnTo>
                <a:lnTo>
                  <a:pt x="203643" y="96822"/>
                </a:lnTo>
                <a:lnTo>
                  <a:pt x="199980" y="89704"/>
                </a:lnTo>
                <a:lnTo>
                  <a:pt x="198352" y="83366"/>
                </a:lnTo>
                <a:lnTo>
                  <a:pt x="195088" y="74834"/>
                </a:lnTo>
                <a:lnTo>
                  <a:pt x="192885" y="69892"/>
                </a:lnTo>
                <a:lnTo>
                  <a:pt x="187897" y="61860"/>
                </a:lnTo>
                <a:lnTo>
                  <a:pt x="185232" y="58385"/>
                </a:lnTo>
                <a:lnTo>
                  <a:pt x="181551" y="55116"/>
                </a:lnTo>
                <a:lnTo>
                  <a:pt x="177192" y="51984"/>
                </a:lnTo>
                <a:lnTo>
                  <a:pt x="172381" y="48943"/>
                </a:lnTo>
                <a:lnTo>
                  <a:pt x="168222" y="45964"/>
                </a:lnTo>
                <a:lnTo>
                  <a:pt x="164496" y="43025"/>
                </a:lnTo>
                <a:lnTo>
                  <a:pt x="161060" y="40113"/>
                </a:lnTo>
                <a:lnTo>
                  <a:pt x="154702" y="36878"/>
                </a:lnTo>
                <a:lnTo>
                  <a:pt x="148701" y="35440"/>
                </a:lnTo>
                <a:lnTo>
                  <a:pt x="142859" y="34801"/>
                </a:lnTo>
                <a:lnTo>
                  <a:pt x="139968" y="33678"/>
                </a:lnTo>
                <a:lnTo>
                  <a:pt x="134215" y="29890"/>
                </a:lnTo>
                <a:lnTo>
                  <a:pt x="128483" y="27572"/>
                </a:lnTo>
                <a:lnTo>
                  <a:pt x="122760" y="26541"/>
                </a:lnTo>
                <a:lnTo>
                  <a:pt x="117043" y="26084"/>
                </a:lnTo>
                <a:lnTo>
                  <a:pt x="111326" y="25880"/>
                </a:lnTo>
                <a:lnTo>
                  <a:pt x="102752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52"/>
          <p:cNvSpPr/>
          <p:nvPr/>
        </p:nvSpPr>
        <p:spPr>
          <a:xfrm>
            <a:off x="7358178" y="3994785"/>
            <a:ext cx="231342" cy="188595"/>
          </a:xfrm>
          <a:custGeom>
            <a:avLst/>
            <a:gdLst/>
            <a:ahLst/>
            <a:cxnLst/>
            <a:rect l="0" t="0" r="0" b="0"/>
            <a:pathLst>
              <a:path w="231342" h="188595">
                <a:moveTo>
                  <a:pt x="179906" y="0"/>
                </a:moveTo>
                <a:lnTo>
                  <a:pt x="179906" y="7380"/>
                </a:lnTo>
                <a:lnTo>
                  <a:pt x="178954" y="7778"/>
                </a:lnTo>
                <a:lnTo>
                  <a:pt x="175355" y="8219"/>
                </a:lnTo>
                <a:lnTo>
                  <a:pt x="174015" y="9289"/>
                </a:lnTo>
                <a:lnTo>
                  <a:pt x="173121" y="10955"/>
                </a:lnTo>
                <a:lnTo>
                  <a:pt x="172526" y="13018"/>
                </a:lnTo>
                <a:lnTo>
                  <a:pt x="169324" y="17851"/>
                </a:lnTo>
                <a:lnTo>
                  <a:pt x="167137" y="20473"/>
                </a:lnTo>
                <a:lnTo>
                  <a:pt x="163773" y="22221"/>
                </a:lnTo>
                <a:lnTo>
                  <a:pt x="159626" y="23386"/>
                </a:lnTo>
                <a:lnTo>
                  <a:pt x="154956" y="24163"/>
                </a:lnTo>
                <a:lnTo>
                  <a:pt x="150890" y="25634"/>
                </a:lnTo>
                <a:lnTo>
                  <a:pt x="143833" y="29808"/>
                </a:lnTo>
                <a:lnTo>
                  <a:pt x="139665" y="32254"/>
                </a:lnTo>
                <a:lnTo>
                  <a:pt x="134981" y="34838"/>
                </a:lnTo>
                <a:lnTo>
                  <a:pt x="124697" y="40248"/>
                </a:lnTo>
                <a:lnTo>
                  <a:pt x="79858" y="62874"/>
                </a:lnTo>
                <a:lnTo>
                  <a:pt x="75107" y="65729"/>
                </a:lnTo>
                <a:lnTo>
                  <a:pt x="70988" y="68584"/>
                </a:lnTo>
                <a:lnTo>
                  <a:pt x="67289" y="71440"/>
                </a:lnTo>
                <a:lnTo>
                  <a:pt x="62918" y="74297"/>
                </a:lnTo>
                <a:lnTo>
                  <a:pt x="58100" y="77154"/>
                </a:lnTo>
                <a:lnTo>
                  <a:pt x="52982" y="80010"/>
                </a:lnTo>
                <a:lnTo>
                  <a:pt x="48617" y="82868"/>
                </a:lnTo>
                <a:lnTo>
                  <a:pt x="44756" y="85725"/>
                </a:lnTo>
                <a:lnTo>
                  <a:pt x="41229" y="88582"/>
                </a:lnTo>
                <a:lnTo>
                  <a:pt x="36972" y="90487"/>
                </a:lnTo>
                <a:lnTo>
                  <a:pt x="32229" y="91757"/>
                </a:lnTo>
                <a:lnTo>
                  <a:pt x="27162" y="92604"/>
                </a:lnTo>
                <a:lnTo>
                  <a:pt x="23785" y="94121"/>
                </a:lnTo>
                <a:lnTo>
                  <a:pt x="21533" y="96085"/>
                </a:lnTo>
                <a:lnTo>
                  <a:pt x="20032" y="98346"/>
                </a:lnTo>
                <a:lnTo>
                  <a:pt x="18078" y="99854"/>
                </a:lnTo>
                <a:lnTo>
                  <a:pt x="15823" y="100859"/>
                </a:lnTo>
                <a:lnTo>
                  <a:pt x="13368" y="101529"/>
                </a:lnTo>
                <a:lnTo>
                  <a:pt x="11731" y="102928"/>
                </a:lnTo>
                <a:lnTo>
                  <a:pt x="10639" y="104814"/>
                </a:lnTo>
                <a:lnTo>
                  <a:pt x="9912" y="107023"/>
                </a:lnTo>
                <a:lnTo>
                  <a:pt x="8474" y="108496"/>
                </a:lnTo>
                <a:lnTo>
                  <a:pt x="6563" y="109478"/>
                </a:lnTo>
                <a:lnTo>
                  <a:pt x="275" y="111327"/>
                </a:lnTo>
                <a:lnTo>
                  <a:pt x="0" y="115959"/>
                </a:lnTo>
                <a:lnTo>
                  <a:pt x="913" y="117311"/>
                </a:lnTo>
                <a:lnTo>
                  <a:pt x="2475" y="118212"/>
                </a:lnTo>
                <a:lnTo>
                  <a:pt x="4469" y="118813"/>
                </a:lnTo>
                <a:lnTo>
                  <a:pt x="5798" y="120166"/>
                </a:lnTo>
                <a:lnTo>
                  <a:pt x="6684" y="122021"/>
                </a:lnTo>
                <a:lnTo>
                  <a:pt x="7275" y="124209"/>
                </a:lnTo>
                <a:lnTo>
                  <a:pt x="8621" y="125668"/>
                </a:lnTo>
                <a:lnTo>
                  <a:pt x="10472" y="126642"/>
                </a:lnTo>
                <a:lnTo>
                  <a:pt x="12658" y="127290"/>
                </a:lnTo>
                <a:lnTo>
                  <a:pt x="17626" y="130551"/>
                </a:lnTo>
                <a:lnTo>
                  <a:pt x="20284" y="132754"/>
                </a:lnTo>
                <a:lnTo>
                  <a:pt x="23962" y="134222"/>
                </a:lnTo>
                <a:lnTo>
                  <a:pt x="28319" y="135202"/>
                </a:lnTo>
                <a:lnTo>
                  <a:pt x="33128" y="135854"/>
                </a:lnTo>
                <a:lnTo>
                  <a:pt x="37286" y="136289"/>
                </a:lnTo>
                <a:lnTo>
                  <a:pt x="44447" y="136773"/>
                </a:lnTo>
                <a:lnTo>
                  <a:pt x="48643" y="137854"/>
                </a:lnTo>
                <a:lnTo>
                  <a:pt x="53345" y="139528"/>
                </a:lnTo>
                <a:lnTo>
                  <a:pt x="58384" y="141596"/>
                </a:lnTo>
                <a:lnTo>
                  <a:pt x="63649" y="142975"/>
                </a:lnTo>
                <a:lnTo>
                  <a:pt x="69064" y="143894"/>
                </a:lnTo>
                <a:lnTo>
                  <a:pt x="74579" y="144506"/>
                </a:lnTo>
                <a:lnTo>
                  <a:pt x="79209" y="144915"/>
                </a:lnTo>
                <a:lnTo>
                  <a:pt x="83246" y="145187"/>
                </a:lnTo>
                <a:lnTo>
                  <a:pt x="86892" y="145369"/>
                </a:lnTo>
                <a:lnTo>
                  <a:pt x="96022" y="145571"/>
                </a:lnTo>
                <a:lnTo>
                  <a:pt x="101123" y="145625"/>
                </a:lnTo>
                <a:lnTo>
                  <a:pt x="106429" y="146613"/>
                </a:lnTo>
                <a:lnTo>
                  <a:pt x="111872" y="148224"/>
                </a:lnTo>
                <a:lnTo>
                  <a:pt x="117405" y="150251"/>
                </a:lnTo>
                <a:lnTo>
                  <a:pt x="122046" y="151602"/>
                </a:lnTo>
                <a:lnTo>
                  <a:pt x="126093" y="152503"/>
                </a:lnTo>
                <a:lnTo>
                  <a:pt x="129744" y="153104"/>
                </a:lnTo>
                <a:lnTo>
                  <a:pt x="134082" y="154457"/>
                </a:lnTo>
                <a:lnTo>
                  <a:pt x="138879" y="156311"/>
                </a:lnTo>
                <a:lnTo>
                  <a:pt x="143982" y="158500"/>
                </a:lnTo>
                <a:lnTo>
                  <a:pt x="149290" y="159959"/>
                </a:lnTo>
                <a:lnTo>
                  <a:pt x="154733" y="160932"/>
                </a:lnTo>
                <a:lnTo>
                  <a:pt x="160266" y="161580"/>
                </a:lnTo>
                <a:lnTo>
                  <a:pt x="164908" y="162012"/>
                </a:lnTo>
                <a:lnTo>
                  <a:pt x="168955" y="162301"/>
                </a:lnTo>
                <a:lnTo>
                  <a:pt x="172606" y="162493"/>
                </a:lnTo>
                <a:lnTo>
                  <a:pt x="175992" y="163573"/>
                </a:lnTo>
                <a:lnTo>
                  <a:pt x="182294" y="167314"/>
                </a:lnTo>
                <a:lnTo>
                  <a:pt x="188270" y="169611"/>
                </a:lnTo>
                <a:lnTo>
                  <a:pt x="191197" y="170224"/>
                </a:lnTo>
                <a:lnTo>
                  <a:pt x="196990" y="173445"/>
                </a:lnTo>
                <a:lnTo>
                  <a:pt x="199867" y="175637"/>
                </a:lnTo>
                <a:lnTo>
                  <a:pt x="205606" y="178073"/>
                </a:lnTo>
                <a:lnTo>
                  <a:pt x="212499" y="179637"/>
                </a:lnTo>
                <a:lnTo>
                  <a:pt x="218245" y="184459"/>
                </a:lnTo>
                <a:lnTo>
                  <a:pt x="221429" y="187369"/>
                </a:lnTo>
                <a:lnTo>
                  <a:pt x="224714" y="188050"/>
                </a:lnTo>
                <a:lnTo>
                  <a:pt x="231341" y="18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53"/>
          <p:cNvSpPr/>
          <p:nvPr/>
        </p:nvSpPr>
        <p:spPr>
          <a:xfrm>
            <a:off x="7718142" y="3986327"/>
            <a:ext cx="145699" cy="171219"/>
          </a:xfrm>
          <a:custGeom>
            <a:avLst/>
            <a:gdLst/>
            <a:ahLst/>
            <a:cxnLst/>
            <a:rect l="0" t="0" r="0" b="0"/>
            <a:pathLst>
              <a:path w="145699" h="171219">
                <a:moveTo>
                  <a:pt x="128552" y="25602"/>
                </a:moveTo>
                <a:lnTo>
                  <a:pt x="124001" y="25602"/>
                </a:lnTo>
                <a:lnTo>
                  <a:pt x="122661" y="24650"/>
                </a:lnTo>
                <a:lnTo>
                  <a:pt x="121767" y="23063"/>
                </a:lnTo>
                <a:lnTo>
                  <a:pt x="120334" y="18222"/>
                </a:lnTo>
                <a:lnTo>
                  <a:pt x="117597" y="15020"/>
                </a:lnTo>
                <a:lnTo>
                  <a:pt x="112631" y="9754"/>
                </a:lnTo>
                <a:lnTo>
                  <a:pt x="111951" y="6494"/>
                </a:lnTo>
                <a:lnTo>
                  <a:pt x="111769" y="4291"/>
                </a:lnTo>
                <a:lnTo>
                  <a:pt x="110697" y="2822"/>
                </a:lnTo>
                <a:lnTo>
                  <a:pt x="109029" y="1843"/>
                </a:lnTo>
                <a:lnTo>
                  <a:pt x="104635" y="755"/>
                </a:lnTo>
                <a:lnTo>
                  <a:pt x="102131" y="465"/>
                </a:lnTo>
                <a:lnTo>
                  <a:pt x="99507" y="272"/>
                </a:lnTo>
                <a:lnTo>
                  <a:pt x="96807" y="143"/>
                </a:lnTo>
                <a:lnTo>
                  <a:pt x="91265" y="0"/>
                </a:lnTo>
                <a:lnTo>
                  <a:pt x="88455" y="914"/>
                </a:lnTo>
                <a:lnTo>
                  <a:pt x="85628" y="2476"/>
                </a:lnTo>
                <a:lnTo>
                  <a:pt x="82791" y="4470"/>
                </a:lnTo>
                <a:lnTo>
                  <a:pt x="79947" y="5799"/>
                </a:lnTo>
                <a:lnTo>
                  <a:pt x="77100" y="6685"/>
                </a:lnTo>
                <a:lnTo>
                  <a:pt x="74248" y="7276"/>
                </a:lnTo>
                <a:lnTo>
                  <a:pt x="71394" y="8622"/>
                </a:lnTo>
                <a:lnTo>
                  <a:pt x="68540" y="10472"/>
                </a:lnTo>
                <a:lnTo>
                  <a:pt x="65684" y="12658"/>
                </a:lnTo>
                <a:lnTo>
                  <a:pt x="62828" y="15068"/>
                </a:lnTo>
                <a:lnTo>
                  <a:pt x="59971" y="17627"/>
                </a:lnTo>
                <a:lnTo>
                  <a:pt x="57114" y="20286"/>
                </a:lnTo>
                <a:lnTo>
                  <a:pt x="53304" y="23010"/>
                </a:lnTo>
                <a:lnTo>
                  <a:pt x="48860" y="25780"/>
                </a:lnTo>
                <a:lnTo>
                  <a:pt x="43991" y="28578"/>
                </a:lnTo>
                <a:lnTo>
                  <a:pt x="39793" y="31396"/>
                </a:lnTo>
                <a:lnTo>
                  <a:pt x="36042" y="34227"/>
                </a:lnTo>
                <a:lnTo>
                  <a:pt x="32590" y="37068"/>
                </a:lnTo>
                <a:lnTo>
                  <a:pt x="29335" y="40866"/>
                </a:lnTo>
                <a:lnTo>
                  <a:pt x="26213" y="45303"/>
                </a:lnTo>
                <a:lnTo>
                  <a:pt x="23178" y="50166"/>
                </a:lnTo>
                <a:lnTo>
                  <a:pt x="20203" y="54361"/>
                </a:lnTo>
                <a:lnTo>
                  <a:pt x="17267" y="58110"/>
                </a:lnTo>
                <a:lnTo>
                  <a:pt x="14358" y="61561"/>
                </a:lnTo>
                <a:lnTo>
                  <a:pt x="12417" y="65768"/>
                </a:lnTo>
                <a:lnTo>
                  <a:pt x="11124" y="70477"/>
                </a:lnTo>
                <a:lnTo>
                  <a:pt x="10262" y="75521"/>
                </a:lnTo>
                <a:lnTo>
                  <a:pt x="8735" y="79837"/>
                </a:lnTo>
                <a:lnTo>
                  <a:pt x="6764" y="83666"/>
                </a:lnTo>
                <a:lnTo>
                  <a:pt x="4498" y="87172"/>
                </a:lnTo>
                <a:lnTo>
                  <a:pt x="2987" y="90461"/>
                </a:lnTo>
                <a:lnTo>
                  <a:pt x="1979" y="93607"/>
                </a:lnTo>
                <a:lnTo>
                  <a:pt x="1308" y="96656"/>
                </a:lnTo>
                <a:lnTo>
                  <a:pt x="861" y="100594"/>
                </a:lnTo>
                <a:lnTo>
                  <a:pt x="562" y="105124"/>
                </a:lnTo>
                <a:lnTo>
                  <a:pt x="231" y="114286"/>
                </a:lnTo>
                <a:lnTo>
                  <a:pt x="44" y="124798"/>
                </a:lnTo>
                <a:lnTo>
                  <a:pt x="0" y="130967"/>
                </a:lnTo>
                <a:lnTo>
                  <a:pt x="941" y="133945"/>
                </a:lnTo>
                <a:lnTo>
                  <a:pt x="2520" y="136884"/>
                </a:lnTo>
                <a:lnTo>
                  <a:pt x="4526" y="139795"/>
                </a:lnTo>
                <a:lnTo>
                  <a:pt x="6815" y="142688"/>
                </a:lnTo>
                <a:lnTo>
                  <a:pt x="9294" y="145570"/>
                </a:lnTo>
                <a:lnTo>
                  <a:pt x="11900" y="148443"/>
                </a:lnTo>
                <a:lnTo>
                  <a:pt x="17334" y="154176"/>
                </a:lnTo>
                <a:lnTo>
                  <a:pt x="24034" y="161067"/>
                </a:lnTo>
                <a:lnTo>
                  <a:pt x="26489" y="162584"/>
                </a:lnTo>
                <a:lnTo>
                  <a:pt x="30030" y="164549"/>
                </a:lnTo>
                <a:lnTo>
                  <a:pt x="34296" y="166811"/>
                </a:lnTo>
                <a:lnTo>
                  <a:pt x="39044" y="168319"/>
                </a:lnTo>
                <a:lnTo>
                  <a:pt x="44115" y="169324"/>
                </a:lnTo>
                <a:lnTo>
                  <a:pt x="49401" y="169995"/>
                </a:lnTo>
                <a:lnTo>
                  <a:pt x="53878" y="170441"/>
                </a:lnTo>
                <a:lnTo>
                  <a:pt x="57814" y="170739"/>
                </a:lnTo>
                <a:lnTo>
                  <a:pt x="61391" y="170938"/>
                </a:lnTo>
                <a:lnTo>
                  <a:pt x="70446" y="171159"/>
                </a:lnTo>
                <a:lnTo>
                  <a:pt x="75527" y="171218"/>
                </a:lnTo>
                <a:lnTo>
                  <a:pt x="80820" y="170304"/>
                </a:lnTo>
                <a:lnTo>
                  <a:pt x="86253" y="168743"/>
                </a:lnTo>
                <a:lnTo>
                  <a:pt x="91780" y="166749"/>
                </a:lnTo>
                <a:lnTo>
                  <a:pt x="97370" y="165421"/>
                </a:lnTo>
                <a:lnTo>
                  <a:pt x="103002" y="164535"/>
                </a:lnTo>
                <a:lnTo>
                  <a:pt x="108661" y="163944"/>
                </a:lnTo>
                <a:lnTo>
                  <a:pt x="114339" y="163550"/>
                </a:lnTo>
                <a:lnTo>
                  <a:pt x="120029" y="163288"/>
                </a:lnTo>
                <a:lnTo>
                  <a:pt x="134600" y="162918"/>
                </a:lnTo>
                <a:lnTo>
                  <a:pt x="145698" y="1627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54"/>
          <p:cNvSpPr/>
          <p:nvPr/>
        </p:nvSpPr>
        <p:spPr>
          <a:xfrm>
            <a:off x="8018149" y="3969070"/>
            <a:ext cx="240027" cy="162876"/>
          </a:xfrm>
          <a:custGeom>
            <a:avLst/>
            <a:gdLst/>
            <a:ahLst/>
            <a:cxnLst/>
            <a:rect l="0" t="0" r="0" b="0"/>
            <a:pathLst>
              <a:path w="240027" h="162876">
                <a:moveTo>
                  <a:pt x="128583" y="8570"/>
                </a:moveTo>
                <a:lnTo>
                  <a:pt x="128583" y="102"/>
                </a:lnTo>
                <a:lnTo>
                  <a:pt x="135964" y="7"/>
                </a:lnTo>
                <a:lnTo>
                  <a:pt x="136803" y="0"/>
                </a:lnTo>
                <a:lnTo>
                  <a:pt x="132500" y="4549"/>
                </a:lnTo>
                <a:lnTo>
                  <a:pt x="99994" y="37158"/>
                </a:lnTo>
                <a:lnTo>
                  <a:pt x="96189" y="40011"/>
                </a:lnTo>
                <a:lnTo>
                  <a:pt x="91747" y="42865"/>
                </a:lnTo>
                <a:lnTo>
                  <a:pt x="86881" y="45721"/>
                </a:lnTo>
                <a:lnTo>
                  <a:pt x="81731" y="48577"/>
                </a:lnTo>
                <a:lnTo>
                  <a:pt x="70930" y="54291"/>
                </a:lnTo>
                <a:lnTo>
                  <a:pt x="66335" y="57148"/>
                </a:lnTo>
                <a:lnTo>
                  <a:pt x="62320" y="60005"/>
                </a:lnTo>
                <a:lnTo>
                  <a:pt x="58690" y="62862"/>
                </a:lnTo>
                <a:lnTo>
                  <a:pt x="54365" y="65720"/>
                </a:lnTo>
                <a:lnTo>
                  <a:pt x="49577" y="68577"/>
                </a:lnTo>
                <a:lnTo>
                  <a:pt x="44480" y="71435"/>
                </a:lnTo>
                <a:lnTo>
                  <a:pt x="40129" y="74292"/>
                </a:lnTo>
                <a:lnTo>
                  <a:pt x="36276" y="77150"/>
                </a:lnTo>
                <a:lnTo>
                  <a:pt x="32756" y="80007"/>
                </a:lnTo>
                <a:lnTo>
                  <a:pt x="29455" y="82864"/>
                </a:lnTo>
                <a:lnTo>
                  <a:pt x="26303" y="85722"/>
                </a:lnTo>
                <a:lnTo>
                  <a:pt x="23249" y="88580"/>
                </a:lnTo>
                <a:lnTo>
                  <a:pt x="20260" y="90485"/>
                </a:lnTo>
                <a:lnTo>
                  <a:pt x="14400" y="92601"/>
                </a:lnTo>
                <a:lnTo>
                  <a:pt x="8620" y="96082"/>
                </a:lnTo>
                <a:lnTo>
                  <a:pt x="500" y="102470"/>
                </a:lnTo>
                <a:lnTo>
                  <a:pt x="145" y="107300"/>
                </a:lnTo>
                <a:lnTo>
                  <a:pt x="25" y="111575"/>
                </a:lnTo>
                <a:lnTo>
                  <a:pt x="0" y="118713"/>
                </a:lnTo>
                <a:lnTo>
                  <a:pt x="951" y="119146"/>
                </a:lnTo>
                <a:lnTo>
                  <a:pt x="7377" y="119898"/>
                </a:lnTo>
                <a:lnTo>
                  <a:pt x="13119" y="122501"/>
                </a:lnTo>
                <a:lnTo>
                  <a:pt x="17317" y="124529"/>
                </a:lnTo>
                <a:lnTo>
                  <a:pt x="24521" y="126782"/>
                </a:lnTo>
                <a:lnTo>
                  <a:pt x="30898" y="127784"/>
                </a:lnTo>
                <a:lnTo>
                  <a:pt x="36908" y="128229"/>
                </a:lnTo>
                <a:lnTo>
                  <a:pt x="45294" y="128427"/>
                </a:lnTo>
                <a:lnTo>
                  <a:pt x="100050" y="128582"/>
                </a:lnTo>
                <a:lnTo>
                  <a:pt x="104798" y="129535"/>
                </a:lnTo>
                <a:lnTo>
                  <a:pt x="108917" y="131123"/>
                </a:lnTo>
                <a:lnTo>
                  <a:pt x="112615" y="133135"/>
                </a:lnTo>
                <a:lnTo>
                  <a:pt x="117938" y="134476"/>
                </a:lnTo>
                <a:lnTo>
                  <a:pt x="124344" y="135370"/>
                </a:lnTo>
                <a:lnTo>
                  <a:pt x="137177" y="136363"/>
                </a:lnTo>
                <a:lnTo>
                  <a:pt x="146054" y="136804"/>
                </a:lnTo>
                <a:lnTo>
                  <a:pt x="155717" y="137000"/>
                </a:lnTo>
                <a:lnTo>
                  <a:pt x="160959" y="137053"/>
                </a:lnTo>
                <a:lnTo>
                  <a:pt x="166359" y="138040"/>
                </a:lnTo>
                <a:lnTo>
                  <a:pt x="171865" y="139651"/>
                </a:lnTo>
                <a:lnTo>
                  <a:pt x="177441" y="141677"/>
                </a:lnTo>
                <a:lnTo>
                  <a:pt x="182110" y="143028"/>
                </a:lnTo>
                <a:lnTo>
                  <a:pt x="186175" y="143928"/>
                </a:lnTo>
                <a:lnTo>
                  <a:pt x="189838" y="144529"/>
                </a:lnTo>
                <a:lnTo>
                  <a:pt x="196448" y="147736"/>
                </a:lnTo>
                <a:lnTo>
                  <a:pt x="199543" y="149925"/>
                </a:lnTo>
                <a:lnTo>
                  <a:pt x="205525" y="152357"/>
                </a:lnTo>
                <a:lnTo>
                  <a:pt x="208452" y="153005"/>
                </a:lnTo>
                <a:lnTo>
                  <a:pt x="214245" y="156266"/>
                </a:lnTo>
                <a:lnTo>
                  <a:pt x="217124" y="158469"/>
                </a:lnTo>
                <a:lnTo>
                  <a:pt x="222861" y="160917"/>
                </a:lnTo>
                <a:lnTo>
                  <a:pt x="228587" y="162004"/>
                </a:lnTo>
                <a:lnTo>
                  <a:pt x="234306" y="162488"/>
                </a:lnTo>
                <a:lnTo>
                  <a:pt x="240026" y="16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55"/>
          <p:cNvSpPr/>
          <p:nvPr/>
        </p:nvSpPr>
        <p:spPr>
          <a:xfrm>
            <a:off x="8412514" y="3866302"/>
            <a:ext cx="25684" cy="317078"/>
          </a:xfrm>
          <a:custGeom>
            <a:avLst/>
            <a:gdLst/>
            <a:ahLst/>
            <a:cxnLst/>
            <a:rect l="0" t="0" r="0" b="0"/>
            <a:pathLst>
              <a:path w="25684" h="317078">
                <a:moveTo>
                  <a:pt x="25683" y="8468"/>
                </a:moveTo>
                <a:lnTo>
                  <a:pt x="25683" y="0"/>
                </a:lnTo>
                <a:lnTo>
                  <a:pt x="25683" y="7285"/>
                </a:lnTo>
                <a:lnTo>
                  <a:pt x="24731" y="9585"/>
                </a:lnTo>
                <a:lnTo>
                  <a:pt x="23143" y="13022"/>
                </a:lnTo>
                <a:lnTo>
                  <a:pt x="21132" y="17219"/>
                </a:lnTo>
                <a:lnTo>
                  <a:pt x="19792" y="20970"/>
                </a:lnTo>
                <a:lnTo>
                  <a:pt x="18898" y="24422"/>
                </a:lnTo>
                <a:lnTo>
                  <a:pt x="18303" y="27676"/>
                </a:lnTo>
                <a:lnTo>
                  <a:pt x="17640" y="36372"/>
                </a:lnTo>
                <a:lnTo>
                  <a:pt x="17346" y="46587"/>
                </a:lnTo>
                <a:lnTo>
                  <a:pt x="17142" y="78869"/>
                </a:lnTo>
                <a:lnTo>
                  <a:pt x="16180" y="86834"/>
                </a:lnTo>
                <a:lnTo>
                  <a:pt x="14584" y="95002"/>
                </a:lnTo>
                <a:lnTo>
                  <a:pt x="12569" y="103305"/>
                </a:lnTo>
                <a:lnTo>
                  <a:pt x="11226" y="111698"/>
                </a:lnTo>
                <a:lnTo>
                  <a:pt x="10330" y="120150"/>
                </a:lnTo>
                <a:lnTo>
                  <a:pt x="9732" y="128643"/>
                </a:lnTo>
                <a:lnTo>
                  <a:pt x="8382" y="136209"/>
                </a:lnTo>
                <a:lnTo>
                  <a:pt x="6529" y="143159"/>
                </a:lnTo>
                <a:lnTo>
                  <a:pt x="4341" y="149697"/>
                </a:lnTo>
                <a:lnTo>
                  <a:pt x="2883" y="156913"/>
                </a:lnTo>
                <a:lnTo>
                  <a:pt x="1911" y="164581"/>
                </a:lnTo>
                <a:lnTo>
                  <a:pt x="1262" y="172551"/>
                </a:lnTo>
                <a:lnTo>
                  <a:pt x="830" y="180721"/>
                </a:lnTo>
                <a:lnTo>
                  <a:pt x="350" y="197420"/>
                </a:lnTo>
                <a:lnTo>
                  <a:pt x="17" y="233187"/>
                </a:lnTo>
                <a:lnTo>
                  <a:pt x="0" y="241148"/>
                </a:lnTo>
                <a:lnTo>
                  <a:pt x="941" y="248360"/>
                </a:lnTo>
                <a:lnTo>
                  <a:pt x="2521" y="255074"/>
                </a:lnTo>
                <a:lnTo>
                  <a:pt x="4527" y="261454"/>
                </a:lnTo>
                <a:lnTo>
                  <a:pt x="5863" y="266660"/>
                </a:lnTo>
                <a:lnTo>
                  <a:pt x="6755" y="271084"/>
                </a:lnTo>
                <a:lnTo>
                  <a:pt x="7349" y="274985"/>
                </a:lnTo>
                <a:lnTo>
                  <a:pt x="8010" y="281860"/>
                </a:lnTo>
                <a:lnTo>
                  <a:pt x="8185" y="285026"/>
                </a:lnTo>
                <a:lnTo>
                  <a:pt x="9256" y="288090"/>
                </a:lnTo>
                <a:lnTo>
                  <a:pt x="10922" y="291085"/>
                </a:lnTo>
                <a:lnTo>
                  <a:pt x="12984" y="294034"/>
                </a:lnTo>
                <a:lnTo>
                  <a:pt x="14360" y="296953"/>
                </a:lnTo>
                <a:lnTo>
                  <a:pt x="15277" y="299851"/>
                </a:lnTo>
                <a:lnTo>
                  <a:pt x="15888" y="302736"/>
                </a:lnTo>
                <a:lnTo>
                  <a:pt x="16567" y="308481"/>
                </a:lnTo>
                <a:lnTo>
                  <a:pt x="17111" y="3170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56"/>
          <p:cNvSpPr/>
          <p:nvPr/>
        </p:nvSpPr>
        <p:spPr>
          <a:xfrm>
            <a:off x="6972300" y="4474846"/>
            <a:ext cx="171451" cy="265629"/>
          </a:xfrm>
          <a:custGeom>
            <a:avLst/>
            <a:gdLst/>
            <a:ahLst/>
            <a:cxnLst/>
            <a:rect l="0" t="0" r="0" b="0"/>
            <a:pathLst>
              <a:path w="171451" h="265629">
                <a:moveTo>
                  <a:pt x="171450" y="8571"/>
                </a:moveTo>
                <a:lnTo>
                  <a:pt x="171450" y="1190"/>
                </a:lnTo>
                <a:lnTo>
                  <a:pt x="170498" y="793"/>
                </a:lnTo>
                <a:lnTo>
                  <a:pt x="166899" y="352"/>
                </a:lnTo>
                <a:lnTo>
                  <a:pt x="162124" y="156"/>
                </a:lnTo>
                <a:lnTo>
                  <a:pt x="154082" y="45"/>
                </a:lnTo>
                <a:lnTo>
                  <a:pt x="125726" y="0"/>
                </a:lnTo>
                <a:lnTo>
                  <a:pt x="122870" y="952"/>
                </a:lnTo>
                <a:lnTo>
                  <a:pt x="120013" y="2539"/>
                </a:lnTo>
                <a:lnTo>
                  <a:pt x="117156" y="4549"/>
                </a:lnTo>
                <a:lnTo>
                  <a:pt x="113346" y="6843"/>
                </a:lnTo>
                <a:lnTo>
                  <a:pt x="108901" y="9324"/>
                </a:lnTo>
                <a:lnTo>
                  <a:pt x="104033" y="11930"/>
                </a:lnTo>
                <a:lnTo>
                  <a:pt x="99835" y="14621"/>
                </a:lnTo>
                <a:lnTo>
                  <a:pt x="96084" y="17367"/>
                </a:lnTo>
                <a:lnTo>
                  <a:pt x="92632" y="20150"/>
                </a:lnTo>
                <a:lnTo>
                  <a:pt x="88424" y="22958"/>
                </a:lnTo>
                <a:lnTo>
                  <a:pt x="83715" y="25782"/>
                </a:lnTo>
                <a:lnTo>
                  <a:pt x="78669" y="28618"/>
                </a:lnTo>
                <a:lnTo>
                  <a:pt x="74354" y="31461"/>
                </a:lnTo>
                <a:lnTo>
                  <a:pt x="70524" y="34308"/>
                </a:lnTo>
                <a:lnTo>
                  <a:pt x="67018" y="37159"/>
                </a:lnTo>
                <a:lnTo>
                  <a:pt x="62776" y="40012"/>
                </a:lnTo>
                <a:lnTo>
                  <a:pt x="58043" y="42867"/>
                </a:lnTo>
                <a:lnTo>
                  <a:pt x="52983" y="45723"/>
                </a:lnTo>
                <a:lnTo>
                  <a:pt x="48657" y="48579"/>
                </a:lnTo>
                <a:lnTo>
                  <a:pt x="44821" y="51436"/>
                </a:lnTo>
                <a:lnTo>
                  <a:pt x="41310" y="54293"/>
                </a:lnTo>
                <a:lnTo>
                  <a:pt x="37065" y="58102"/>
                </a:lnTo>
                <a:lnTo>
                  <a:pt x="20144" y="74267"/>
                </a:lnTo>
                <a:lnTo>
                  <a:pt x="13483" y="80847"/>
                </a:lnTo>
                <a:lnTo>
                  <a:pt x="11846" y="83425"/>
                </a:lnTo>
                <a:lnTo>
                  <a:pt x="9542" y="90652"/>
                </a:lnTo>
                <a:lnTo>
                  <a:pt x="9003" y="92676"/>
                </a:lnTo>
                <a:lnTo>
                  <a:pt x="8700" y="98367"/>
                </a:lnTo>
                <a:lnTo>
                  <a:pt x="9610" y="99868"/>
                </a:lnTo>
                <a:lnTo>
                  <a:pt x="11169" y="100868"/>
                </a:lnTo>
                <a:lnTo>
                  <a:pt x="13161" y="101535"/>
                </a:lnTo>
                <a:lnTo>
                  <a:pt x="17914" y="104816"/>
                </a:lnTo>
                <a:lnTo>
                  <a:pt x="20515" y="107025"/>
                </a:lnTo>
                <a:lnTo>
                  <a:pt x="23201" y="108496"/>
                </a:lnTo>
                <a:lnTo>
                  <a:pt x="25945" y="109478"/>
                </a:lnTo>
                <a:lnTo>
                  <a:pt x="28726" y="110133"/>
                </a:lnTo>
                <a:lnTo>
                  <a:pt x="31533" y="110569"/>
                </a:lnTo>
                <a:lnTo>
                  <a:pt x="34357" y="110859"/>
                </a:lnTo>
                <a:lnTo>
                  <a:pt x="37193" y="111053"/>
                </a:lnTo>
                <a:lnTo>
                  <a:pt x="40987" y="111182"/>
                </a:lnTo>
                <a:lnTo>
                  <a:pt x="55430" y="111364"/>
                </a:lnTo>
                <a:lnTo>
                  <a:pt x="66227" y="111407"/>
                </a:lnTo>
                <a:lnTo>
                  <a:pt x="71773" y="112371"/>
                </a:lnTo>
                <a:lnTo>
                  <a:pt x="77377" y="113966"/>
                </a:lnTo>
                <a:lnTo>
                  <a:pt x="83018" y="115982"/>
                </a:lnTo>
                <a:lnTo>
                  <a:pt x="87730" y="117326"/>
                </a:lnTo>
                <a:lnTo>
                  <a:pt x="91823" y="118222"/>
                </a:lnTo>
                <a:lnTo>
                  <a:pt x="95505" y="118819"/>
                </a:lnTo>
                <a:lnTo>
                  <a:pt x="100818" y="120170"/>
                </a:lnTo>
                <a:lnTo>
                  <a:pt x="107217" y="122023"/>
                </a:lnTo>
                <a:lnTo>
                  <a:pt x="114341" y="124210"/>
                </a:lnTo>
                <a:lnTo>
                  <a:pt x="120042" y="125669"/>
                </a:lnTo>
                <a:lnTo>
                  <a:pt x="124795" y="126641"/>
                </a:lnTo>
                <a:lnTo>
                  <a:pt x="128917" y="127290"/>
                </a:lnTo>
                <a:lnTo>
                  <a:pt x="133570" y="128674"/>
                </a:lnTo>
                <a:lnTo>
                  <a:pt x="138576" y="130550"/>
                </a:lnTo>
                <a:lnTo>
                  <a:pt x="143819" y="132753"/>
                </a:lnTo>
                <a:lnTo>
                  <a:pt x="148266" y="136127"/>
                </a:lnTo>
                <a:lnTo>
                  <a:pt x="152185" y="140281"/>
                </a:lnTo>
                <a:lnTo>
                  <a:pt x="155749" y="144955"/>
                </a:lnTo>
                <a:lnTo>
                  <a:pt x="159709" y="152689"/>
                </a:lnTo>
                <a:lnTo>
                  <a:pt x="160765" y="156085"/>
                </a:lnTo>
                <a:lnTo>
                  <a:pt x="164479" y="162398"/>
                </a:lnTo>
                <a:lnTo>
                  <a:pt x="166802" y="165415"/>
                </a:lnTo>
                <a:lnTo>
                  <a:pt x="168351" y="169331"/>
                </a:lnTo>
                <a:lnTo>
                  <a:pt x="169385" y="173847"/>
                </a:lnTo>
                <a:lnTo>
                  <a:pt x="170073" y="178763"/>
                </a:lnTo>
                <a:lnTo>
                  <a:pt x="169580" y="183945"/>
                </a:lnTo>
                <a:lnTo>
                  <a:pt x="168298" y="189304"/>
                </a:lnTo>
                <a:lnTo>
                  <a:pt x="166491" y="194782"/>
                </a:lnTo>
                <a:lnTo>
                  <a:pt x="164334" y="199387"/>
                </a:lnTo>
                <a:lnTo>
                  <a:pt x="156747" y="211371"/>
                </a:lnTo>
                <a:lnTo>
                  <a:pt x="154028" y="216161"/>
                </a:lnTo>
                <a:lnTo>
                  <a:pt x="151263" y="221259"/>
                </a:lnTo>
                <a:lnTo>
                  <a:pt x="147514" y="225611"/>
                </a:lnTo>
                <a:lnTo>
                  <a:pt x="143110" y="229464"/>
                </a:lnTo>
                <a:lnTo>
                  <a:pt x="138269" y="232986"/>
                </a:lnTo>
                <a:lnTo>
                  <a:pt x="134089" y="236286"/>
                </a:lnTo>
                <a:lnTo>
                  <a:pt x="130350" y="239438"/>
                </a:lnTo>
                <a:lnTo>
                  <a:pt x="126905" y="242492"/>
                </a:lnTo>
                <a:lnTo>
                  <a:pt x="120536" y="248426"/>
                </a:lnTo>
                <a:lnTo>
                  <a:pt x="117506" y="251342"/>
                </a:lnTo>
                <a:lnTo>
                  <a:pt x="113579" y="253286"/>
                </a:lnTo>
                <a:lnTo>
                  <a:pt x="109057" y="254582"/>
                </a:lnTo>
                <a:lnTo>
                  <a:pt x="104137" y="255446"/>
                </a:lnTo>
                <a:lnTo>
                  <a:pt x="98952" y="256974"/>
                </a:lnTo>
                <a:lnTo>
                  <a:pt x="93591" y="258946"/>
                </a:lnTo>
                <a:lnTo>
                  <a:pt x="88111" y="261212"/>
                </a:lnTo>
                <a:lnTo>
                  <a:pt x="83505" y="262723"/>
                </a:lnTo>
                <a:lnTo>
                  <a:pt x="79482" y="263731"/>
                </a:lnTo>
                <a:lnTo>
                  <a:pt x="75848" y="264403"/>
                </a:lnTo>
                <a:lnTo>
                  <a:pt x="71521" y="264851"/>
                </a:lnTo>
                <a:lnTo>
                  <a:pt x="66730" y="265149"/>
                </a:lnTo>
                <a:lnTo>
                  <a:pt x="57280" y="265481"/>
                </a:lnTo>
                <a:lnTo>
                  <a:pt x="49905" y="265628"/>
                </a:lnTo>
                <a:lnTo>
                  <a:pt x="45653" y="264715"/>
                </a:lnTo>
                <a:lnTo>
                  <a:pt x="40913" y="263154"/>
                </a:lnTo>
                <a:lnTo>
                  <a:pt x="35847" y="261161"/>
                </a:lnTo>
                <a:lnTo>
                  <a:pt x="31518" y="259832"/>
                </a:lnTo>
                <a:lnTo>
                  <a:pt x="27680" y="258946"/>
                </a:lnTo>
                <a:lnTo>
                  <a:pt x="24169" y="258355"/>
                </a:lnTo>
                <a:lnTo>
                  <a:pt x="20874" y="257009"/>
                </a:lnTo>
                <a:lnTo>
                  <a:pt x="17726" y="255159"/>
                </a:lnTo>
                <a:lnTo>
                  <a:pt x="14675" y="252973"/>
                </a:lnTo>
                <a:lnTo>
                  <a:pt x="11688" y="251515"/>
                </a:lnTo>
                <a:lnTo>
                  <a:pt x="8744" y="250545"/>
                </a:lnTo>
                <a:lnTo>
                  <a:pt x="5829" y="249897"/>
                </a:lnTo>
                <a:lnTo>
                  <a:pt x="3886" y="248512"/>
                </a:lnTo>
                <a:lnTo>
                  <a:pt x="2591" y="246637"/>
                </a:lnTo>
                <a:lnTo>
                  <a:pt x="1151" y="242013"/>
                </a:lnTo>
                <a:lnTo>
                  <a:pt x="341" y="234055"/>
                </a:lnTo>
                <a:lnTo>
                  <a:pt x="151" y="228483"/>
                </a:lnTo>
                <a:lnTo>
                  <a:pt x="0" y="2143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57"/>
          <p:cNvSpPr/>
          <p:nvPr/>
        </p:nvSpPr>
        <p:spPr>
          <a:xfrm>
            <a:off x="7152322" y="4414837"/>
            <a:ext cx="120016" cy="359530"/>
          </a:xfrm>
          <a:custGeom>
            <a:avLst/>
            <a:gdLst/>
            <a:ahLst/>
            <a:cxnLst/>
            <a:rect l="0" t="0" r="0" b="0"/>
            <a:pathLst>
              <a:path w="120016" h="359530">
                <a:moveTo>
                  <a:pt x="0" y="0"/>
                </a:moveTo>
                <a:lnTo>
                  <a:pt x="15923" y="0"/>
                </a:lnTo>
                <a:lnTo>
                  <a:pt x="19142" y="2540"/>
                </a:lnTo>
                <a:lnTo>
                  <a:pt x="21334" y="4551"/>
                </a:lnTo>
                <a:lnTo>
                  <a:pt x="23747" y="5892"/>
                </a:lnTo>
                <a:lnTo>
                  <a:pt x="26309" y="6785"/>
                </a:lnTo>
                <a:lnTo>
                  <a:pt x="28969" y="7381"/>
                </a:lnTo>
                <a:lnTo>
                  <a:pt x="30743" y="9684"/>
                </a:lnTo>
                <a:lnTo>
                  <a:pt x="32713" y="17321"/>
                </a:lnTo>
                <a:lnTo>
                  <a:pt x="36129" y="24526"/>
                </a:lnTo>
                <a:lnTo>
                  <a:pt x="38374" y="27780"/>
                </a:lnTo>
                <a:lnTo>
                  <a:pt x="40868" y="33937"/>
                </a:lnTo>
                <a:lnTo>
                  <a:pt x="41532" y="36912"/>
                </a:lnTo>
                <a:lnTo>
                  <a:pt x="43881" y="40801"/>
                </a:lnTo>
                <a:lnTo>
                  <a:pt x="47351" y="45298"/>
                </a:lnTo>
                <a:lnTo>
                  <a:pt x="51570" y="50201"/>
                </a:lnTo>
                <a:lnTo>
                  <a:pt x="55335" y="56328"/>
                </a:lnTo>
                <a:lnTo>
                  <a:pt x="58798" y="63269"/>
                </a:lnTo>
                <a:lnTo>
                  <a:pt x="62059" y="70755"/>
                </a:lnTo>
                <a:lnTo>
                  <a:pt x="68221" y="84152"/>
                </a:lnTo>
                <a:lnTo>
                  <a:pt x="71199" y="90391"/>
                </a:lnTo>
                <a:lnTo>
                  <a:pt x="73183" y="97408"/>
                </a:lnTo>
                <a:lnTo>
                  <a:pt x="74507" y="104944"/>
                </a:lnTo>
                <a:lnTo>
                  <a:pt x="75388" y="112825"/>
                </a:lnTo>
                <a:lnTo>
                  <a:pt x="76929" y="120937"/>
                </a:lnTo>
                <a:lnTo>
                  <a:pt x="78908" y="129202"/>
                </a:lnTo>
                <a:lnTo>
                  <a:pt x="81181" y="137570"/>
                </a:lnTo>
                <a:lnTo>
                  <a:pt x="86246" y="154487"/>
                </a:lnTo>
                <a:lnTo>
                  <a:pt x="88929" y="162999"/>
                </a:lnTo>
                <a:lnTo>
                  <a:pt x="94452" y="182617"/>
                </a:lnTo>
                <a:lnTo>
                  <a:pt x="97258" y="193182"/>
                </a:lnTo>
                <a:lnTo>
                  <a:pt x="99129" y="203083"/>
                </a:lnTo>
                <a:lnTo>
                  <a:pt x="100376" y="212541"/>
                </a:lnTo>
                <a:lnTo>
                  <a:pt x="101208" y="221704"/>
                </a:lnTo>
                <a:lnTo>
                  <a:pt x="102714" y="231623"/>
                </a:lnTo>
                <a:lnTo>
                  <a:pt x="104672" y="242045"/>
                </a:lnTo>
                <a:lnTo>
                  <a:pt x="106928" y="252804"/>
                </a:lnTo>
                <a:lnTo>
                  <a:pt x="109385" y="262833"/>
                </a:lnTo>
                <a:lnTo>
                  <a:pt x="111976" y="272377"/>
                </a:lnTo>
                <a:lnTo>
                  <a:pt x="114656" y="281598"/>
                </a:lnTo>
                <a:lnTo>
                  <a:pt x="116442" y="289649"/>
                </a:lnTo>
                <a:lnTo>
                  <a:pt x="117633" y="296922"/>
                </a:lnTo>
                <a:lnTo>
                  <a:pt x="118427" y="303676"/>
                </a:lnTo>
                <a:lnTo>
                  <a:pt x="118957" y="310083"/>
                </a:lnTo>
                <a:lnTo>
                  <a:pt x="119309" y="316260"/>
                </a:lnTo>
                <a:lnTo>
                  <a:pt x="119701" y="327250"/>
                </a:lnTo>
                <a:lnTo>
                  <a:pt x="119922" y="338792"/>
                </a:lnTo>
                <a:lnTo>
                  <a:pt x="120014" y="359529"/>
                </a:lnTo>
                <a:lnTo>
                  <a:pt x="120015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58"/>
          <p:cNvSpPr/>
          <p:nvPr/>
        </p:nvSpPr>
        <p:spPr>
          <a:xfrm>
            <a:off x="7178040" y="4440554"/>
            <a:ext cx="420053" cy="231424"/>
          </a:xfrm>
          <a:custGeom>
            <a:avLst/>
            <a:gdLst/>
            <a:ahLst/>
            <a:cxnLst/>
            <a:rect l="0" t="0" r="0" b="0"/>
            <a:pathLst>
              <a:path w="420053" h="231424">
                <a:moveTo>
                  <a:pt x="0" y="120016"/>
                </a:moveTo>
                <a:lnTo>
                  <a:pt x="27780" y="120016"/>
                </a:lnTo>
                <a:lnTo>
                  <a:pt x="30902" y="119063"/>
                </a:lnTo>
                <a:lnTo>
                  <a:pt x="36912" y="115465"/>
                </a:lnTo>
                <a:lnTo>
                  <a:pt x="45298" y="113230"/>
                </a:lnTo>
                <a:lnTo>
                  <a:pt x="55375" y="111285"/>
                </a:lnTo>
                <a:lnTo>
                  <a:pt x="66203" y="107245"/>
                </a:lnTo>
                <a:lnTo>
                  <a:pt x="77366" y="102275"/>
                </a:lnTo>
                <a:lnTo>
                  <a:pt x="88677" y="97843"/>
                </a:lnTo>
                <a:lnTo>
                  <a:pt x="100054" y="95874"/>
                </a:lnTo>
                <a:lnTo>
                  <a:pt x="111461" y="92458"/>
                </a:lnTo>
                <a:lnTo>
                  <a:pt x="122881" y="87766"/>
                </a:lnTo>
                <a:lnTo>
                  <a:pt x="134306" y="82505"/>
                </a:lnTo>
                <a:lnTo>
                  <a:pt x="162877" y="68533"/>
                </a:lnTo>
                <a:lnTo>
                  <a:pt x="173355" y="62845"/>
                </a:lnTo>
                <a:lnTo>
                  <a:pt x="181187" y="57142"/>
                </a:lnTo>
                <a:lnTo>
                  <a:pt x="185561" y="55239"/>
                </a:lnTo>
                <a:lnTo>
                  <a:pt x="195502" y="53126"/>
                </a:lnTo>
                <a:lnTo>
                  <a:pt x="207257" y="51937"/>
                </a:lnTo>
                <a:lnTo>
                  <a:pt x="219762" y="51534"/>
                </a:lnTo>
                <a:lnTo>
                  <a:pt x="238326" y="51440"/>
                </a:lnTo>
                <a:lnTo>
                  <a:pt x="241813" y="53977"/>
                </a:lnTo>
                <a:lnTo>
                  <a:pt x="244075" y="55988"/>
                </a:lnTo>
                <a:lnTo>
                  <a:pt x="245585" y="58281"/>
                </a:lnTo>
                <a:lnTo>
                  <a:pt x="247261" y="63368"/>
                </a:lnTo>
                <a:lnTo>
                  <a:pt x="248006" y="68804"/>
                </a:lnTo>
                <a:lnTo>
                  <a:pt x="248205" y="71587"/>
                </a:lnTo>
                <a:lnTo>
                  <a:pt x="249290" y="74395"/>
                </a:lnTo>
                <a:lnTo>
                  <a:pt x="253035" y="80055"/>
                </a:lnTo>
                <a:lnTo>
                  <a:pt x="254415" y="83850"/>
                </a:lnTo>
                <a:lnTo>
                  <a:pt x="255335" y="88285"/>
                </a:lnTo>
                <a:lnTo>
                  <a:pt x="255948" y="93147"/>
                </a:lnTo>
                <a:lnTo>
                  <a:pt x="257310" y="98293"/>
                </a:lnTo>
                <a:lnTo>
                  <a:pt x="259170" y="103629"/>
                </a:lnTo>
                <a:lnTo>
                  <a:pt x="261363" y="109091"/>
                </a:lnTo>
                <a:lnTo>
                  <a:pt x="262824" y="114638"/>
                </a:lnTo>
                <a:lnTo>
                  <a:pt x="263798" y="120241"/>
                </a:lnTo>
                <a:lnTo>
                  <a:pt x="264448" y="125880"/>
                </a:lnTo>
                <a:lnTo>
                  <a:pt x="264881" y="131545"/>
                </a:lnTo>
                <a:lnTo>
                  <a:pt x="265170" y="137227"/>
                </a:lnTo>
                <a:lnTo>
                  <a:pt x="265490" y="148620"/>
                </a:lnTo>
                <a:lnTo>
                  <a:pt x="265633" y="160034"/>
                </a:lnTo>
                <a:lnTo>
                  <a:pt x="266624" y="165744"/>
                </a:lnTo>
                <a:lnTo>
                  <a:pt x="268237" y="171456"/>
                </a:lnTo>
                <a:lnTo>
                  <a:pt x="270264" y="177169"/>
                </a:lnTo>
                <a:lnTo>
                  <a:pt x="271616" y="182883"/>
                </a:lnTo>
                <a:lnTo>
                  <a:pt x="272517" y="188598"/>
                </a:lnTo>
                <a:lnTo>
                  <a:pt x="273118" y="194312"/>
                </a:lnTo>
                <a:lnTo>
                  <a:pt x="274470" y="199074"/>
                </a:lnTo>
                <a:lnTo>
                  <a:pt x="276325" y="203201"/>
                </a:lnTo>
                <a:lnTo>
                  <a:pt x="279974" y="210327"/>
                </a:lnTo>
                <a:lnTo>
                  <a:pt x="281596" y="216669"/>
                </a:lnTo>
                <a:lnTo>
                  <a:pt x="282508" y="221043"/>
                </a:lnTo>
                <a:lnTo>
                  <a:pt x="287329" y="226891"/>
                </a:lnTo>
                <a:lnTo>
                  <a:pt x="291433" y="231423"/>
                </a:lnTo>
                <a:lnTo>
                  <a:pt x="286904" y="226897"/>
                </a:lnTo>
                <a:lnTo>
                  <a:pt x="285567" y="223655"/>
                </a:lnTo>
                <a:lnTo>
                  <a:pt x="284675" y="219588"/>
                </a:lnTo>
                <a:lnTo>
                  <a:pt x="284081" y="214973"/>
                </a:lnTo>
                <a:lnTo>
                  <a:pt x="282732" y="210943"/>
                </a:lnTo>
                <a:lnTo>
                  <a:pt x="278693" y="203925"/>
                </a:lnTo>
                <a:lnTo>
                  <a:pt x="277235" y="199768"/>
                </a:lnTo>
                <a:lnTo>
                  <a:pt x="276263" y="195091"/>
                </a:lnTo>
                <a:lnTo>
                  <a:pt x="275615" y="190068"/>
                </a:lnTo>
                <a:lnTo>
                  <a:pt x="274231" y="184815"/>
                </a:lnTo>
                <a:lnTo>
                  <a:pt x="272356" y="179408"/>
                </a:lnTo>
                <a:lnTo>
                  <a:pt x="270153" y="173898"/>
                </a:lnTo>
                <a:lnTo>
                  <a:pt x="268684" y="167367"/>
                </a:lnTo>
                <a:lnTo>
                  <a:pt x="267706" y="160156"/>
                </a:lnTo>
                <a:lnTo>
                  <a:pt x="267052" y="152491"/>
                </a:lnTo>
                <a:lnTo>
                  <a:pt x="266617" y="145476"/>
                </a:lnTo>
                <a:lnTo>
                  <a:pt x="266135" y="132601"/>
                </a:lnTo>
                <a:lnTo>
                  <a:pt x="266958" y="126501"/>
                </a:lnTo>
                <a:lnTo>
                  <a:pt x="268459" y="120529"/>
                </a:lnTo>
                <a:lnTo>
                  <a:pt x="270413" y="114643"/>
                </a:lnTo>
                <a:lnTo>
                  <a:pt x="272668" y="108814"/>
                </a:lnTo>
                <a:lnTo>
                  <a:pt x="275123" y="103023"/>
                </a:lnTo>
                <a:lnTo>
                  <a:pt x="280392" y="91508"/>
                </a:lnTo>
                <a:lnTo>
                  <a:pt x="291535" y="68594"/>
                </a:lnTo>
                <a:lnTo>
                  <a:pt x="294369" y="62875"/>
                </a:lnTo>
                <a:lnTo>
                  <a:pt x="297211" y="58109"/>
                </a:lnTo>
                <a:lnTo>
                  <a:pt x="300058" y="53980"/>
                </a:lnTo>
                <a:lnTo>
                  <a:pt x="305762" y="46851"/>
                </a:lnTo>
                <a:lnTo>
                  <a:pt x="311471" y="40508"/>
                </a:lnTo>
                <a:lnTo>
                  <a:pt x="324592" y="27031"/>
                </a:lnTo>
                <a:lnTo>
                  <a:pt x="329742" y="22783"/>
                </a:lnTo>
                <a:lnTo>
                  <a:pt x="335081" y="18999"/>
                </a:lnTo>
                <a:lnTo>
                  <a:pt x="346092" y="12254"/>
                </a:lnTo>
                <a:lnTo>
                  <a:pt x="357336" y="6082"/>
                </a:lnTo>
                <a:lnTo>
                  <a:pt x="368683" y="2704"/>
                </a:lnTo>
                <a:lnTo>
                  <a:pt x="379124" y="1202"/>
                </a:lnTo>
                <a:lnTo>
                  <a:pt x="391309" y="356"/>
                </a:lnTo>
                <a:lnTo>
                  <a:pt x="405609" y="106"/>
                </a:lnTo>
                <a:lnTo>
                  <a:pt x="42005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59"/>
          <p:cNvSpPr/>
          <p:nvPr/>
        </p:nvSpPr>
        <p:spPr>
          <a:xfrm>
            <a:off x="7640955" y="4416178"/>
            <a:ext cx="171451" cy="228761"/>
          </a:xfrm>
          <a:custGeom>
            <a:avLst/>
            <a:gdLst/>
            <a:ahLst/>
            <a:cxnLst/>
            <a:rect l="0" t="0" r="0" b="0"/>
            <a:pathLst>
              <a:path w="171451" h="228761">
                <a:moveTo>
                  <a:pt x="0" y="50094"/>
                </a:moveTo>
                <a:lnTo>
                  <a:pt x="0" y="82732"/>
                </a:lnTo>
                <a:lnTo>
                  <a:pt x="2540" y="86190"/>
                </a:lnTo>
                <a:lnTo>
                  <a:pt x="4551" y="88445"/>
                </a:lnTo>
                <a:lnTo>
                  <a:pt x="6844" y="89949"/>
                </a:lnTo>
                <a:lnTo>
                  <a:pt x="11931" y="91620"/>
                </a:lnTo>
                <a:lnTo>
                  <a:pt x="15600" y="92561"/>
                </a:lnTo>
                <a:lnTo>
                  <a:pt x="18999" y="92781"/>
                </a:lnTo>
                <a:lnTo>
                  <a:pt x="21238" y="92839"/>
                </a:lnTo>
                <a:lnTo>
                  <a:pt x="44637" y="92947"/>
                </a:lnTo>
                <a:lnTo>
                  <a:pt x="47854" y="91997"/>
                </a:lnTo>
                <a:lnTo>
                  <a:pt x="50953" y="90412"/>
                </a:lnTo>
                <a:lnTo>
                  <a:pt x="53971" y="88403"/>
                </a:lnTo>
                <a:lnTo>
                  <a:pt x="57888" y="86111"/>
                </a:lnTo>
                <a:lnTo>
                  <a:pt x="62405" y="83630"/>
                </a:lnTo>
                <a:lnTo>
                  <a:pt x="67321" y="81024"/>
                </a:lnTo>
                <a:lnTo>
                  <a:pt x="71550" y="78334"/>
                </a:lnTo>
                <a:lnTo>
                  <a:pt x="75322" y="75588"/>
                </a:lnTo>
                <a:lnTo>
                  <a:pt x="78790" y="72805"/>
                </a:lnTo>
                <a:lnTo>
                  <a:pt x="82054" y="69998"/>
                </a:lnTo>
                <a:lnTo>
                  <a:pt x="85182" y="67173"/>
                </a:lnTo>
                <a:lnTo>
                  <a:pt x="91198" y="61495"/>
                </a:lnTo>
                <a:lnTo>
                  <a:pt x="105696" y="47233"/>
                </a:lnTo>
                <a:lnTo>
                  <a:pt x="107611" y="44377"/>
                </a:lnTo>
                <a:lnTo>
                  <a:pt x="109740" y="38663"/>
                </a:lnTo>
                <a:lnTo>
                  <a:pt x="110685" y="32948"/>
                </a:lnTo>
                <a:lnTo>
                  <a:pt x="111105" y="27234"/>
                </a:lnTo>
                <a:lnTo>
                  <a:pt x="111292" y="21519"/>
                </a:lnTo>
                <a:lnTo>
                  <a:pt x="111398" y="12947"/>
                </a:lnTo>
                <a:lnTo>
                  <a:pt x="110461" y="11042"/>
                </a:lnTo>
                <a:lnTo>
                  <a:pt x="108882" y="9772"/>
                </a:lnTo>
                <a:lnTo>
                  <a:pt x="106878" y="8925"/>
                </a:lnTo>
                <a:lnTo>
                  <a:pt x="105541" y="7408"/>
                </a:lnTo>
                <a:lnTo>
                  <a:pt x="104651" y="5444"/>
                </a:lnTo>
                <a:lnTo>
                  <a:pt x="104057" y="3182"/>
                </a:lnTo>
                <a:lnTo>
                  <a:pt x="101756" y="1675"/>
                </a:lnTo>
                <a:lnTo>
                  <a:pt x="98318" y="669"/>
                </a:lnTo>
                <a:lnTo>
                  <a:pt x="94120" y="0"/>
                </a:lnTo>
                <a:lnTo>
                  <a:pt x="90369" y="505"/>
                </a:lnTo>
                <a:lnTo>
                  <a:pt x="86916" y="1795"/>
                </a:lnTo>
                <a:lnTo>
                  <a:pt x="83661" y="3607"/>
                </a:lnTo>
                <a:lnTo>
                  <a:pt x="80539" y="4815"/>
                </a:lnTo>
                <a:lnTo>
                  <a:pt x="77505" y="5621"/>
                </a:lnTo>
                <a:lnTo>
                  <a:pt x="74530" y="6157"/>
                </a:lnTo>
                <a:lnTo>
                  <a:pt x="71595" y="8420"/>
                </a:lnTo>
                <a:lnTo>
                  <a:pt x="68684" y="11835"/>
                </a:lnTo>
                <a:lnTo>
                  <a:pt x="65793" y="16015"/>
                </a:lnTo>
                <a:lnTo>
                  <a:pt x="61959" y="20707"/>
                </a:lnTo>
                <a:lnTo>
                  <a:pt x="57498" y="25740"/>
                </a:lnTo>
                <a:lnTo>
                  <a:pt x="52620" y="31000"/>
                </a:lnTo>
                <a:lnTo>
                  <a:pt x="48415" y="36413"/>
                </a:lnTo>
                <a:lnTo>
                  <a:pt x="44659" y="41925"/>
                </a:lnTo>
                <a:lnTo>
                  <a:pt x="41203" y="47506"/>
                </a:lnTo>
                <a:lnTo>
                  <a:pt x="37946" y="53131"/>
                </a:lnTo>
                <a:lnTo>
                  <a:pt x="31788" y="64462"/>
                </a:lnTo>
                <a:lnTo>
                  <a:pt x="28811" y="71103"/>
                </a:lnTo>
                <a:lnTo>
                  <a:pt x="25875" y="78387"/>
                </a:lnTo>
                <a:lnTo>
                  <a:pt x="22965" y="86101"/>
                </a:lnTo>
                <a:lnTo>
                  <a:pt x="21025" y="93149"/>
                </a:lnTo>
                <a:lnTo>
                  <a:pt x="19731" y="99752"/>
                </a:lnTo>
                <a:lnTo>
                  <a:pt x="18869" y="106060"/>
                </a:lnTo>
                <a:lnTo>
                  <a:pt x="18294" y="113122"/>
                </a:lnTo>
                <a:lnTo>
                  <a:pt x="17911" y="120688"/>
                </a:lnTo>
                <a:lnTo>
                  <a:pt x="17485" y="135761"/>
                </a:lnTo>
                <a:lnTo>
                  <a:pt x="17189" y="171419"/>
                </a:lnTo>
                <a:lnTo>
                  <a:pt x="18127" y="178602"/>
                </a:lnTo>
                <a:lnTo>
                  <a:pt x="19705" y="185296"/>
                </a:lnTo>
                <a:lnTo>
                  <a:pt x="21709" y="191664"/>
                </a:lnTo>
                <a:lnTo>
                  <a:pt x="23998" y="196862"/>
                </a:lnTo>
                <a:lnTo>
                  <a:pt x="26476" y="201279"/>
                </a:lnTo>
                <a:lnTo>
                  <a:pt x="29079" y="205177"/>
                </a:lnTo>
                <a:lnTo>
                  <a:pt x="31769" y="208727"/>
                </a:lnTo>
                <a:lnTo>
                  <a:pt x="34515" y="212047"/>
                </a:lnTo>
                <a:lnTo>
                  <a:pt x="37297" y="215212"/>
                </a:lnTo>
                <a:lnTo>
                  <a:pt x="40104" y="217323"/>
                </a:lnTo>
                <a:lnTo>
                  <a:pt x="42929" y="218730"/>
                </a:lnTo>
                <a:lnTo>
                  <a:pt x="45764" y="219668"/>
                </a:lnTo>
                <a:lnTo>
                  <a:pt x="48607" y="221246"/>
                </a:lnTo>
                <a:lnTo>
                  <a:pt x="51454" y="223250"/>
                </a:lnTo>
                <a:lnTo>
                  <a:pt x="54305" y="225539"/>
                </a:lnTo>
                <a:lnTo>
                  <a:pt x="58111" y="227065"/>
                </a:lnTo>
                <a:lnTo>
                  <a:pt x="62553" y="228082"/>
                </a:lnTo>
                <a:lnTo>
                  <a:pt x="67420" y="228760"/>
                </a:lnTo>
                <a:lnTo>
                  <a:pt x="71616" y="228260"/>
                </a:lnTo>
                <a:lnTo>
                  <a:pt x="75367" y="226974"/>
                </a:lnTo>
                <a:lnTo>
                  <a:pt x="78819" y="225164"/>
                </a:lnTo>
                <a:lnTo>
                  <a:pt x="82073" y="223957"/>
                </a:lnTo>
                <a:lnTo>
                  <a:pt x="85195" y="223153"/>
                </a:lnTo>
                <a:lnTo>
                  <a:pt x="88229" y="222617"/>
                </a:lnTo>
                <a:lnTo>
                  <a:pt x="92157" y="221307"/>
                </a:lnTo>
                <a:lnTo>
                  <a:pt x="96680" y="219481"/>
                </a:lnTo>
                <a:lnTo>
                  <a:pt x="101601" y="217311"/>
                </a:lnTo>
                <a:lnTo>
                  <a:pt x="105834" y="214912"/>
                </a:lnTo>
                <a:lnTo>
                  <a:pt x="109608" y="212360"/>
                </a:lnTo>
                <a:lnTo>
                  <a:pt x="113077" y="209707"/>
                </a:lnTo>
                <a:lnTo>
                  <a:pt x="117295" y="206033"/>
                </a:lnTo>
                <a:lnTo>
                  <a:pt x="122012" y="201678"/>
                </a:lnTo>
                <a:lnTo>
                  <a:pt x="132332" y="191760"/>
                </a:lnTo>
                <a:lnTo>
                  <a:pt x="143269" y="181002"/>
                </a:lnTo>
                <a:lnTo>
                  <a:pt x="148853" y="173561"/>
                </a:lnTo>
                <a:lnTo>
                  <a:pt x="154480" y="164790"/>
                </a:lnTo>
                <a:lnTo>
                  <a:pt x="171450" y="1358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60"/>
          <p:cNvSpPr/>
          <p:nvPr/>
        </p:nvSpPr>
        <p:spPr>
          <a:xfrm>
            <a:off x="7880984" y="4363516"/>
            <a:ext cx="59624" cy="282780"/>
          </a:xfrm>
          <a:custGeom>
            <a:avLst/>
            <a:gdLst/>
            <a:ahLst/>
            <a:cxnLst/>
            <a:rect l="0" t="0" r="0" b="0"/>
            <a:pathLst>
              <a:path w="59624" h="282780">
                <a:moveTo>
                  <a:pt x="0" y="17031"/>
                </a:moveTo>
                <a:lnTo>
                  <a:pt x="4551" y="17031"/>
                </a:lnTo>
                <a:lnTo>
                  <a:pt x="5892" y="16079"/>
                </a:lnTo>
                <a:lnTo>
                  <a:pt x="6786" y="14491"/>
                </a:lnTo>
                <a:lnTo>
                  <a:pt x="8220" y="9650"/>
                </a:lnTo>
                <a:lnTo>
                  <a:pt x="8542" y="1182"/>
                </a:lnTo>
                <a:lnTo>
                  <a:pt x="8571" y="0"/>
                </a:lnTo>
                <a:lnTo>
                  <a:pt x="8573" y="20040"/>
                </a:lnTo>
                <a:lnTo>
                  <a:pt x="9525" y="23800"/>
                </a:lnTo>
                <a:lnTo>
                  <a:pt x="11113" y="28211"/>
                </a:lnTo>
                <a:lnTo>
                  <a:pt x="13124" y="33057"/>
                </a:lnTo>
                <a:lnTo>
                  <a:pt x="14465" y="38192"/>
                </a:lnTo>
                <a:lnTo>
                  <a:pt x="15358" y="43521"/>
                </a:lnTo>
                <a:lnTo>
                  <a:pt x="15954" y="48979"/>
                </a:lnTo>
                <a:lnTo>
                  <a:pt x="16351" y="55475"/>
                </a:lnTo>
                <a:lnTo>
                  <a:pt x="16793" y="70312"/>
                </a:lnTo>
                <a:lnTo>
                  <a:pt x="17041" y="94730"/>
                </a:lnTo>
                <a:lnTo>
                  <a:pt x="18029" y="103121"/>
                </a:lnTo>
                <a:lnTo>
                  <a:pt x="19639" y="111572"/>
                </a:lnTo>
                <a:lnTo>
                  <a:pt x="29068" y="150217"/>
                </a:lnTo>
                <a:lnTo>
                  <a:pt x="30809" y="160114"/>
                </a:lnTo>
                <a:lnTo>
                  <a:pt x="31970" y="169570"/>
                </a:lnTo>
                <a:lnTo>
                  <a:pt x="32744" y="178731"/>
                </a:lnTo>
                <a:lnTo>
                  <a:pt x="34212" y="187696"/>
                </a:lnTo>
                <a:lnTo>
                  <a:pt x="36143" y="196530"/>
                </a:lnTo>
                <a:lnTo>
                  <a:pt x="38383" y="205277"/>
                </a:lnTo>
                <a:lnTo>
                  <a:pt x="39876" y="213966"/>
                </a:lnTo>
                <a:lnTo>
                  <a:pt x="40871" y="222616"/>
                </a:lnTo>
                <a:lnTo>
                  <a:pt x="41535" y="231241"/>
                </a:lnTo>
                <a:lnTo>
                  <a:pt x="41978" y="238895"/>
                </a:lnTo>
                <a:lnTo>
                  <a:pt x="42470" y="252480"/>
                </a:lnTo>
                <a:lnTo>
                  <a:pt x="43554" y="257817"/>
                </a:lnTo>
                <a:lnTo>
                  <a:pt x="45228" y="262328"/>
                </a:lnTo>
                <a:lnTo>
                  <a:pt x="47298" y="266287"/>
                </a:lnTo>
                <a:lnTo>
                  <a:pt x="48677" y="269879"/>
                </a:lnTo>
                <a:lnTo>
                  <a:pt x="50210" y="276410"/>
                </a:lnTo>
                <a:lnTo>
                  <a:pt x="51571" y="278533"/>
                </a:lnTo>
                <a:lnTo>
                  <a:pt x="53431" y="279949"/>
                </a:lnTo>
                <a:lnTo>
                  <a:pt x="59623" y="282613"/>
                </a:lnTo>
                <a:lnTo>
                  <a:pt x="58799" y="282668"/>
                </a:lnTo>
                <a:lnTo>
                  <a:pt x="51435" y="2827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61"/>
          <p:cNvSpPr/>
          <p:nvPr/>
        </p:nvSpPr>
        <p:spPr>
          <a:xfrm>
            <a:off x="7829550" y="4423410"/>
            <a:ext cx="300038" cy="179591"/>
          </a:xfrm>
          <a:custGeom>
            <a:avLst/>
            <a:gdLst/>
            <a:ahLst/>
            <a:cxnLst/>
            <a:rect l="0" t="0" r="0" b="0"/>
            <a:pathLst>
              <a:path w="300038" h="179591">
                <a:moveTo>
                  <a:pt x="8572" y="60007"/>
                </a:moveTo>
                <a:lnTo>
                  <a:pt x="4021" y="60007"/>
                </a:lnTo>
                <a:lnTo>
                  <a:pt x="2681" y="59055"/>
                </a:lnTo>
                <a:lnTo>
                  <a:pt x="1787" y="57468"/>
                </a:lnTo>
                <a:lnTo>
                  <a:pt x="9" y="51466"/>
                </a:lnTo>
                <a:lnTo>
                  <a:pt x="0" y="51437"/>
                </a:lnTo>
                <a:lnTo>
                  <a:pt x="0" y="46884"/>
                </a:lnTo>
                <a:lnTo>
                  <a:pt x="1905" y="45543"/>
                </a:lnTo>
                <a:lnTo>
                  <a:pt x="9101" y="44054"/>
                </a:lnTo>
                <a:lnTo>
                  <a:pt x="16110" y="43392"/>
                </a:lnTo>
                <a:lnTo>
                  <a:pt x="25411" y="43019"/>
                </a:lnTo>
                <a:lnTo>
                  <a:pt x="28371" y="42967"/>
                </a:lnTo>
                <a:lnTo>
                  <a:pt x="31296" y="41979"/>
                </a:lnTo>
                <a:lnTo>
                  <a:pt x="37086" y="38342"/>
                </a:lnTo>
                <a:lnTo>
                  <a:pt x="45376" y="36091"/>
                </a:lnTo>
                <a:lnTo>
                  <a:pt x="50253" y="35490"/>
                </a:lnTo>
                <a:lnTo>
                  <a:pt x="55409" y="35090"/>
                </a:lnTo>
                <a:lnTo>
                  <a:pt x="60752" y="34823"/>
                </a:lnTo>
                <a:lnTo>
                  <a:pt x="66219" y="34645"/>
                </a:lnTo>
                <a:lnTo>
                  <a:pt x="71768" y="33574"/>
                </a:lnTo>
                <a:lnTo>
                  <a:pt x="77373" y="31908"/>
                </a:lnTo>
                <a:lnTo>
                  <a:pt x="83015" y="29844"/>
                </a:lnTo>
                <a:lnTo>
                  <a:pt x="88679" y="28469"/>
                </a:lnTo>
                <a:lnTo>
                  <a:pt x="94363" y="27552"/>
                </a:lnTo>
                <a:lnTo>
                  <a:pt x="100055" y="26940"/>
                </a:lnTo>
                <a:lnTo>
                  <a:pt x="105756" y="25580"/>
                </a:lnTo>
                <a:lnTo>
                  <a:pt x="111462" y="23720"/>
                </a:lnTo>
                <a:lnTo>
                  <a:pt x="117171" y="21529"/>
                </a:lnTo>
                <a:lnTo>
                  <a:pt x="123833" y="20067"/>
                </a:lnTo>
                <a:lnTo>
                  <a:pt x="131133" y="19093"/>
                </a:lnTo>
                <a:lnTo>
                  <a:pt x="138857" y="18443"/>
                </a:lnTo>
                <a:lnTo>
                  <a:pt x="145911" y="17058"/>
                </a:lnTo>
                <a:lnTo>
                  <a:pt x="152520" y="15182"/>
                </a:lnTo>
                <a:lnTo>
                  <a:pt x="158829" y="12979"/>
                </a:lnTo>
                <a:lnTo>
                  <a:pt x="164941" y="11510"/>
                </a:lnTo>
                <a:lnTo>
                  <a:pt x="170920" y="10530"/>
                </a:lnTo>
                <a:lnTo>
                  <a:pt x="176811" y="9877"/>
                </a:lnTo>
                <a:lnTo>
                  <a:pt x="183597" y="9443"/>
                </a:lnTo>
                <a:lnTo>
                  <a:pt x="190979" y="9152"/>
                </a:lnTo>
                <a:lnTo>
                  <a:pt x="198756" y="8959"/>
                </a:lnTo>
                <a:lnTo>
                  <a:pt x="204894" y="7878"/>
                </a:lnTo>
                <a:lnTo>
                  <a:pt x="214253" y="4136"/>
                </a:lnTo>
                <a:lnTo>
                  <a:pt x="219036" y="2757"/>
                </a:lnTo>
                <a:lnTo>
                  <a:pt x="224128" y="1838"/>
                </a:lnTo>
                <a:lnTo>
                  <a:pt x="229429" y="1226"/>
                </a:lnTo>
                <a:lnTo>
                  <a:pt x="234867" y="817"/>
                </a:lnTo>
                <a:lnTo>
                  <a:pt x="240399" y="544"/>
                </a:lnTo>
                <a:lnTo>
                  <a:pt x="253861" y="107"/>
                </a:lnTo>
                <a:lnTo>
                  <a:pt x="265552" y="1"/>
                </a:lnTo>
                <a:lnTo>
                  <a:pt x="265708" y="0"/>
                </a:lnTo>
                <a:lnTo>
                  <a:pt x="265735" y="4551"/>
                </a:lnTo>
                <a:lnTo>
                  <a:pt x="264787" y="5891"/>
                </a:lnTo>
                <a:lnTo>
                  <a:pt x="263202" y="6785"/>
                </a:lnTo>
                <a:lnTo>
                  <a:pt x="258902" y="7778"/>
                </a:lnTo>
                <a:lnTo>
                  <a:pt x="253814" y="8219"/>
                </a:lnTo>
                <a:lnTo>
                  <a:pt x="251124" y="9289"/>
                </a:lnTo>
                <a:lnTo>
                  <a:pt x="245595" y="13018"/>
                </a:lnTo>
                <a:lnTo>
                  <a:pt x="239964" y="17851"/>
                </a:lnTo>
                <a:lnTo>
                  <a:pt x="234285" y="23173"/>
                </a:lnTo>
                <a:lnTo>
                  <a:pt x="220023" y="37188"/>
                </a:lnTo>
                <a:lnTo>
                  <a:pt x="186928" y="70247"/>
                </a:lnTo>
                <a:lnTo>
                  <a:pt x="183674" y="74453"/>
                </a:lnTo>
                <a:lnTo>
                  <a:pt x="180551" y="79163"/>
                </a:lnTo>
                <a:lnTo>
                  <a:pt x="177518" y="84208"/>
                </a:lnTo>
                <a:lnTo>
                  <a:pt x="175495" y="89476"/>
                </a:lnTo>
                <a:lnTo>
                  <a:pt x="174147" y="94893"/>
                </a:lnTo>
                <a:lnTo>
                  <a:pt x="173249" y="100409"/>
                </a:lnTo>
                <a:lnTo>
                  <a:pt x="172649" y="105992"/>
                </a:lnTo>
                <a:lnTo>
                  <a:pt x="172249" y="111619"/>
                </a:lnTo>
                <a:lnTo>
                  <a:pt x="171982" y="117275"/>
                </a:lnTo>
                <a:lnTo>
                  <a:pt x="171686" y="128640"/>
                </a:lnTo>
                <a:lnTo>
                  <a:pt x="171497" y="146907"/>
                </a:lnTo>
                <a:lnTo>
                  <a:pt x="172433" y="151278"/>
                </a:lnTo>
                <a:lnTo>
                  <a:pt x="174010" y="156097"/>
                </a:lnTo>
                <a:lnTo>
                  <a:pt x="176014" y="161214"/>
                </a:lnTo>
                <a:lnTo>
                  <a:pt x="178303" y="164626"/>
                </a:lnTo>
                <a:lnTo>
                  <a:pt x="180781" y="166901"/>
                </a:lnTo>
                <a:lnTo>
                  <a:pt x="186075" y="170380"/>
                </a:lnTo>
                <a:lnTo>
                  <a:pt x="191602" y="175102"/>
                </a:lnTo>
                <a:lnTo>
                  <a:pt x="195518" y="178564"/>
                </a:lnTo>
                <a:lnTo>
                  <a:pt x="201514" y="179374"/>
                </a:lnTo>
                <a:lnTo>
                  <a:pt x="205780" y="179590"/>
                </a:lnTo>
                <a:lnTo>
                  <a:pt x="209577" y="178781"/>
                </a:lnTo>
                <a:lnTo>
                  <a:pt x="216335" y="175343"/>
                </a:lnTo>
                <a:lnTo>
                  <a:pt x="222514" y="170640"/>
                </a:lnTo>
                <a:lnTo>
                  <a:pt x="229387" y="165375"/>
                </a:lnTo>
                <a:lnTo>
                  <a:pt x="233887" y="162637"/>
                </a:lnTo>
                <a:lnTo>
                  <a:pt x="238793" y="159860"/>
                </a:lnTo>
                <a:lnTo>
                  <a:pt x="243015" y="156103"/>
                </a:lnTo>
                <a:lnTo>
                  <a:pt x="246782" y="151694"/>
                </a:lnTo>
                <a:lnTo>
                  <a:pt x="250247" y="146849"/>
                </a:lnTo>
                <a:lnTo>
                  <a:pt x="264224" y="126378"/>
                </a:lnTo>
                <a:lnTo>
                  <a:pt x="269495" y="119494"/>
                </a:lnTo>
                <a:lnTo>
                  <a:pt x="274913" y="113000"/>
                </a:lnTo>
                <a:lnTo>
                  <a:pt x="280430" y="106766"/>
                </a:lnTo>
                <a:lnTo>
                  <a:pt x="285060" y="100704"/>
                </a:lnTo>
                <a:lnTo>
                  <a:pt x="289100" y="94759"/>
                </a:lnTo>
                <a:lnTo>
                  <a:pt x="292745" y="88890"/>
                </a:lnTo>
                <a:lnTo>
                  <a:pt x="295176" y="83072"/>
                </a:lnTo>
                <a:lnTo>
                  <a:pt x="296796" y="77289"/>
                </a:lnTo>
                <a:lnTo>
                  <a:pt x="300037" y="600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62"/>
          <p:cNvSpPr/>
          <p:nvPr/>
        </p:nvSpPr>
        <p:spPr>
          <a:xfrm>
            <a:off x="8189594" y="4296150"/>
            <a:ext cx="111444" cy="337573"/>
          </a:xfrm>
          <a:custGeom>
            <a:avLst/>
            <a:gdLst/>
            <a:ahLst/>
            <a:cxnLst/>
            <a:rect l="0" t="0" r="0" b="0"/>
            <a:pathLst>
              <a:path w="111444" h="337573">
                <a:moveTo>
                  <a:pt x="0" y="24390"/>
                </a:moveTo>
                <a:lnTo>
                  <a:pt x="4552" y="19839"/>
                </a:lnTo>
                <a:lnTo>
                  <a:pt x="5892" y="17546"/>
                </a:lnTo>
                <a:lnTo>
                  <a:pt x="8221" y="8789"/>
                </a:lnTo>
                <a:lnTo>
                  <a:pt x="8542" y="0"/>
                </a:lnTo>
                <a:lnTo>
                  <a:pt x="7600" y="510"/>
                </a:lnTo>
                <a:lnTo>
                  <a:pt x="6020" y="1802"/>
                </a:lnTo>
                <a:lnTo>
                  <a:pt x="4014" y="3616"/>
                </a:lnTo>
                <a:lnTo>
                  <a:pt x="2676" y="5778"/>
                </a:lnTo>
                <a:lnTo>
                  <a:pt x="1189" y="10720"/>
                </a:lnTo>
                <a:lnTo>
                  <a:pt x="529" y="18632"/>
                </a:lnTo>
                <a:lnTo>
                  <a:pt x="235" y="28498"/>
                </a:lnTo>
                <a:lnTo>
                  <a:pt x="10" y="77567"/>
                </a:lnTo>
                <a:lnTo>
                  <a:pt x="0" y="252485"/>
                </a:lnTo>
                <a:lnTo>
                  <a:pt x="953" y="257416"/>
                </a:lnTo>
                <a:lnTo>
                  <a:pt x="2540" y="261655"/>
                </a:lnTo>
                <a:lnTo>
                  <a:pt x="5892" y="268906"/>
                </a:lnTo>
                <a:lnTo>
                  <a:pt x="7382" y="275304"/>
                </a:lnTo>
                <a:lnTo>
                  <a:pt x="10583" y="281322"/>
                </a:lnTo>
                <a:lnTo>
                  <a:pt x="17032" y="289984"/>
                </a:lnTo>
                <a:lnTo>
                  <a:pt x="17131" y="280792"/>
                </a:lnTo>
                <a:lnTo>
                  <a:pt x="17144" y="245035"/>
                </a:lnTo>
                <a:lnTo>
                  <a:pt x="18098" y="238161"/>
                </a:lnTo>
                <a:lnTo>
                  <a:pt x="19685" y="231674"/>
                </a:lnTo>
                <a:lnTo>
                  <a:pt x="29077" y="203024"/>
                </a:lnTo>
                <a:lnTo>
                  <a:pt x="31767" y="195867"/>
                </a:lnTo>
                <a:lnTo>
                  <a:pt x="34514" y="189190"/>
                </a:lnTo>
                <a:lnTo>
                  <a:pt x="37297" y="182834"/>
                </a:lnTo>
                <a:lnTo>
                  <a:pt x="40105" y="177645"/>
                </a:lnTo>
                <a:lnTo>
                  <a:pt x="42929" y="173232"/>
                </a:lnTo>
                <a:lnTo>
                  <a:pt x="45765" y="169338"/>
                </a:lnTo>
                <a:lnTo>
                  <a:pt x="48607" y="165789"/>
                </a:lnTo>
                <a:lnTo>
                  <a:pt x="51455" y="162471"/>
                </a:lnTo>
                <a:lnTo>
                  <a:pt x="54306" y="159307"/>
                </a:lnTo>
                <a:lnTo>
                  <a:pt x="60014" y="153250"/>
                </a:lnTo>
                <a:lnTo>
                  <a:pt x="62869" y="150302"/>
                </a:lnTo>
                <a:lnTo>
                  <a:pt x="65726" y="148336"/>
                </a:lnTo>
                <a:lnTo>
                  <a:pt x="68583" y="147026"/>
                </a:lnTo>
                <a:lnTo>
                  <a:pt x="75460" y="144923"/>
                </a:lnTo>
                <a:lnTo>
                  <a:pt x="78940" y="144635"/>
                </a:lnTo>
                <a:lnTo>
                  <a:pt x="81203" y="144558"/>
                </a:lnTo>
                <a:lnTo>
                  <a:pt x="83663" y="145459"/>
                </a:lnTo>
                <a:lnTo>
                  <a:pt x="86255" y="147013"/>
                </a:lnTo>
                <a:lnTo>
                  <a:pt x="88937" y="149001"/>
                </a:lnTo>
                <a:lnTo>
                  <a:pt x="91677" y="151279"/>
                </a:lnTo>
                <a:lnTo>
                  <a:pt x="94455" y="153750"/>
                </a:lnTo>
                <a:lnTo>
                  <a:pt x="100082" y="159035"/>
                </a:lnTo>
                <a:lnTo>
                  <a:pt x="105759" y="164560"/>
                </a:lnTo>
                <a:lnTo>
                  <a:pt x="107654" y="169272"/>
                </a:lnTo>
                <a:lnTo>
                  <a:pt x="108917" y="175270"/>
                </a:lnTo>
                <a:lnTo>
                  <a:pt x="109759" y="182127"/>
                </a:lnTo>
                <a:lnTo>
                  <a:pt x="110320" y="188603"/>
                </a:lnTo>
                <a:lnTo>
                  <a:pt x="110695" y="194825"/>
                </a:lnTo>
                <a:lnTo>
                  <a:pt x="110944" y="200878"/>
                </a:lnTo>
                <a:lnTo>
                  <a:pt x="111221" y="215224"/>
                </a:lnTo>
                <a:lnTo>
                  <a:pt x="111431" y="265742"/>
                </a:lnTo>
                <a:lnTo>
                  <a:pt x="110483" y="272921"/>
                </a:lnTo>
                <a:lnTo>
                  <a:pt x="108897" y="279612"/>
                </a:lnTo>
                <a:lnTo>
                  <a:pt x="106887" y="285978"/>
                </a:lnTo>
                <a:lnTo>
                  <a:pt x="105550" y="292127"/>
                </a:lnTo>
                <a:lnTo>
                  <a:pt x="104657" y="298131"/>
                </a:lnTo>
                <a:lnTo>
                  <a:pt x="104061" y="304039"/>
                </a:lnTo>
                <a:lnTo>
                  <a:pt x="103400" y="313143"/>
                </a:lnTo>
                <a:lnTo>
                  <a:pt x="103027" y="323624"/>
                </a:lnTo>
                <a:lnTo>
                  <a:pt x="102884" y="334717"/>
                </a:lnTo>
                <a:lnTo>
                  <a:pt x="102877" y="337572"/>
                </a:lnTo>
                <a:lnTo>
                  <a:pt x="102871" y="333234"/>
                </a:lnTo>
                <a:lnTo>
                  <a:pt x="105412" y="330564"/>
                </a:lnTo>
                <a:lnTo>
                  <a:pt x="111443" y="3244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63"/>
          <p:cNvSpPr/>
          <p:nvPr/>
        </p:nvSpPr>
        <p:spPr>
          <a:xfrm>
            <a:off x="8373250" y="4440554"/>
            <a:ext cx="13513" cy="145734"/>
          </a:xfrm>
          <a:custGeom>
            <a:avLst/>
            <a:gdLst/>
            <a:ahLst/>
            <a:cxnLst/>
            <a:rect l="0" t="0" r="0" b="0"/>
            <a:pathLst>
              <a:path w="13513" h="145734">
                <a:moveTo>
                  <a:pt x="4940" y="0"/>
                </a:moveTo>
                <a:lnTo>
                  <a:pt x="0" y="0"/>
                </a:lnTo>
                <a:lnTo>
                  <a:pt x="2109" y="0"/>
                </a:lnTo>
                <a:lnTo>
                  <a:pt x="3053" y="953"/>
                </a:lnTo>
                <a:lnTo>
                  <a:pt x="3682" y="2541"/>
                </a:lnTo>
                <a:lnTo>
                  <a:pt x="4102" y="4552"/>
                </a:lnTo>
                <a:lnTo>
                  <a:pt x="4381" y="6844"/>
                </a:lnTo>
                <a:lnTo>
                  <a:pt x="4567" y="9325"/>
                </a:lnTo>
                <a:lnTo>
                  <a:pt x="4691" y="11932"/>
                </a:lnTo>
                <a:lnTo>
                  <a:pt x="4830" y="17368"/>
                </a:lnTo>
                <a:lnTo>
                  <a:pt x="4933" y="41712"/>
                </a:lnTo>
                <a:lnTo>
                  <a:pt x="5888" y="46858"/>
                </a:lnTo>
                <a:lnTo>
                  <a:pt x="7477" y="52194"/>
                </a:lnTo>
                <a:lnTo>
                  <a:pt x="9488" y="57656"/>
                </a:lnTo>
                <a:lnTo>
                  <a:pt x="10830" y="64155"/>
                </a:lnTo>
                <a:lnTo>
                  <a:pt x="11724" y="71345"/>
                </a:lnTo>
                <a:lnTo>
                  <a:pt x="12320" y="78996"/>
                </a:lnTo>
                <a:lnTo>
                  <a:pt x="12717" y="86002"/>
                </a:lnTo>
                <a:lnTo>
                  <a:pt x="13159" y="98866"/>
                </a:lnTo>
                <a:lnTo>
                  <a:pt x="13407" y="112267"/>
                </a:lnTo>
                <a:lnTo>
                  <a:pt x="13512" y="1457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64"/>
          <p:cNvSpPr/>
          <p:nvPr/>
        </p:nvSpPr>
        <p:spPr>
          <a:xfrm>
            <a:off x="8369617" y="4363402"/>
            <a:ext cx="17146" cy="8574"/>
          </a:xfrm>
          <a:custGeom>
            <a:avLst/>
            <a:gdLst/>
            <a:ahLst/>
            <a:cxnLst/>
            <a:rect l="0" t="0" r="0" b="0"/>
            <a:pathLst>
              <a:path w="17146" h="8574">
                <a:moveTo>
                  <a:pt x="17145" y="8573"/>
                </a:moveTo>
                <a:lnTo>
                  <a:pt x="9765" y="1192"/>
                </a:lnTo>
                <a:lnTo>
                  <a:pt x="8415" y="795"/>
                </a:lnTo>
                <a:lnTo>
                  <a:pt x="6563" y="53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65"/>
          <p:cNvSpPr/>
          <p:nvPr/>
        </p:nvSpPr>
        <p:spPr>
          <a:xfrm>
            <a:off x="8481059" y="4406265"/>
            <a:ext cx="128589" cy="188541"/>
          </a:xfrm>
          <a:custGeom>
            <a:avLst/>
            <a:gdLst/>
            <a:ahLst/>
            <a:cxnLst/>
            <a:rect l="0" t="0" r="0" b="0"/>
            <a:pathLst>
              <a:path w="128589" h="188541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7779" y="6843"/>
                </a:lnTo>
                <a:lnTo>
                  <a:pt x="8221" y="11931"/>
                </a:lnTo>
                <a:lnTo>
                  <a:pt x="8416" y="19908"/>
                </a:lnTo>
                <a:lnTo>
                  <a:pt x="8563" y="57311"/>
                </a:lnTo>
                <a:lnTo>
                  <a:pt x="7615" y="63925"/>
                </a:lnTo>
                <a:lnTo>
                  <a:pt x="6029" y="71191"/>
                </a:lnTo>
                <a:lnTo>
                  <a:pt x="4020" y="78893"/>
                </a:lnTo>
                <a:lnTo>
                  <a:pt x="2679" y="85933"/>
                </a:lnTo>
                <a:lnTo>
                  <a:pt x="1787" y="92531"/>
                </a:lnTo>
                <a:lnTo>
                  <a:pt x="1192" y="98835"/>
                </a:lnTo>
                <a:lnTo>
                  <a:pt x="795" y="105895"/>
                </a:lnTo>
                <a:lnTo>
                  <a:pt x="353" y="121359"/>
                </a:lnTo>
                <a:lnTo>
                  <a:pt x="21" y="159588"/>
                </a:lnTo>
                <a:lnTo>
                  <a:pt x="2" y="186494"/>
                </a:lnTo>
                <a:lnTo>
                  <a:pt x="954" y="187194"/>
                </a:lnTo>
                <a:lnTo>
                  <a:pt x="4551" y="187972"/>
                </a:lnTo>
                <a:lnTo>
                  <a:pt x="8221" y="188540"/>
                </a:lnTo>
                <a:lnTo>
                  <a:pt x="8468" y="184028"/>
                </a:lnTo>
                <a:lnTo>
                  <a:pt x="8563" y="156511"/>
                </a:lnTo>
                <a:lnTo>
                  <a:pt x="9519" y="151013"/>
                </a:lnTo>
                <a:lnTo>
                  <a:pt x="11109" y="145443"/>
                </a:lnTo>
                <a:lnTo>
                  <a:pt x="13121" y="139824"/>
                </a:lnTo>
                <a:lnTo>
                  <a:pt x="14462" y="133221"/>
                </a:lnTo>
                <a:lnTo>
                  <a:pt x="15358" y="125962"/>
                </a:lnTo>
                <a:lnTo>
                  <a:pt x="15954" y="118264"/>
                </a:lnTo>
                <a:lnTo>
                  <a:pt x="17304" y="111228"/>
                </a:lnTo>
                <a:lnTo>
                  <a:pt x="19156" y="104632"/>
                </a:lnTo>
                <a:lnTo>
                  <a:pt x="28972" y="75807"/>
                </a:lnTo>
                <a:lnTo>
                  <a:pt x="31698" y="68635"/>
                </a:lnTo>
                <a:lnTo>
                  <a:pt x="34467" y="61949"/>
                </a:lnTo>
                <a:lnTo>
                  <a:pt x="37266" y="55587"/>
                </a:lnTo>
                <a:lnTo>
                  <a:pt x="40084" y="50393"/>
                </a:lnTo>
                <a:lnTo>
                  <a:pt x="42916" y="45977"/>
                </a:lnTo>
                <a:lnTo>
                  <a:pt x="45756" y="42082"/>
                </a:lnTo>
                <a:lnTo>
                  <a:pt x="48602" y="37579"/>
                </a:lnTo>
                <a:lnTo>
                  <a:pt x="51451" y="32673"/>
                </a:lnTo>
                <a:lnTo>
                  <a:pt x="54304" y="27497"/>
                </a:lnTo>
                <a:lnTo>
                  <a:pt x="57157" y="24046"/>
                </a:lnTo>
                <a:lnTo>
                  <a:pt x="60013" y="21746"/>
                </a:lnTo>
                <a:lnTo>
                  <a:pt x="62869" y="20212"/>
                </a:lnTo>
                <a:lnTo>
                  <a:pt x="65725" y="19189"/>
                </a:lnTo>
                <a:lnTo>
                  <a:pt x="68581" y="18508"/>
                </a:lnTo>
                <a:lnTo>
                  <a:pt x="71439" y="18054"/>
                </a:lnTo>
                <a:lnTo>
                  <a:pt x="74297" y="16798"/>
                </a:lnTo>
                <a:lnTo>
                  <a:pt x="77154" y="15009"/>
                </a:lnTo>
                <a:lnTo>
                  <a:pt x="80011" y="12863"/>
                </a:lnTo>
                <a:lnTo>
                  <a:pt x="81916" y="12385"/>
                </a:lnTo>
                <a:lnTo>
                  <a:pt x="83186" y="13019"/>
                </a:lnTo>
                <a:lnTo>
                  <a:pt x="84032" y="14395"/>
                </a:lnTo>
                <a:lnTo>
                  <a:pt x="86502" y="15311"/>
                </a:lnTo>
                <a:lnTo>
                  <a:pt x="90054" y="15922"/>
                </a:lnTo>
                <a:lnTo>
                  <a:pt x="94326" y="16330"/>
                </a:lnTo>
                <a:lnTo>
                  <a:pt x="97175" y="17554"/>
                </a:lnTo>
                <a:lnTo>
                  <a:pt x="99073" y="19322"/>
                </a:lnTo>
                <a:lnTo>
                  <a:pt x="102135" y="23828"/>
                </a:lnTo>
                <a:lnTo>
                  <a:pt x="104285" y="26363"/>
                </a:lnTo>
                <a:lnTo>
                  <a:pt x="106671" y="29005"/>
                </a:lnTo>
                <a:lnTo>
                  <a:pt x="111863" y="34481"/>
                </a:lnTo>
                <a:lnTo>
                  <a:pt x="114580" y="37275"/>
                </a:lnTo>
                <a:lnTo>
                  <a:pt x="116392" y="41042"/>
                </a:lnTo>
                <a:lnTo>
                  <a:pt x="117600" y="45459"/>
                </a:lnTo>
                <a:lnTo>
                  <a:pt x="118405" y="50308"/>
                </a:lnTo>
                <a:lnTo>
                  <a:pt x="118942" y="55446"/>
                </a:lnTo>
                <a:lnTo>
                  <a:pt x="119300" y="60777"/>
                </a:lnTo>
                <a:lnTo>
                  <a:pt x="119538" y="66235"/>
                </a:lnTo>
                <a:lnTo>
                  <a:pt x="120650" y="71779"/>
                </a:lnTo>
                <a:lnTo>
                  <a:pt x="122344" y="77380"/>
                </a:lnTo>
                <a:lnTo>
                  <a:pt x="124425" y="83019"/>
                </a:lnTo>
                <a:lnTo>
                  <a:pt x="125813" y="87731"/>
                </a:lnTo>
                <a:lnTo>
                  <a:pt x="126738" y="91825"/>
                </a:lnTo>
                <a:lnTo>
                  <a:pt x="127355" y="95506"/>
                </a:lnTo>
                <a:lnTo>
                  <a:pt x="126814" y="99866"/>
                </a:lnTo>
                <a:lnTo>
                  <a:pt x="125500" y="104677"/>
                </a:lnTo>
                <a:lnTo>
                  <a:pt x="123672" y="109790"/>
                </a:lnTo>
                <a:lnTo>
                  <a:pt x="122453" y="115103"/>
                </a:lnTo>
                <a:lnTo>
                  <a:pt x="121641" y="120550"/>
                </a:lnTo>
                <a:lnTo>
                  <a:pt x="121098" y="126087"/>
                </a:lnTo>
                <a:lnTo>
                  <a:pt x="120738" y="130730"/>
                </a:lnTo>
                <a:lnTo>
                  <a:pt x="120497" y="134778"/>
                </a:lnTo>
                <a:lnTo>
                  <a:pt x="120337" y="138430"/>
                </a:lnTo>
                <a:lnTo>
                  <a:pt x="121182" y="141816"/>
                </a:lnTo>
                <a:lnTo>
                  <a:pt x="122698" y="145027"/>
                </a:lnTo>
                <a:lnTo>
                  <a:pt x="124662" y="148119"/>
                </a:lnTo>
                <a:lnTo>
                  <a:pt x="125971" y="151133"/>
                </a:lnTo>
                <a:lnTo>
                  <a:pt x="127424" y="157023"/>
                </a:lnTo>
                <a:lnTo>
                  <a:pt x="128358" y="162673"/>
                </a:lnTo>
                <a:lnTo>
                  <a:pt x="128435" y="164646"/>
                </a:lnTo>
                <a:lnTo>
                  <a:pt x="128588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66"/>
          <p:cNvSpPr/>
          <p:nvPr/>
        </p:nvSpPr>
        <p:spPr>
          <a:xfrm>
            <a:off x="8601075" y="4363524"/>
            <a:ext cx="179907" cy="409620"/>
          </a:xfrm>
          <a:custGeom>
            <a:avLst/>
            <a:gdLst/>
            <a:ahLst/>
            <a:cxnLst/>
            <a:rect l="0" t="0" r="0" b="0"/>
            <a:pathLst>
              <a:path w="179907" h="409620">
                <a:moveTo>
                  <a:pt x="128587" y="51313"/>
                </a:moveTo>
                <a:lnTo>
                  <a:pt x="128587" y="46763"/>
                </a:lnTo>
                <a:lnTo>
                  <a:pt x="129540" y="44469"/>
                </a:lnTo>
                <a:lnTo>
                  <a:pt x="134479" y="37644"/>
                </a:lnTo>
                <a:lnTo>
                  <a:pt x="135969" y="35713"/>
                </a:lnTo>
                <a:lnTo>
                  <a:pt x="136807" y="25524"/>
                </a:lnTo>
                <a:lnTo>
                  <a:pt x="137055" y="19542"/>
                </a:lnTo>
                <a:lnTo>
                  <a:pt x="136137" y="17750"/>
                </a:lnTo>
                <a:lnTo>
                  <a:pt x="131247" y="11629"/>
                </a:lnTo>
                <a:lnTo>
                  <a:pt x="128937" y="8869"/>
                </a:lnTo>
                <a:lnTo>
                  <a:pt x="124141" y="13125"/>
                </a:lnTo>
                <a:lnTo>
                  <a:pt x="111233" y="25835"/>
                </a:lnTo>
                <a:lnTo>
                  <a:pt x="105634" y="32370"/>
                </a:lnTo>
                <a:lnTo>
                  <a:pt x="102808" y="36779"/>
                </a:lnTo>
                <a:lnTo>
                  <a:pt x="99971" y="41624"/>
                </a:lnTo>
                <a:lnTo>
                  <a:pt x="97127" y="45806"/>
                </a:lnTo>
                <a:lnTo>
                  <a:pt x="94278" y="49547"/>
                </a:lnTo>
                <a:lnTo>
                  <a:pt x="91428" y="52993"/>
                </a:lnTo>
                <a:lnTo>
                  <a:pt x="89527" y="57196"/>
                </a:lnTo>
                <a:lnTo>
                  <a:pt x="87414" y="66945"/>
                </a:lnTo>
                <a:lnTo>
                  <a:pt x="83936" y="77628"/>
                </a:lnTo>
                <a:lnTo>
                  <a:pt x="79215" y="89678"/>
                </a:lnTo>
                <a:lnTo>
                  <a:pt x="73941" y="104559"/>
                </a:lnTo>
                <a:lnTo>
                  <a:pt x="72154" y="111576"/>
                </a:lnTo>
                <a:lnTo>
                  <a:pt x="70963" y="118158"/>
                </a:lnTo>
                <a:lnTo>
                  <a:pt x="69639" y="129599"/>
                </a:lnTo>
                <a:lnTo>
                  <a:pt x="68894" y="141396"/>
                </a:lnTo>
                <a:lnTo>
                  <a:pt x="68673" y="151876"/>
                </a:lnTo>
                <a:lnTo>
                  <a:pt x="68622" y="161413"/>
                </a:lnTo>
                <a:lnTo>
                  <a:pt x="69560" y="164718"/>
                </a:lnTo>
                <a:lnTo>
                  <a:pt x="71138" y="166921"/>
                </a:lnTo>
                <a:lnTo>
                  <a:pt x="75431" y="170322"/>
                </a:lnTo>
                <a:lnTo>
                  <a:pt x="80516" y="175009"/>
                </a:lnTo>
                <a:lnTo>
                  <a:pt x="84181" y="178451"/>
                </a:lnTo>
                <a:lnTo>
                  <a:pt x="85649" y="177982"/>
                </a:lnTo>
                <a:lnTo>
                  <a:pt x="89818" y="174921"/>
                </a:lnTo>
                <a:lnTo>
                  <a:pt x="92264" y="173723"/>
                </a:lnTo>
                <a:lnTo>
                  <a:pt x="97521" y="172392"/>
                </a:lnTo>
                <a:lnTo>
                  <a:pt x="100257" y="170132"/>
                </a:lnTo>
                <a:lnTo>
                  <a:pt x="105835" y="162542"/>
                </a:lnTo>
                <a:lnTo>
                  <a:pt x="108657" y="158803"/>
                </a:lnTo>
                <a:lnTo>
                  <a:pt x="111490" y="155358"/>
                </a:lnTo>
                <a:lnTo>
                  <a:pt x="114332" y="152109"/>
                </a:lnTo>
                <a:lnTo>
                  <a:pt x="117178" y="148991"/>
                </a:lnTo>
                <a:lnTo>
                  <a:pt x="122882" y="142986"/>
                </a:lnTo>
                <a:lnTo>
                  <a:pt x="124783" y="139098"/>
                </a:lnTo>
                <a:lnTo>
                  <a:pt x="128413" y="124525"/>
                </a:lnTo>
                <a:lnTo>
                  <a:pt x="132637" y="113697"/>
                </a:lnTo>
                <a:lnTo>
                  <a:pt x="137690" y="102534"/>
                </a:lnTo>
                <a:lnTo>
                  <a:pt x="145889" y="85540"/>
                </a:lnTo>
                <a:lnTo>
                  <a:pt x="150565" y="74145"/>
                </a:lnTo>
                <a:lnTo>
                  <a:pt x="152642" y="62731"/>
                </a:lnTo>
                <a:lnTo>
                  <a:pt x="153566" y="51308"/>
                </a:lnTo>
                <a:lnTo>
                  <a:pt x="153976" y="39881"/>
                </a:lnTo>
                <a:lnTo>
                  <a:pt x="154292" y="10645"/>
                </a:lnTo>
                <a:lnTo>
                  <a:pt x="154302" y="4550"/>
                </a:lnTo>
                <a:lnTo>
                  <a:pt x="153349" y="2993"/>
                </a:lnTo>
                <a:lnTo>
                  <a:pt x="151763" y="1954"/>
                </a:lnTo>
                <a:lnTo>
                  <a:pt x="146084" y="0"/>
                </a:lnTo>
                <a:lnTo>
                  <a:pt x="145763" y="11821"/>
                </a:lnTo>
                <a:lnTo>
                  <a:pt x="145736" y="33049"/>
                </a:lnTo>
                <a:lnTo>
                  <a:pt x="148274" y="43513"/>
                </a:lnTo>
                <a:lnTo>
                  <a:pt x="151624" y="53561"/>
                </a:lnTo>
                <a:lnTo>
                  <a:pt x="154463" y="65526"/>
                </a:lnTo>
                <a:lnTo>
                  <a:pt x="160914" y="81665"/>
                </a:lnTo>
                <a:lnTo>
                  <a:pt x="166133" y="96235"/>
                </a:lnTo>
                <a:lnTo>
                  <a:pt x="167904" y="103169"/>
                </a:lnTo>
                <a:lnTo>
                  <a:pt x="169874" y="115953"/>
                </a:lnTo>
                <a:lnTo>
                  <a:pt x="173289" y="127984"/>
                </a:lnTo>
                <a:lnTo>
                  <a:pt x="175534" y="133860"/>
                </a:lnTo>
                <a:lnTo>
                  <a:pt x="177031" y="140634"/>
                </a:lnTo>
                <a:lnTo>
                  <a:pt x="178027" y="148008"/>
                </a:lnTo>
                <a:lnTo>
                  <a:pt x="178692" y="155781"/>
                </a:lnTo>
                <a:lnTo>
                  <a:pt x="179136" y="163821"/>
                </a:lnTo>
                <a:lnTo>
                  <a:pt x="179629" y="180374"/>
                </a:lnTo>
                <a:lnTo>
                  <a:pt x="179906" y="205759"/>
                </a:lnTo>
                <a:lnTo>
                  <a:pt x="178992" y="214284"/>
                </a:lnTo>
                <a:lnTo>
                  <a:pt x="177430" y="222825"/>
                </a:lnTo>
                <a:lnTo>
                  <a:pt x="175437" y="231377"/>
                </a:lnTo>
                <a:lnTo>
                  <a:pt x="174107" y="239936"/>
                </a:lnTo>
                <a:lnTo>
                  <a:pt x="173222" y="248499"/>
                </a:lnTo>
                <a:lnTo>
                  <a:pt x="172631" y="257066"/>
                </a:lnTo>
                <a:lnTo>
                  <a:pt x="171284" y="265634"/>
                </a:lnTo>
                <a:lnTo>
                  <a:pt x="169435" y="274204"/>
                </a:lnTo>
                <a:lnTo>
                  <a:pt x="159622" y="313040"/>
                </a:lnTo>
                <a:lnTo>
                  <a:pt x="155944" y="322000"/>
                </a:lnTo>
                <a:lnTo>
                  <a:pt x="151588" y="329879"/>
                </a:lnTo>
                <a:lnTo>
                  <a:pt x="146778" y="337036"/>
                </a:lnTo>
                <a:lnTo>
                  <a:pt x="142620" y="343713"/>
                </a:lnTo>
                <a:lnTo>
                  <a:pt x="138895" y="350069"/>
                </a:lnTo>
                <a:lnTo>
                  <a:pt x="135459" y="356211"/>
                </a:lnTo>
                <a:lnTo>
                  <a:pt x="131263" y="362211"/>
                </a:lnTo>
                <a:lnTo>
                  <a:pt x="126561" y="368116"/>
                </a:lnTo>
                <a:lnTo>
                  <a:pt x="121522" y="373958"/>
                </a:lnTo>
                <a:lnTo>
                  <a:pt x="116257" y="378804"/>
                </a:lnTo>
                <a:lnTo>
                  <a:pt x="110842" y="382988"/>
                </a:lnTo>
                <a:lnTo>
                  <a:pt x="105328" y="386730"/>
                </a:lnTo>
                <a:lnTo>
                  <a:pt x="99746" y="390177"/>
                </a:lnTo>
                <a:lnTo>
                  <a:pt x="94119" y="393427"/>
                </a:lnTo>
                <a:lnTo>
                  <a:pt x="82788" y="399579"/>
                </a:lnTo>
                <a:lnTo>
                  <a:pt x="71402" y="405488"/>
                </a:lnTo>
                <a:lnTo>
                  <a:pt x="65699" y="407444"/>
                </a:lnTo>
                <a:lnTo>
                  <a:pt x="59991" y="408749"/>
                </a:lnTo>
                <a:lnTo>
                  <a:pt x="54282" y="409619"/>
                </a:lnTo>
                <a:lnTo>
                  <a:pt x="49523" y="409246"/>
                </a:lnTo>
                <a:lnTo>
                  <a:pt x="45398" y="408045"/>
                </a:lnTo>
                <a:lnTo>
                  <a:pt x="37321" y="404171"/>
                </a:lnTo>
                <a:lnTo>
                  <a:pt x="27382" y="399274"/>
                </a:lnTo>
                <a:lnTo>
                  <a:pt x="22065" y="397587"/>
                </a:lnTo>
                <a:lnTo>
                  <a:pt x="16615" y="396462"/>
                </a:lnTo>
                <a:lnTo>
                  <a:pt x="0" y="3942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67"/>
          <p:cNvSpPr/>
          <p:nvPr/>
        </p:nvSpPr>
        <p:spPr>
          <a:xfrm>
            <a:off x="7152322" y="4847219"/>
            <a:ext cx="274204" cy="270412"/>
          </a:xfrm>
          <a:custGeom>
            <a:avLst/>
            <a:gdLst/>
            <a:ahLst/>
            <a:cxnLst/>
            <a:rect l="0" t="0" r="0" b="0"/>
            <a:pathLst>
              <a:path w="274204" h="270412">
                <a:moveTo>
                  <a:pt x="0" y="73396"/>
                </a:moveTo>
                <a:lnTo>
                  <a:pt x="0" y="77947"/>
                </a:lnTo>
                <a:lnTo>
                  <a:pt x="953" y="80239"/>
                </a:lnTo>
                <a:lnTo>
                  <a:pt x="5892" y="88018"/>
                </a:lnTo>
                <a:lnTo>
                  <a:pt x="7381" y="93546"/>
                </a:lnTo>
                <a:lnTo>
                  <a:pt x="10583" y="101719"/>
                </a:lnTo>
                <a:lnTo>
                  <a:pt x="12771" y="106565"/>
                </a:lnTo>
                <a:lnTo>
                  <a:pt x="17741" y="117030"/>
                </a:lnTo>
                <a:lnTo>
                  <a:pt x="28693" y="139271"/>
                </a:lnTo>
                <a:lnTo>
                  <a:pt x="30558" y="145887"/>
                </a:lnTo>
                <a:lnTo>
                  <a:pt x="31803" y="153156"/>
                </a:lnTo>
                <a:lnTo>
                  <a:pt x="32632" y="160859"/>
                </a:lnTo>
                <a:lnTo>
                  <a:pt x="35089" y="167900"/>
                </a:lnTo>
                <a:lnTo>
                  <a:pt x="38633" y="174498"/>
                </a:lnTo>
                <a:lnTo>
                  <a:pt x="42900" y="180802"/>
                </a:lnTo>
                <a:lnTo>
                  <a:pt x="45745" y="186910"/>
                </a:lnTo>
                <a:lnTo>
                  <a:pt x="47642" y="192887"/>
                </a:lnTo>
                <a:lnTo>
                  <a:pt x="48906" y="198776"/>
                </a:lnTo>
                <a:lnTo>
                  <a:pt x="50701" y="204608"/>
                </a:lnTo>
                <a:lnTo>
                  <a:pt x="52852" y="210401"/>
                </a:lnTo>
                <a:lnTo>
                  <a:pt x="55236" y="216167"/>
                </a:lnTo>
                <a:lnTo>
                  <a:pt x="57779" y="221916"/>
                </a:lnTo>
                <a:lnTo>
                  <a:pt x="63145" y="233385"/>
                </a:lnTo>
                <a:lnTo>
                  <a:pt x="65909" y="238158"/>
                </a:lnTo>
                <a:lnTo>
                  <a:pt x="71520" y="246000"/>
                </a:lnTo>
                <a:lnTo>
                  <a:pt x="77190" y="252661"/>
                </a:lnTo>
                <a:lnTo>
                  <a:pt x="82884" y="258797"/>
                </a:lnTo>
                <a:lnTo>
                  <a:pt x="88591" y="264699"/>
                </a:lnTo>
                <a:lnTo>
                  <a:pt x="91445" y="266654"/>
                </a:lnTo>
                <a:lnTo>
                  <a:pt x="97157" y="268826"/>
                </a:lnTo>
                <a:lnTo>
                  <a:pt x="102871" y="269791"/>
                </a:lnTo>
                <a:lnTo>
                  <a:pt x="109750" y="270411"/>
                </a:lnTo>
                <a:lnTo>
                  <a:pt x="113230" y="267955"/>
                </a:lnTo>
                <a:lnTo>
                  <a:pt x="115492" y="265967"/>
                </a:lnTo>
                <a:lnTo>
                  <a:pt x="117000" y="263689"/>
                </a:lnTo>
                <a:lnTo>
                  <a:pt x="118675" y="258618"/>
                </a:lnTo>
                <a:lnTo>
                  <a:pt x="119618" y="250408"/>
                </a:lnTo>
                <a:lnTo>
                  <a:pt x="119839" y="239698"/>
                </a:lnTo>
                <a:lnTo>
                  <a:pt x="119980" y="214089"/>
                </a:lnTo>
                <a:lnTo>
                  <a:pt x="120944" y="207196"/>
                </a:lnTo>
                <a:lnTo>
                  <a:pt x="122540" y="199744"/>
                </a:lnTo>
                <a:lnTo>
                  <a:pt x="124556" y="191918"/>
                </a:lnTo>
                <a:lnTo>
                  <a:pt x="125900" y="182890"/>
                </a:lnTo>
                <a:lnTo>
                  <a:pt x="126795" y="173062"/>
                </a:lnTo>
                <a:lnTo>
                  <a:pt x="127393" y="162700"/>
                </a:lnTo>
                <a:lnTo>
                  <a:pt x="128057" y="143567"/>
                </a:lnTo>
                <a:lnTo>
                  <a:pt x="128233" y="134464"/>
                </a:lnTo>
                <a:lnTo>
                  <a:pt x="129304" y="125538"/>
                </a:lnTo>
                <a:lnTo>
                  <a:pt x="130970" y="116729"/>
                </a:lnTo>
                <a:lnTo>
                  <a:pt x="133034" y="108000"/>
                </a:lnTo>
                <a:lnTo>
                  <a:pt x="134409" y="101228"/>
                </a:lnTo>
                <a:lnTo>
                  <a:pt x="135326" y="95760"/>
                </a:lnTo>
                <a:lnTo>
                  <a:pt x="135938" y="91163"/>
                </a:lnTo>
                <a:lnTo>
                  <a:pt x="136345" y="86193"/>
                </a:lnTo>
                <a:lnTo>
                  <a:pt x="136617" y="80975"/>
                </a:lnTo>
                <a:lnTo>
                  <a:pt x="137053" y="68014"/>
                </a:lnTo>
                <a:lnTo>
                  <a:pt x="137150" y="57723"/>
                </a:lnTo>
                <a:lnTo>
                  <a:pt x="137157" y="61237"/>
                </a:lnTo>
                <a:lnTo>
                  <a:pt x="138111" y="63385"/>
                </a:lnTo>
                <a:lnTo>
                  <a:pt x="143051" y="70959"/>
                </a:lnTo>
                <a:lnTo>
                  <a:pt x="144541" y="76440"/>
                </a:lnTo>
                <a:lnTo>
                  <a:pt x="145203" y="84591"/>
                </a:lnTo>
                <a:lnTo>
                  <a:pt x="145498" y="94564"/>
                </a:lnTo>
                <a:lnTo>
                  <a:pt x="145628" y="105346"/>
                </a:lnTo>
                <a:lnTo>
                  <a:pt x="146615" y="110889"/>
                </a:lnTo>
                <a:lnTo>
                  <a:pt x="148226" y="116488"/>
                </a:lnTo>
                <a:lnTo>
                  <a:pt x="150253" y="122126"/>
                </a:lnTo>
                <a:lnTo>
                  <a:pt x="152556" y="127790"/>
                </a:lnTo>
                <a:lnTo>
                  <a:pt x="155044" y="133471"/>
                </a:lnTo>
                <a:lnTo>
                  <a:pt x="157655" y="139164"/>
                </a:lnTo>
                <a:lnTo>
                  <a:pt x="159396" y="144863"/>
                </a:lnTo>
                <a:lnTo>
                  <a:pt x="160557" y="150568"/>
                </a:lnTo>
                <a:lnTo>
                  <a:pt x="161330" y="156277"/>
                </a:lnTo>
                <a:lnTo>
                  <a:pt x="162798" y="161034"/>
                </a:lnTo>
                <a:lnTo>
                  <a:pt x="166969" y="168862"/>
                </a:lnTo>
                <a:lnTo>
                  <a:pt x="171999" y="175515"/>
                </a:lnTo>
                <a:lnTo>
                  <a:pt x="174674" y="178623"/>
                </a:lnTo>
                <a:lnTo>
                  <a:pt x="182725" y="184616"/>
                </a:lnTo>
                <a:lnTo>
                  <a:pt x="187540" y="187547"/>
                </a:lnTo>
                <a:lnTo>
                  <a:pt x="195428" y="193345"/>
                </a:lnTo>
                <a:lnTo>
                  <a:pt x="198865" y="196224"/>
                </a:lnTo>
                <a:lnTo>
                  <a:pt x="205225" y="199424"/>
                </a:lnTo>
                <a:lnTo>
                  <a:pt x="208254" y="200277"/>
                </a:lnTo>
                <a:lnTo>
                  <a:pt x="214160" y="203765"/>
                </a:lnTo>
                <a:lnTo>
                  <a:pt x="217068" y="206029"/>
                </a:lnTo>
                <a:lnTo>
                  <a:pt x="219960" y="206585"/>
                </a:lnTo>
                <a:lnTo>
                  <a:pt x="222840" y="206003"/>
                </a:lnTo>
                <a:lnTo>
                  <a:pt x="228580" y="203770"/>
                </a:lnTo>
                <a:lnTo>
                  <a:pt x="234306" y="202777"/>
                </a:lnTo>
                <a:lnTo>
                  <a:pt x="237167" y="201560"/>
                </a:lnTo>
                <a:lnTo>
                  <a:pt x="242885" y="197668"/>
                </a:lnTo>
                <a:lnTo>
                  <a:pt x="244791" y="195296"/>
                </a:lnTo>
                <a:lnTo>
                  <a:pt x="246062" y="192763"/>
                </a:lnTo>
                <a:lnTo>
                  <a:pt x="246908" y="190121"/>
                </a:lnTo>
                <a:lnTo>
                  <a:pt x="250390" y="184646"/>
                </a:lnTo>
                <a:lnTo>
                  <a:pt x="255112" y="178085"/>
                </a:lnTo>
                <a:lnTo>
                  <a:pt x="257704" y="173669"/>
                </a:lnTo>
                <a:lnTo>
                  <a:pt x="260386" y="168819"/>
                </a:lnTo>
                <a:lnTo>
                  <a:pt x="262173" y="163682"/>
                </a:lnTo>
                <a:lnTo>
                  <a:pt x="263364" y="158351"/>
                </a:lnTo>
                <a:lnTo>
                  <a:pt x="264159" y="152893"/>
                </a:lnTo>
                <a:lnTo>
                  <a:pt x="265641" y="146396"/>
                </a:lnTo>
                <a:lnTo>
                  <a:pt x="267581" y="139208"/>
                </a:lnTo>
                <a:lnTo>
                  <a:pt x="269828" y="131558"/>
                </a:lnTo>
                <a:lnTo>
                  <a:pt x="271325" y="124553"/>
                </a:lnTo>
                <a:lnTo>
                  <a:pt x="272324" y="117978"/>
                </a:lnTo>
                <a:lnTo>
                  <a:pt x="272989" y="111690"/>
                </a:lnTo>
                <a:lnTo>
                  <a:pt x="273434" y="105593"/>
                </a:lnTo>
                <a:lnTo>
                  <a:pt x="273729" y="99623"/>
                </a:lnTo>
                <a:lnTo>
                  <a:pt x="274058" y="86957"/>
                </a:lnTo>
                <a:lnTo>
                  <a:pt x="274203" y="71803"/>
                </a:lnTo>
                <a:lnTo>
                  <a:pt x="273290" y="64714"/>
                </a:lnTo>
                <a:lnTo>
                  <a:pt x="271728" y="58083"/>
                </a:lnTo>
                <a:lnTo>
                  <a:pt x="269735" y="51757"/>
                </a:lnTo>
                <a:lnTo>
                  <a:pt x="268406" y="46587"/>
                </a:lnTo>
                <a:lnTo>
                  <a:pt x="266929" y="38304"/>
                </a:lnTo>
                <a:lnTo>
                  <a:pt x="266535" y="33809"/>
                </a:lnTo>
                <a:lnTo>
                  <a:pt x="266273" y="28907"/>
                </a:lnTo>
                <a:lnTo>
                  <a:pt x="266098" y="23734"/>
                </a:lnTo>
                <a:lnTo>
                  <a:pt x="265029" y="19333"/>
                </a:lnTo>
                <a:lnTo>
                  <a:pt x="261301" y="11903"/>
                </a:lnTo>
                <a:lnTo>
                  <a:pt x="257537" y="5438"/>
                </a:lnTo>
                <a:lnTo>
                  <a:pt x="257247" y="0"/>
                </a:lnTo>
                <a:lnTo>
                  <a:pt x="257176" y="7247"/>
                </a:lnTo>
                <a:lnTo>
                  <a:pt x="257175" y="133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68"/>
          <p:cNvSpPr/>
          <p:nvPr/>
        </p:nvSpPr>
        <p:spPr>
          <a:xfrm>
            <a:off x="7555230" y="4869179"/>
            <a:ext cx="17146" cy="197007"/>
          </a:xfrm>
          <a:custGeom>
            <a:avLst/>
            <a:gdLst/>
            <a:ahLst/>
            <a:cxnLst/>
            <a:rect l="0" t="0" r="0" b="0"/>
            <a:pathLst>
              <a:path w="17146" h="197007">
                <a:moveTo>
                  <a:pt x="0" y="0"/>
                </a:moveTo>
                <a:lnTo>
                  <a:pt x="0" y="20152"/>
                </a:lnTo>
                <a:lnTo>
                  <a:pt x="952" y="22959"/>
                </a:lnTo>
                <a:lnTo>
                  <a:pt x="2540" y="25784"/>
                </a:lnTo>
                <a:lnTo>
                  <a:pt x="4551" y="28620"/>
                </a:lnTo>
                <a:lnTo>
                  <a:pt x="4939" y="32415"/>
                </a:lnTo>
                <a:lnTo>
                  <a:pt x="4245" y="36850"/>
                </a:lnTo>
                <a:lnTo>
                  <a:pt x="2830" y="41712"/>
                </a:lnTo>
                <a:lnTo>
                  <a:pt x="1887" y="46858"/>
                </a:lnTo>
                <a:lnTo>
                  <a:pt x="1257" y="52194"/>
                </a:lnTo>
                <a:lnTo>
                  <a:pt x="838" y="57656"/>
                </a:lnTo>
                <a:lnTo>
                  <a:pt x="1511" y="63203"/>
                </a:lnTo>
                <a:lnTo>
                  <a:pt x="2912" y="68806"/>
                </a:lnTo>
                <a:lnTo>
                  <a:pt x="4799" y="74445"/>
                </a:lnTo>
                <a:lnTo>
                  <a:pt x="6056" y="80110"/>
                </a:lnTo>
                <a:lnTo>
                  <a:pt x="6895" y="85792"/>
                </a:lnTo>
                <a:lnTo>
                  <a:pt x="7454" y="91485"/>
                </a:lnTo>
                <a:lnTo>
                  <a:pt x="7827" y="98137"/>
                </a:lnTo>
                <a:lnTo>
                  <a:pt x="8241" y="113150"/>
                </a:lnTo>
                <a:lnTo>
                  <a:pt x="8553" y="156928"/>
                </a:lnTo>
                <a:lnTo>
                  <a:pt x="8564" y="168489"/>
                </a:lnTo>
                <a:lnTo>
                  <a:pt x="9519" y="173286"/>
                </a:lnTo>
                <a:lnTo>
                  <a:pt x="11108" y="177437"/>
                </a:lnTo>
                <a:lnTo>
                  <a:pt x="13121" y="181156"/>
                </a:lnTo>
                <a:lnTo>
                  <a:pt x="14462" y="184589"/>
                </a:lnTo>
                <a:lnTo>
                  <a:pt x="15356" y="187830"/>
                </a:lnTo>
                <a:lnTo>
                  <a:pt x="17113" y="197006"/>
                </a:lnTo>
                <a:lnTo>
                  <a:pt x="17145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69"/>
          <p:cNvSpPr/>
          <p:nvPr/>
        </p:nvSpPr>
        <p:spPr>
          <a:xfrm>
            <a:off x="7529512" y="4800600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70"/>
          <p:cNvSpPr/>
          <p:nvPr/>
        </p:nvSpPr>
        <p:spPr>
          <a:xfrm>
            <a:off x="7683957" y="4740640"/>
            <a:ext cx="342761" cy="273768"/>
          </a:xfrm>
          <a:custGeom>
            <a:avLst/>
            <a:gdLst/>
            <a:ahLst/>
            <a:cxnLst/>
            <a:rect l="0" t="0" r="0" b="0"/>
            <a:pathLst>
              <a:path w="342761" h="273768">
                <a:moveTo>
                  <a:pt x="85585" y="111395"/>
                </a:moveTo>
                <a:lnTo>
                  <a:pt x="81034" y="111395"/>
                </a:lnTo>
                <a:lnTo>
                  <a:pt x="78742" y="112347"/>
                </a:lnTo>
                <a:lnTo>
                  <a:pt x="70963" y="117286"/>
                </a:lnTo>
                <a:lnTo>
                  <a:pt x="65434" y="118776"/>
                </a:lnTo>
                <a:lnTo>
                  <a:pt x="56966" y="119614"/>
                </a:lnTo>
                <a:lnTo>
                  <a:pt x="54123" y="120684"/>
                </a:lnTo>
                <a:lnTo>
                  <a:pt x="48425" y="124413"/>
                </a:lnTo>
                <a:lnTo>
                  <a:pt x="39862" y="131868"/>
                </a:lnTo>
                <a:lnTo>
                  <a:pt x="31291" y="140109"/>
                </a:lnTo>
                <a:lnTo>
                  <a:pt x="22719" y="148583"/>
                </a:lnTo>
                <a:lnTo>
                  <a:pt x="20815" y="152380"/>
                </a:lnTo>
                <a:lnTo>
                  <a:pt x="19544" y="156816"/>
                </a:lnTo>
                <a:lnTo>
                  <a:pt x="18698" y="161678"/>
                </a:lnTo>
                <a:lnTo>
                  <a:pt x="17182" y="166824"/>
                </a:lnTo>
                <a:lnTo>
                  <a:pt x="15218" y="172160"/>
                </a:lnTo>
                <a:lnTo>
                  <a:pt x="12956" y="177623"/>
                </a:lnTo>
                <a:lnTo>
                  <a:pt x="10495" y="183169"/>
                </a:lnTo>
                <a:lnTo>
                  <a:pt x="5222" y="194412"/>
                </a:lnTo>
                <a:lnTo>
                  <a:pt x="3435" y="200077"/>
                </a:lnTo>
                <a:lnTo>
                  <a:pt x="2243" y="205758"/>
                </a:lnTo>
                <a:lnTo>
                  <a:pt x="1449" y="211451"/>
                </a:lnTo>
                <a:lnTo>
                  <a:pt x="919" y="217152"/>
                </a:lnTo>
                <a:lnTo>
                  <a:pt x="566" y="222857"/>
                </a:lnTo>
                <a:lnTo>
                  <a:pt x="174" y="233324"/>
                </a:lnTo>
                <a:lnTo>
                  <a:pt x="0" y="241150"/>
                </a:lnTo>
                <a:lnTo>
                  <a:pt x="905" y="244571"/>
                </a:lnTo>
                <a:lnTo>
                  <a:pt x="4452" y="250912"/>
                </a:lnTo>
                <a:lnTo>
                  <a:pt x="6664" y="256905"/>
                </a:lnTo>
                <a:lnTo>
                  <a:pt x="7253" y="259836"/>
                </a:lnTo>
                <a:lnTo>
                  <a:pt x="10449" y="265634"/>
                </a:lnTo>
                <a:lnTo>
                  <a:pt x="12634" y="268513"/>
                </a:lnTo>
                <a:lnTo>
                  <a:pt x="15043" y="270433"/>
                </a:lnTo>
                <a:lnTo>
                  <a:pt x="17603" y="271712"/>
                </a:lnTo>
                <a:lnTo>
                  <a:pt x="22985" y="273134"/>
                </a:lnTo>
                <a:lnTo>
                  <a:pt x="28553" y="273767"/>
                </a:lnTo>
                <a:lnTo>
                  <a:pt x="31372" y="272983"/>
                </a:lnTo>
                <a:lnTo>
                  <a:pt x="39888" y="268281"/>
                </a:lnTo>
                <a:lnTo>
                  <a:pt x="48444" y="265512"/>
                </a:lnTo>
                <a:lnTo>
                  <a:pt x="57013" y="259082"/>
                </a:lnTo>
                <a:lnTo>
                  <a:pt x="62726" y="253869"/>
                </a:lnTo>
                <a:lnTo>
                  <a:pt x="68441" y="245837"/>
                </a:lnTo>
                <a:lnTo>
                  <a:pt x="71299" y="241028"/>
                </a:lnTo>
                <a:lnTo>
                  <a:pt x="74473" y="233144"/>
                </a:lnTo>
                <a:lnTo>
                  <a:pt x="75320" y="229708"/>
                </a:lnTo>
                <a:lnTo>
                  <a:pt x="76837" y="224561"/>
                </a:lnTo>
                <a:lnTo>
                  <a:pt x="81062" y="211221"/>
                </a:lnTo>
                <a:lnTo>
                  <a:pt x="83522" y="204615"/>
                </a:lnTo>
                <a:lnTo>
                  <a:pt x="86115" y="198307"/>
                </a:lnTo>
                <a:lnTo>
                  <a:pt x="88796" y="192196"/>
                </a:lnTo>
                <a:lnTo>
                  <a:pt x="94314" y="180327"/>
                </a:lnTo>
                <a:lnTo>
                  <a:pt x="97120" y="174494"/>
                </a:lnTo>
                <a:lnTo>
                  <a:pt x="98990" y="167748"/>
                </a:lnTo>
                <a:lnTo>
                  <a:pt x="100237" y="160394"/>
                </a:lnTo>
                <a:lnTo>
                  <a:pt x="101068" y="152634"/>
                </a:lnTo>
                <a:lnTo>
                  <a:pt x="102574" y="144602"/>
                </a:lnTo>
                <a:lnTo>
                  <a:pt x="104531" y="136390"/>
                </a:lnTo>
                <a:lnTo>
                  <a:pt x="106788" y="128058"/>
                </a:lnTo>
                <a:lnTo>
                  <a:pt x="108293" y="120598"/>
                </a:lnTo>
                <a:lnTo>
                  <a:pt x="109296" y="113721"/>
                </a:lnTo>
                <a:lnTo>
                  <a:pt x="109965" y="107231"/>
                </a:lnTo>
                <a:lnTo>
                  <a:pt x="110411" y="100046"/>
                </a:lnTo>
                <a:lnTo>
                  <a:pt x="110906" y="84443"/>
                </a:lnTo>
                <a:lnTo>
                  <a:pt x="111185" y="64145"/>
                </a:lnTo>
                <a:lnTo>
                  <a:pt x="110271" y="57987"/>
                </a:lnTo>
                <a:lnTo>
                  <a:pt x="108710" y="51977"/>
                </a:lnTo>
                <a:lnTo>
                  <a:pt x="106717" y="46065"/>
                </a:lnTo>
                <a:lnTo>
                  <a:pt x="105388" y="40219"/>
                </a:lnTo>
                <a:lnTo>
                  <a:pt x="104502" y="34417"/>
                </a:lnTo>
                <a:lnTo>
                  <a:pt x="103911" y="28644"/>
                </a:lnTo>
                <a:lnTo>
                  <a:pt x="103518" y="23842"/>
                </a:lnTo>
                <a:lnTo>
                  <a:pt x="103080" y="15968"/>
                </a:lnTo>
                <a:lnTo>
                  <a:pt x="102886" y="9293"/>
                </a:lnTo>
                <a:lnTo>
                  <a:pt x="102739" y="499"/>
                </a:lnTo>
                <a:lnTo>
                  <a:pt x="100194" y="195"/>
                </a:lnTo>
                <a:lnTo>
                  <a:pt x="95350" y="0"/>
                </a:lnTo>
                <a:lnTo>
                  <a:pt x="94688" y="5054"/>
                </a:lnTo>
                <a:lnTo>
                  <a:pt x="94393" y="12697"/>
                </a:lnTo>
                <a:lnTo>
                  <a:pt x="94262" y="19269"/>
                </a:lnTo>
                <a:lnTo>
                  <a:pt x="94189" y="32875"/>
                </a:lnTo>
                <a:lnTo>
                  <a:pt x="95130" y="38093"/>
                </a:lnTo>
                <a:lnTo>
                  <a:pt x="96712" y="43477"/>
                </a:lnTo>
                <a:lnTo>
                  <a:pt x="98718" y="48971"/>
                </a:lnTo>
                <a:lnTo>
                  <a:pt x="100055" y="54539"/>
                </a:lnTo>
                <a:lnTo>
                  <a:pt x="100947" y="60156"/>
                </a:lnTo>
                <a:lnTo>
                  <a:pt x="101541" y="65806"/>
                </a:lnTo>
                <a:lnTo>
                  <a:pt x="101937" y="72430"/>
                </a:lnTo>
                <a:lnTo>
                  <a:pt x="102378" y="87409"/>
                </a:lnTo>
                <a:lnTo>
                  <a:pt x="102626" y="107357"/>
                </a:lnTo>
                <a:lnTo>
                  <a:pt x="103613" y="114418"/>
                </a:lnTo>
                <a:lnTo>
                  <a:pt x="105224" y="121982"/>
                </a:lnTo>
                <a:lnTo>
                  <a:pt x="107250" y="129883"/>
                </a:lnTo>
                <a:lnTo>
                  <a:pt x="109554" y="138008"/>
                </a:lnTo>
                <a:lnTo>
                  <a:pt x="114653" y="154655"/>
                </a:lnTo>
                <a:lnTo>
                  <a:pt x="117345" y="162142"/>
                </a:lnTo>
                <a:lnTo>
                  <a:pt x="120094" y="169039"/>
                </a:lnTo>
                <a:lnTo>
                  <a:pt x="122878" y="175542"/>
                </a:lnTo>
                <a:lnTo>
                  <a:pt x="128512" y="187847"/>
                </a:lnTo>
                <a:lnTo>
                  <a:pt x="139891" y="211268"/>
                </a:lnTo>
                <a:lnTo>
                  <a:pt x="141791" y="217030"/>
                </a:lnTo>
                <a:lnTo>
                  <a:pt x="143059" y="222776"/>
                </a:lnTo>
                <a:lnTo>
                  <a:pt x="143903" y="228512"/>
                </a:lnTo>
                <a:lnTo>
                  <a:pt x="145419" y="233287"/>
                </a:lnTo>
                <a:lnTo>
                  <a:pt x="149643" y="241134"/>
                </a:lnTo>
                <a:lnTo>
                  <a:pt x="154696" y="247797"/>
                </a:lnTo>
                <a:lnTo>
                  <a:pt x="157376" y="250906"/>
                </a:lnTo>
                <a:lnTo>
                  <a:pt x="161068" y="252980"/>
                </a:lnTo>
                <a:lnTo>
                  <a:pt x="170251" y="255284"/>
                </a:lnTo>
                <a:lnTo>
                  <a:pt x="178142" y="256308"/>
                </a:lnTo>
                <a:lnTo>
                  <a:pt x="187939" y="256884"/>
                </a:lnTo>
                <a:lnTo>
                  <a:pt x="196875" y="257055"/>
                </a:lnTo>
                <a:lnTo>
                  <a:pt x="199784" y="257079"/>
                </a:lnTo>
                <a:lnTo>
                  <a:pt x="202675" y="256142"/>
                </a:lnTo>
                <a:lnTo>
                  <a:pt x="208427" y="252562"/>
                </a:lnTo>
                <a:lnTo>
                  <a:pt x="217021" y="245191"/>
                </a:lnTo>
                <a:lnTo>
                  <a:pt x="222741" y="237217"/>
                </a:lnTo>
                <a:lnTo>
                  <a:pt x="225600" y="232424"/>
                </a:lnTo>
                <a:lnTo>
                  <a:pt x="228459" y="227323"/>
                </a:lnTo>
                <a:lnTo>
                  <a:pt x="234175" y="216576"/>
                </a:lnTo>
                <a:lnTo>
                  <a:pt x="259893" y="165673"/>
                </a:lnTo>
                <a:lnTo>
                  <a:pt x="261797" y="159963"/>
                </a:lnTo>
                <a:lnTo>
                  <a:pt x="263068" y="154251"/>
                </a:lnTo>
                <a:lnTo>
                  <a:pt x="263915" y="148538"/>
                </a:lnTo>
                <a:lnTo>
                  <a:pt x="265431" y="142824"/>
                </a:lnTo>
                <a:lnTo>
                  <a:pt x="267395" y="137110"/>
                </a:lnTo>
                <a:lnTo>
                  <a:pt x="269657" y="131396"/>
                </a:lnTo>
                <a:lnTo>
                  <a:pt x="271164" y="125681"/>
                </a:lnTo>
                <a:lnTo>
                  <a:pt x="272170" y="119967"/>
                </a:lnTo>
                <a:lnTo>
                  <a:pt x="272840" y="114252"/>
                </a:lnTo>
                <a:lnTo>
                  <a:pt x="272334" y="109489"/>
                </a:lnTo>
                <a:lnTo>
                  <a:pt x="271045" y="105362"/>
                </a:lnTo>
                <a:lnTo>
                  <a:pt x="268024" y="98236"/>
                </a:lnTo>
                <a:lnTo>
                  <a:pt x="266681" y="91894"/>
                </a:lnTo>
                <a:lnTo>
                  <a:pt x="263545" y="85900"/>
                </a:lnTo>
                <a:lnTo>
                  <a:pt x="258321" y="78842"/>
                </a:lnTo>
                <a:lnTo>
                  <a:pt x="256940" y="78263"/>
                </a:lnTo>
                <a:lnTo>
                  <a:pt x="249768" y="77257"/>
                </a:lnTo>
                <a:lnTo>
                  <a:pt x="244299" y="77150"/>
                </a:lnTo>
                <a:lnTo>
                  <a:pt x="242829" y="78087"/>
                </a:lnTo>
                <a:lnTo>
                  <a:pt x="241849" y="79665"/>
                </a:lnTo>
                <a:lnTo>
                  <a:pt x="241196" y="81669"/>
                </a:lnTo>
                <a:lnTo>
                  <a:pt x="237931" y="86436"/>
                </a:lnTo>
                <a:lnTo>
                  <a:pt x="235727" y="89040"/>
                </a:lnTo>
                <a:lnTo>
                  <a:pt x="234257" y="92682"/>
                </a:lnTo>
                <a:lnTo>
                  <a:pt x="233276" y="97014"/>
                </a:lnTo>
                <a:lnTo>
                  <a:pt x="232624" y="101808"/>
                </a:lnTo>
                <a:lnTo>
                  <a:pt x="231898" y="109674"/>
                </a:lnTo>
                <a:lnTo>
                  <a:pt x="231576" y="117297"/>
                </a:lnTo>
                <a:lnTo>
                  <a:pt x="231433" y="127035"/>
                </a:lnTo>
                <a:lnTo>
                  <a:pt x="230442" y="132300"/>
                </a:lnTo>
                <a:lnTo>
                  <a:pt x="228829" y="137714"/>
                </a:lnTo>
                <a:lnTo>
                  <a:pt x="226801" y="143228"/>
                </a:lnTo>
                <a:lnTo>
                  <a:pt x="225449" y="148809"/>
                </a:lnTo>
                <a:lnTo>
                  <a:pt x="224548" y="154436"/>
                </a:lnTo>
                <a:lnTo>
                  <a:pt x="223947" y="160091"/>
                </a:lnTo>
                <a:lnTo>
                  <a:pt x="224499" y="165767"/>
                </a:lnTo>
                <a:lnTo>
                  <a:pt x="225819" y="171455"/>
                </a:lnTo>
                <a:lnTo>
                  <a:pt x="227652" y="177152"/>
                </a:lnTo>
                <a:lnTo>
                  <a:pt x="228874" y="181903"/>
                </a:lnTo>
                <a:lnTo>
                  <a:pt x="230232" y="189722"/>
                </a:lnTo>
                <a:lnTo>
                  <a:pt x="230594" y="194093"/>
                </a:lnTo>
                <a:lnTo>
                  <a:pt x="230835" y="198911"/>
                </a:lnTo>
                <a:lnTo>
                  <a:pt x="230997" y="204029"/>
                </a:lnTo>
                <a:lnTo>
                  <a:pt x="232055" y="208393"/>
                </a:lnTo>
                <a:lnTo>
                  <a:pt x="235773" y="215783"/>
                </a:lnTo>
                <a:lnTo>
                  <a:pt x="240601" y="222242"/>
                </a:lnTo>
                <a:lnTo>
                  <a:pt x="245920" y="228288"/>
                </a:lnTo>
                <a:lnTo>
                  <a:pt x="251460" y="234150"/>
                </a:lnTo>
                <a:lnTo>
                  <a:pt x="254271" y="236094"/>
                </a:lnTo>
                <a:lnTo>
                  <a:pt x="262778" y="239782"/>
                </a:lnTo>
                <a:lnTo>
                  <a:pt x="271331" y="245532"/>
                </a:lnTo>
                <a:lnTo>
                  <a:pt x="277041" y="247212"/>
                </a:lnTo>
                <a:lnTo>
                  <a:pt x="279897" y="246707"/>
                </a:lnTo>
                <a:lnTo>
                  <a:pt x="288468" y="242398"/>
                </a:lnTo>
                <a:lnTo>
                  <a:pt x="297993" y="239745"/>
                </a:lnTo>
                <a:lnTo>
                  <a:pt x="307307" y="235750"/>
                </a:lnTo>
                <a:lnTo>
                  <a:pt x="311503" y="232398"/>
                </a:lnTo>
                <a:lnTo>
                  <a:pt x="315255" y="228259"/>
                </a:lnTo>
                <a:lnTo>
                  <a:pt x="318708" y="223594"/>
                </a:lnTo>
                <a:lnTo>
                  <a:pt x="325085" y="215871"/>
                </a:lnTo>
                <a:lnTo>
                  <a:pt x="331095" y="209264"/>
                </a:lnTo>
                <a:lnTo>
                  <a:pt x="342760" y="1971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71"/>
          <p:cNvSpPr/>
          <p:nvPr/>
        </p:nvSpPr>
        <p:spPr>
          <a:xfrm>
            <a:off x="8061007" y="4774927"/>
            <a:ext cx="137161" cy="213868"/>
          </a:xfrm>
          <a:custGeom>
            <a:avLst/>
            <a:gdLst/>
            <a:ahLst/>
            <a:cxnLst/>
            <a:rect l="0" t="0" r="0" b="0"/>
            <a:pathLst>
              <a:path w="137161" h="213868">
                <a:moveTo>
                  <a:pt x="0" y="42818"/>
                </a:moveTo>
                <a:lnTo>
                  <a:pt x="0" y="34248"/>
                </a:lnTo>
                <a:lnTo>
                  <a:pt x="0" y="50728"/>
                </a:lnTo>
                <a:lnTo>
                  <a:pt x="952" y="54759"/>
                </a:lnTo>
                <a:lnTo>
                  <a:pt x="2540" y="58398"/>
                </a:lnTo>
                <a:lnTo>
                  <a:pt x="4551" y="61778"/>
                </a:lnTo>
                <a:lnTo>
                  <a:pt x="5892" y="65935"/>
                </a:lnTo>
                <a:lnTo>
                  <a:pt x="6785" y="70612"/>
                </a:lnTo>
                <a:lnTo>
                  <a:pt x="7381" y="75635"/>
                </a:lnTo>
                <a:lnTo>
                  <a:pt x="8730" y="79935"/>
                </a:lnTo>
                <a:lnTo>
                  <a:pt x="10583" y="83756"/>
                </a:lnTo>
                <a:lnTo>
                  <a:pt x="12771" y="87254"/>
                </a:lnTo>
                <a:lnTo>
                  <a:pt x="14228" y="91492"/>
                </a:lnTo>
                <a:lnTo>
                  <a:pt x="15201" y="96222"/>
                </a:lnTo>
                <a:lnTo>
                  <a:pt x="15850" y="101281"/>
                </a:lnTo>
                <a:lnTo>
                  <a:pt x="16281" y="107511"/>
                </a:lnTo>
                <a:lnTo>
                  <a:pt x="16569" y="114521"/>
                </a:lnTo>
                <a:lnTo>
                  <a:pt x="16761" y="122053"/>
                </a:lnTo>
                <a:lnTo>
                  <a:pt x="17842" y="128979"/>
                </a:lnTo>
                <a:lnTo>
                  <a:pt x="19514" y="135500"/>
                </a:lnTo>
                <a:lnTo>
                  <a:pt x="21582" y="141754"/>
                </a:lnTo>
                <a:lnTo>
                  <a:pt x="22960" y="147827"/>
                </a:lnTo>
                <a:lnTo>
                  <a:pt x="23880" y="153782"/>
                </a:lnTo>
                <a:lnTo>
                  <a:pt x="24492" y="159657"/>
                </a:lnTo>
                <a:lnTo>
                  <a:pt x="25854" y="165478"/>
                </a:lnTo>
                <a:lnTo>
                  <a:pt x="27713" y="171263"/>
                </a:lnTo>
                <a:lnTo>
                  <a:pt x="29906" y="177026"/>
                </a:lnTo>
                <a:lnTo>
                  <a:pt x="31368" y="181819"/>
                </a:lnTo>
                <a:lnTo>
                  <a:pt x="32342" y="185968"/>
                </a:lnTo>
                <a:lnTo>
                  <a:pt x="32991" y="189686"/>
                </a:lnTo>
                <a:lnTo>
                  <a:pt x="33712" y="196358"/>
                </a:lnTo>
                <a:lnTo>
                  <a:pt x="34176" y="203851"/>
                </a:lnTo>
                <a:lnTo>
                  <a:pt x="34257" y="209699"/>
                </a:lnTo>
                <a:lnTo>
                  <a:pt x="35220" y="211222"/>
                </a:lnTo>
                <a:lnTo>
                  <a:pt x="36815" y="212237"/>
                </a:lnTo>
                <a:lnTo>
                  <a:pt x="38831" y="212914"/>
                </a:lnTo>
                <a:lnTo>
                  <a:pt x="39223" y="213366"/>
                </a:lnTo>
                <a:lnTo>
                  <a:pt x="38531" y="213666"/>
                </a:lnTo>
                <a:lnTo>
                  <a:pt x="37118" y="213867"/>
                </a:lnTo>
                <a:lnTo>
                  <a:pt x="36175" y="213048"/>
                </a:lnTo>
                <a:lnTo>
                  <a:pt x="35547" y="211550"/>
                </a:lnTo>
                <a:lnTo>
                  <a:pt x="34663" y="204890"/>
                </a:lnTo>
                <a:lnTo>
                  <a:pt x="34456" y="199623"/>
                </a:lnTo>
                <a:lnTo>
                  <a:pt x="34364" y="194106"/>
                </a:lnTo>
                <a:lnTo>
                  <a:pt x="33387" y="191302"/>
                </a:lnTo>
                <a:lnTo>
                  <a:pt x="29761" y="185646"/>
                </a:lnTo>
                <a:lnTo>
                  <a:pt x="28413" y="181851"/>
                </a:lnTo>
                <a:lnTo>
                  <a:pt x="27515" y="177417"/>
                </a:lnTo>
                <a:lnTo>
                  <a:pt x="26916" y="172556"/>
                </a:lnTo>
                <a:lnTo>
                  <a:pt x="26516" y="167410"/>
                </a:lnTo>
                <a:lnTo>
                  <a:pt x="26250" y="162074"/>
                </a:lnTo>
                <a:lnTo>
                  <a:pt x="25954" y="150113"/>
                </a:lnTo>
                <a:lnTo>
                  <a:pt x="25749" y="110852"/>
                </a:lnTo>
                <a:lnTo>
                  <a:pt x="26691" y="103414"/>
                </a:lnTo>
                <a:lnTo>
                  <a:pt x="28272" y="96550"/>
                </a:lnTo>
                <a:lnTo>
                  <a:pt x="30278" y="90069"/>
                </a:lnTo>
                <a:lnTo>
                  <a:pt x="31616" y="82891"/>
                </a:lnTo>
                <a:lnTo>
                  <a:pt x="32507" y="75249"/>
                </a:lnTo>
                <a:lnTo>
                  <a:pt x="33102" y="67296"/>
                </a:lnTo>
                <a:lnTo>
                  <a:pt x="34450" y="60089"/>
                </a:lnTo>
                <a:lnTo>
                  <a:pt x="36301" y="53379"/>
                </a:lnTo>
                <a:lnTo>
                  <a:pt x="38490" y="47001"/>
                </a:lnTo>
                <a:lnTo>
                  <a:pt x="40900" y="41797"/>
                </a:lnTo>
                <a:lnTo>
                  <a:pt x="43459" y="37374"/>
                </a:lnTo>
                <a:lnTo>
                  <a:pt x="46118" y="33474"/>
                </a:lnTo>
                <a:lnTo>
                  <a:pt x="49795" y="29921"/>
                </a:lnTo>
                <a:lnTo>
                  <a:pt x="54151" y="26600"/>
                </a:lnTo>
                <a:lnTo>
                  <a:pt x="58961" y="23433"/>
                </a:lnTo>
                <a:lnTo>
                  <a:pt x="62167" y="20370"/>
                </a:lnTo>
                <a:lnTo>
                  <a:pt x="64305" y="17375"/>
                </a:lnTo>
                <a:lnTo>
                  <a:pt x="65731" y="14426"/>
                </a:lnTo>
                <a:lnTo>
                  <a:pt x="68585" y="11507"/>
                </a:lnTo>
                <a:lnTo>
                  <a:pt x="72393" y="8609"/>
                </a:lnTo>
                <a:lnTo>
                  <a:pt x="76838" y="5724"/>
                </a:lnTo>
                <a:lnTo>
                  <a:pt x="80752" y="3801"/>
                </a:lnTo>
                <a:lnTo>
                  <a:pt x="84315" y="2519"/>
                </a:lnTo>
                <a:lnTo>
                  <a:pt x="87642" y="1664"/>
                </a:lnTo>
                <a:lnTo>
                  <a:pt x="90813" y="1095"/>
                </a:lnTo>
                <a:lnTo>
                  <a:pt x="93880" y="715"/>
                </a:lnTo>
                <a:lnTo>
                  <a:pt x="96877" y="462"/>
                </a:lnTo>
                <a:lnTo>
                  <a:pt x="99827" y="293"/>
                </a:lnTo>
                <a:lnTo>
                  <a:pt x="105645" y="105"/>
                </a:lnTo>
                <a:lnTo>
                  <a:pt x="114276" y="0"/>
                </a:lnTo>
                <a:lnTo>
                  <a:pt x="117141" y="937"/>
                </a:lnTo>
                <a:lnTo>
                  <a:pt x="120005" y="2515"/>
                </a:lnTo>
                <a:lnTo>
                  <a:pt x="126892" y="7340"/>
                </a:lnTo>
                <a:lnTo>
                  <a:pt x="130374" y="8000"/>
                </a:lnTo>
                <a:lnTo>
                  <a:pt x="132637" y="8176"/>
                </a:lnTo>
                <a:lnTo>
                  <a:pt x="134144" y="9246"/>
                </a:lnTo>
                <a:lnTo>
                  <a:pt x="135150" y="10911"/>
                </a:lnTo>
                <a:lnTo>
                  <a:pt x="137160" y="171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Reflection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267200" cy="4724400"/>
          </a:xfrm>
        </p:spPr>
        <p:txBody>
          <a:bodyPr/>
          <a:lstStyle/>
          <a:p>
            <a:pPr eaLnBrk="1" hangingPunct="1"/>
            <a:r>
              <a:rPr lang="en-US" smtClean="0"/>
              <a:t>To reflect across the x-axis, change y=f(x) to y= -f(x)</a:t>
            </a:r>
          </a:p>
          <a:p>
            <a:pPr eaLnBrk="1" hangingPunct="1"/>
            <a:r>
              <a:rPr lang="en-US" smtClean="0"/>
              <a:t>To reflect across the y-axis, change y=f(x) to y=f(-x)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 l="5229" r="5882"/>
          <a:stretch>
            <a:fillRect/>
          </a:stretch>
        </p:blipFill>
        <p:spPr bwMode="auto">
          <a:xfrm>
            <a:off x="4648200" y="1219200"/>
            <a:ext cx="38862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print"/>
          <a:srcRect l="6972" r="5882"/>
          <a:stretch>
            <a:fillRect/>
          </a:stretch>
        </p:blipFill>
        <p:spPr bwMode="auto">
          <a:xfrm>
            <a:off x="4724400" y="1143000"/>
            <a:ext cx="38100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SMARTPenAnnotation53"/>
          <p:cNvSpPr/>
          <p:nvPr/>
        </p:nvSpPr>
        <p:spPr>
          <a:xfrm>
            <a:off x="3717925" y="3730625"/>
            <a:ext cx="350838" cy="373063"/>
          </a:xfrm>
          <a:custGeom>
            <a:avLst/>
            <a:gdLst/>
            <a:ahLst/>
            <a:cxnLst/>
            <a:rect l="0" t="0" r="0" b="0"/>
            <a:pathLst>
              <a:path w="351935" h="372347">
                <a:moveTo>
                  <a:pt x="89045" y="6585"/>
                </a:moveTo>
                <a:lnTo>
                  <a:pt x="82977" y="518"/>
                </a:lnTo>
                <a:lnTo>
                  <a:pt x="81189" y="0"/>
                </a:lnTo>
                <a:lnTo>
                  <a:pt x="79998" y="925"/>
                </a:lnTo>
                <a:lnTo>
                  <a:pt x="74934" y="11682"/>
                </a:lnTo>
                <a:lnTo>
                  <a:pt x="72017" y="17603"/>
                </a:lnTo>
                <a:lnTo>
                  <a:pt x="68803" y="26631"/>
                </a:lnTo>
                <a:lnTo>
                  <a:pt x="65390" y="37729"/>
                </a:lnTo>
                <a:lnTo>
                  <a:pt x="58212" y="63607"/>
                </a:lnTo>
                <a:lnTo>
                  <a:pt x="50788" y="92042"/>
                </a:lnTo>
                <a:lnTo>
                  <a:pt x="45760" y="104196"/>
                </a:lnTo>
                <a:lnTo>
                  <a:pt x="39868" y="114839"/>
                </a:lnTo>
                <a:lnTo>
                  <a:pt x="33400" y="124475"/>
                </a:lnTo>
                <a:lnTo>
                  <a:pt x="27819" y="134708"/>
                </a:lnTo>
                <a:lnTo>
                  <a:pt x="22827" y="145340"/>
                </a:lnTo>
                <a:lnTo>
                  <a:pt x="18230" y="156239"/>
                </a:lnTo>
                <a:lnTo>
                  <a:pt x="9735" y="175122"/>
                </a:lnTo>
                <a:lnTo>
                  <a:pt x="5691" y="183713"/>
                </a:lnTo>
                <a:lnTo>
                  <a:pt x="2996" y="190710"/>
                </a:lnTo>
                <a:lnTo>
                  <a:pt x="0" y="201872"/>
                </a:lnTo>
                <a:lnTo>
                  <a:pt x="472" y="206627"/>
                </a:lnTo>
                <a:lnTo>
                  <a:pt x="2056" y="211066"/>
                </a:lnTo>
                <a:lnTo>
                  <a:pt x="5933" y="219386"/>
                </a:lnTo>
                <a:lnTo>
                  <a:pt x="7656" y="227317"/>
                </a:lnTo>
                <a:lnTo>
                  <a:pt x="9386" y="229940"/>
                </a:lnTo>
                <a:lnTo>
                  <a:pt x="11809" y="231688"/>
                </a:lnTo>
                <a:lnTo>
                  <a:pt x="17887" y="233631"/>
                </a:lnTo>
                <a:lnTo>
                  <a:pt x="24823" y="234495"/>
                </a:lnTo>
                <a:lnTo>
                  <a:pt x="28450" y="233455"/>
                </a:lnTo>
                <a:lnTo>
                  <a:pt x="35867" y="228913"/>
                </a:lnTo>
                <a:lnTo>
                  <a:pt x="43397" y="222661"/>
                </a:lnTo>
                <a:lnTo>
                  <a:pt x="52247" y="215649"/>
                </a:lnTo>
                <a:lnTo>
                  <a:pt x="58163" y="212001"/>
                </a:lnTo>
                <a:lnTo>
                  <a:pt x="64647" y="208299"/>
                </a:lnTo>
                <a:lnTo>
                  <a:pt x="75238" y="200799"/>
                </a:lnTo>
                <a:lnTo>
                  <a:pt x="79840" y="197021"/>
                </a:lnTo>
                <a:lnTo>
                  <a:pt x="88340" y="192824"/>
                </a:lnTo>
                <a:lnTo>
                  <a:pt x="96352" y="190958"/>
                </a:lnTo>
                <a:lnTo>
                  <a:pt x="104145" y="190129"/>
                </a:lnTo>
                <a:lnTo>
                  <a:pt x="109272" y="189908"/>
                </a:lnTo>
                <a:lnTo>
                  <a:pt x="121741" y="189662"/>
                </a:lnTo>
                <a:lnTo>
                  <a:pt x="127352" y="190867"/>
                </a:lnTo>
                <a:lnTo>
                  <a:pt x="136974" y="195592"/>
                </a:lnTo>
                <a:lnTo>
                  <a:pt x="145483" y="201925"/>
                </a:lnTo>
                <a:lnTo>
                  <a:pt x="149530" y="205392"/>
                </a:lnTo>
                <a:lnTo>
                  <a:pt x="152228" y="208973"/>
                </a:lnTo>
                <a:lnTo>
                  <a:pt x="155226" y="216339"/>
                </a:lnTo>
                <a:lnTo>
                  <a:pt x="159945" y="227232"/>
                </a:lnTo>
                <a:lnTo>
                  <a:pt x="167255" y="242786"/>
                </a:lnTo>
                <a:lnTo>
                  <a:pt x="174589" y="251549"/>
                </a:lnTo>
                <a:lnTo>
                  <a:pt x="184805" y="262188"/>
                </a:lnTo>
                <a:lnTo>
                  <a:pt x="188445" y="263348"/>
                </a:lnTo>
                <a:lnTo>
                  <a:pt x="192141" y="262850"/>
                </a:lnTo>
                <a:lnTo>
                  <a:pt x="199636" y="260181"/>
                </a:lnTo>
                <a:lnTo>
                  <a:pt x="207199" y="258994"/>
                </a:lnTo>
                <a:lnTo>
                  <a:pt x="210995" y="257408"/>
                </a:lnTo>
                <a:lnTo>
                  <a:pt x="218598" y="252259"/>
                </a:lnTo>
                <a:lnTo>
                  <a:pt x="226210" y="249124"/>
                </a:lnTo>
                <a:lnTo>
                  <a:pt x="233827" y="247730"/>
                </a:lnTo>
                <a:lnTo>
                  <a:pt x="241446" y="247111"/>
                </a:lnTo>
                <a:lnTo>
                  <a:pt x="245255" y="248216"/>
                </a:lnTo>
                <a:lnTo>
                  <a:pt x="252875" y="252830"/>
                </a:lnTo>
                <a:lnTo>
                  <a:pt x="260495" y="259114"/>
                </a:lnTo>
                <a:lnTo>
                  <a:pt x="269385" y="268681"/>
                </a:lnTo>
                <a:lnTo>
                  <a:pt x="275311" y="276565"/>
                </a:lnTo>
                <a:lnTo>
                  <a:pt x="281802" y="285632"/>
                </a:lnTo>
                <a:lnTo>
                  <a:pt x="292480" y="298027"/>
                </a:lnTo>
                <a:lnTo>
                  <a:pt x="305948" y="312640"/>
                </a:lnTo>
                <a:lnTo>
                  <a:pt x="321277" y="328732"/>
                </a:lnTo>
                <a:lnTo>
                  <a:pt x="331497" y="340729"/>
                </a:lnTo>
                <a:lnTo>
                  <a:pt x="338309" y="349998"/>
                </a:lnTo>
                <a:lnTo>
                  <a:pt x="351934" y="3723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SMARTPenAnnotation495"/>
          <p:cNvSpPr/>
          <p:nvPr/>
        </p:nvSpPr>
        <p:spPr>
          <a:xfrm>
            <a:off x="3080385" y="193202"/>
            <a:ext cx="4044783" cy="1154931"/>
          </a:xfrm>
          <a:custGeom>
            <a:avLst/>
            <a:gdLst/>
            <a:ahLst/>
            <a:cxnLst/>
            <a:rect l="0" t="0" r="0" b="0"/>
            <a:pathLst>
              <a:path w="4044783" h="1154931">
                <a:moveTo>
                  <a:pt x="3634740" y="578323"/>
                </a:moveTo>
                <a:lnTo>
                  <a:pt x="3634740" y="550790"/>
                </a:lnTo>
                <a:lnTo>
                  <a:pt x="3632200" y="541956"/>
                </a:lnTo>
                <a:lnTo>
                  <a:pt x="3619165" y="509293"/>
                </a:lnTo>
                <a:lnTo>
                  <a:pt x="3602171" y="481961"/>
                </a:lnTo>
                <a:lnTo>
                  <a:pt x="3594547" y="466915"/>
                </a:lnTo>
                <a:lnTo>
                  <a:pt x="3564065" y="431278"/>
                </a:lnTo>
                <a:lnTo>
                  <a:pt x="3513697" y="396340"/>
                </a:lnTo>
                <a:lnTo>
                  <a:pt x="3464251" y="363623"/>
                </a:lnTo>
                <a:lnTo>
                  <a:pt x="3407670" y="330596"/>
                </a:lnTo>
                <a:lnTo>
                  <a:pt x="3342448" y="302200"/>
                </a:lnTo>
                <a:lnTo>
                  <a:pt x="3269980" y="269356"/>
                </a:lnTo>
                <a:lnTo>
                  <a:pt x="3087216" y="200770"/>
                </a:lnTo>
                <a:lnTo>
                  <a:pt x="2951644" y="157047"/>
                </a:lnTo>
                <a:lnTo>
                  <a:pt x="2828152" y="124572"/>
                </a:lnTo>
                <a:lnTo>
                  <a:pt x="2706126" y="101374"/>
                </a:lnTo>
                <a:lnTo>
                  <a:pt x="2579956" y="79611"/>
                </a:lnTo>
                <a:lnTo>
                  <a:pt x="2477380" y="67097"/>
                </a:lnTo>
                <a:lnTo>
                  <a:pt x="2374568" y="57993"/>
                </a:lnTo>
                <a:lnTo>
                  <a:pt x="2267158" y="51361"/>
                </a:lnTo>
                <a:lnTo>
                  <a:pt x="2154219" y="47723"/>
                </a:lnTo>
                <a:lnTo>
                  <a:pt x="2011636" y="46945"/>
                </a:lnTo>
                <a:lnTo>
                  <a:pt x="1813538" y="55565"/>
                </a:lnTo>
                <a:lnTo>
                  <a:pt x="1697727" y="64570"/>
                </a:lnTo>
                <a:lnTo>
                  <a:pt x="1578577" y="80071"/>
                </a:lnTo>
                <a:lnTo>
                  <a:pt x="1461943" y="89695"/>
                </a:lnTo>
                <a:lnTo>
                  <a:pt x="1352827" y="110505"/>
                </a:lnTo>
                <a:lnTo>
                  <a:pt x="1218209" y="144289"/>
                </a:lnTo>
                <a:lnTo>
                  <a:pt x="1117145" y="178580"/>
                </a:lnTo>
                <a:lnTo>
                  <a:pt x="1044110" y="208103"/>
                </a:lnTo>
                <a:lnTo>
                  <a:pt x="968178" y="237488"/>
                </a:lnTo>
                <a:lnTo>
                  <a:pt x="891387" y="270324"/>
                </a:lnTo>
                <a:lnTo>
                  <a:pt x="816882" y="304184"/>
                </a:lnTo>
                <a:lnTo>
                  <a:pt x="682526" y="370058"/>
                </a:lnTo>
                <a:lnTo>
                  <a:pt x="624822" y="402632"/>
                </a:lnTo>
                <a:lnTo>
                  <a:pt x="568038" y="437366"/>
                </a:lnTo>
                <a:lnTo>
                  <a:pt x="515017" y="470835"/>
                </a:lnTo>
                <a:lnTo>
                  <a:pt x="481308" y="496260"/>
                </a:lnTo>
                <a:lnTo>
                  <a:pt x="436509" y="531994"/>
                </a:lnTo>
                <a:lnTo>
                  <a:pt x="399634" y="566712"/>
                </a:lnTo>
                <a:lnTo>
                  <a:pt x="370188" y="601129"/>
                </a:lnTo>
                <a:lnTo>
                  <a:pt x="343365" y="635457"/>
                </a:lnTo>
                <a:lnTo>
                  <a:pt x="318272" y="670710"/>
                </a:lnTo>
                <a:lnTo>
                  <a:pt x="304649" y="697171"/>
                </a:lnTo>
                <a:lnTo>
                  <a:pt x="294784" y="722267"/>
                </a:lnTo>
                <a:lnTo>
                  <a:pt x="288177" y="746120"/>
                </a:lnTo>
                <a:lnTo>
                  <a:pt x="284458" y="780017"/>
                </a:lnTo>
                <a:lnTo>
                  <a:pt x="283356" y="809534"/>
                </a:lnTo>
                <a:lnTo>
                  <a:pt x="283982" y="841986"/>
                </a:lnTo>
                <a:lnTo>
                  <a:pt x="287504" y="864416"/>
                </a:lnTo>
                <a:lnTo>
                  <a:pt x="294784" y="884545"/>
                </a:lnTo>
                <a:lnTo>
                  <a:pt x="305323" y="903017"/>
                </a:lnTo>
                <a:lnTo>
                  <a:pt x="335371" y="938158"/>
                </a:lnTo>
                <a:lnTo>
                  <a:pt x="368823" y="972616"/>
                </a:lnTo>
                <a:lnTo>
                  <a:pt x="398946" y="993812"/>
                </a:lnTo>
                <a:lnTo>
                  <a:pt x="477858" y="1029658"/>
                </a:lnTo>
                <a:lnTo>
                  <a:pt x="579467" y="1064085"/>
                </a:lnTo>
                <a:lnTo>
                  <a:pt x="690046" y="1093836"/>
                </a:lnTo>
                <a:lnTo>
                  <a:pt x="813345" y="1119907"/>
                </a:lnTo>
                <a:lnTo>
                  <a:pt x="1021868" y="1138711"/>
                </a:lnTo>
                <a:lnTo>
                  <a:pt x="1124294" y="1143041"/>
                </a:lnTo>
                <a:lnTo>
                  <a:pt x="1348902" y="1144066"/>
                </a:lnTo>
                <a:lnTo>
                  <a:pt x="1469915" y="1154930"/>
                </a:lnTo>
                <a:lnTo>
                  <a:pt x="1564348" y="1152817"/>
                </a:lnTo>
                <a:lnTo>
                  <a:pt x="1664295" y="1147112"/>
                </a:lnTo>
                <a:lnTo>
                  <a:pt x="1767252" y="1144045"/>
                </a:lnTo>
                <a:lnTo>
                  <a:pt x="1874804" y="1137527"/>
                </a:lnTo>
                <a:lnTo>
                  <a:pt x="1980437" y="1128611"/>
                </a:lnTo>
                <a:lnTo>
                  <a:pt x="2088782" y="1115280"/>
                </a:lnTo>
                <a:lnTo>
                  <a:pt x="2194651" y="1104874"/>
                </a:lnTo>
                <a:lnTo>
                  <a:pt x="2304018" y="1094806"/>
                </a:lnTo>
                <a:lnTo>
                  <a:pt x="2414846" y="1081134"/>
                </a:lnTo>
                <a:lnTo>
                  <a:pt x="2526106" y="1069674"/>
                </a:lnTo>
                <a:lnTo>
                  <a:pt x="2637495" y="1055590"/>
                </a:lnTo>
                <a:lnTo>
                  <a:pt x="2748921" y="1044009"/>
                </a:lnTo>
                <a:lnTo>
                  <a:pt x="2859407" y="1029888"/>
                </a:lnTo>
                <a:lnTo>
                  <a:pt x="3062729" y="1009110"/>
                </a:lnTo>
                <a:lnTo>
                  <a:pt x="3162995" y="995418"/>
                </a:lnTo>
                <a:lnTo>
                  <a:pt x="3288685" y="979235"/>
                </a:lnTo>
                <a:lnTo>
                  <a:pt x="3405516" y="962527"/>
                </a:lnTo>
                <a:lnTo>
                  <a:pt x="3519364" y="949102"/>
                </a:lnTo>
                <a:lnTo>
                  <a:pt x="3622850" y="929093"/>
                </a:lnTo>
                <a:lnTo>
                  <a:pt x="3739077" y="901128"/>
                </a:lnTo>
                <a:lnTo>
                  <a:pt x="3856123" y="866922"/>
                </a:lnTo>
                <a:lnTo>
                  <a:pt x="3934050" y="838354"/>
                </a:lnTo>
                <a:lnTo>
                  <a:pt x="3991772" y="802995"/>
                </a:lnTo>
                <a:lnTo>
                  <a:pt x="4001349" y="796684"/>
                </a:lnTo>
                <a:lnTo>
                  <a:pt x="4014530" y="782052"/>
                </a:lnTo>
                <a:lnTo>
                  <a:pt x="4035303" y="749375"/>
                </a:lnTo>
                <a:lnTo>
                  <a:pt x="4041367" y="732451"/>
                </a:lnTo>
                <a:lnTo>
                  <a:pt x="4044782" y="704318"/>
                </a:lnTo>
                <a:lnTo>
                  <a:pt x="4044628" y="683850"/>
                </a:lnTo>
                <a:lnTo>
                  <a:pt x="4041385" y="665229"/>
                </a:lnTo>
                <a:lnTo>
                  <a:pt x="4029653" y="634129"/>
                </a:lnTo>
                <a:lnTo>
                  <a:pt x="4005011" y="600784"/>
                </a:lnTo>
                <a:lnTo>
                  <a:pt x="3973579" y="566775"/>
                </a:lnTo>
                <a:lnTo>
                  <a:pt x="3935585" y="528017"/>
                </a:lnTo>
                <a:lnTo>
                  <a:pt x="3905608" y="502942"/>
                </a:lnTo>
                <a:lnTo>
                  <a:pt x="3854062" y="467405"/>
                </a:lnTo>
                <a:lnTo>
                  <a:pt x="3794021" y="432746"/>
                </a:lnTo>
                <a:lnTo>
                  <a:pt x="3725432" y="395806"/>
                </a:lnTo>
                <a:lnTo>
                  <a:pt x="3676000" y="369569"/>
                </a:lnTo>
                <a:lnTo>
                  <a:pt x="3625455" y="345208"/>
                </a:lnTo>
                <a:lnTo>
                  <a:pt x="3544253" y="310073"/>
                </a:lnTo>
                <a:lnTo>
                  <a:pt x="3459868" y="280084"/>
                </a:lnTo>
                <a:lnTo>
                  <a:pt x="3272450" y="215076"/>
                </a:lnTo>
                <a:lnTo>
                  <a:pt x="3083520" y="154191"/>
                </a:lnTo>
                <a:lnTo>
                  <a:pt x="2987016" y="125311"/>
                </a:lnTo>
                <a:lnTo>
                  <a:pt x="2887514" y="98657"/>
                </a:lnTo>
                <a:lnTo>
                  <a:pt x="2790193" y="77213"/>
                </a:lnTo>
                <a:lnTo>
                  <a:pt x="2685897" y="54243"/>
                </a:lnTo>
                <a:lnTo>
                  <a:pt x="2581124" y="38441"/>
                </a:lnTo>
                <a:lnTo>
                  <a:pt x="2442368" y="18677"/>
                </a:lnTo>
                <a:lnTo>
                  <a:pt x="2333495" y="8748"/>
                </a:lnTo>
                <a:lnTo>
                  <a:pt x="2183233" y="2370"/>
                </a:lnTo>
                <a:lnTo>
                  <a:pt x="2065156" y="0"/>
                </a:lnTo>
                <a:lnTo>
                  <a:pt x="1940635" y="5330"/>
                </a:lnTo>
                <a:lnTo>
                  <a:pt x="1757475" y="15665"/>
                </a:lnTo>
                <a:lnTo>
                  <a:pt x="1664385" y="26310"/>
                </a:lnTo>
                <a:lnTo>
                  <a:pt x="1526296" y="45828"/>
                </a:lnTo>
                <a:lnTo>
                  <a:pt x="1434639" y="59718"/>
                </a:lnTo>
                <a:lnTo>
                  <a:pt x="1343101" y="78592"/>
                </a:lnTo>
                <a:lnTo>
                  <a:pt x="1251619" y="102220"/>
                </a:lnTo>
                <a:lnTo>
                  <a:pt x="1159207" y="130501"/>
                </a:lnTo>
                <a:lnTo>
                  <a:pt x="1064160" y="165296"/>
                </a:lnTo>
                <a:lnTo>
                  <a:pt x="919615" y="222370"/>
                </a:lnTo>
                <a:lnTo>
                  <a:pt x="817658" y="266769"/>
                </a:lnTo>
                <a:lnTo>
                  <a:pt x="765132" y="290610"/>
                </a:lnTo>
                <a:lnTo>
                  <a:pt x="712018" y="316982"/>
                </a:lnTo>
                <a:lnTo>
                  <a:pt x="658511" y="345040"/>
                </a:lnTo>
                <a:lnTo>
                  <a:pt x="604742" y="374224"/>
                </a:lnTo>
                <a:lnTo>
                  <a:pt x="550799" y="405109"/>
                </a:lnTo>
                <a:lnTo>
                  <a:pt x="442602" y="469906"/>
                </a:lnTo>
                <a:lnTo>
                  <a:pt x="336729" y="536805"/>
                </a:lnTo>
                <a:lnTo>
                  <a:pt x="284494" y="570647"/>
                </a:lnTo>
                <a:lnTo>
                  <a:pt x="237287" y="602733"/>
                </a:lnTo>
                <a:lnTo>
                  <a:pt x="151816" y="663784"/>
                </a:lnTo>
                <a:lnTo>
                  <a:pt x="116450" y="690542"/>
                </a:lnTo>
                <a:lnTo>
                  <a:pt x="85253" y="715048"/>
                </a:lnTo>
                <a:lnTo>
                  <a:pt x="0" y="7840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96"/>
          <p:cNvSpPr/>
          <p:nvPr/>
        </p:nvSpPr>
        <p:spPr>
          <a:xfrm>
            <a:off x="7675607" y="1320167"/>
            <a:ext cx="256813" cy="300036"/>
          </a:xfrm>
          <a:custGeom>
            <a:avLst/>
            <a:gdLst/>
            <a:ahLst/>
            <a:cxnLst/>
            <a:rect l="0" t="0" r="0" b="0"/>
            <a:pathLst>
              <a:path w="256813" h="300036">
                <a:moveTo>
                  <a:pt x="16783" y="8570"/>
                </a:moveTo>
                <a:lnTo>
                  <a:pt x="12232" y="8570"/>
                </a:lnTo>
                <a:lnTo>
                  <a:pt x="10891" y="7618"/>
                </a:lnTo>
                <a:lnTo>
                  <a:pt x="9997" y="6030"/>
                </a:lnTo>
                <a:lnTo>
                  <a:pt x="8564" y="1189"/>
                </a:lnTo>
                <a:lnTo>
                  <a:pt x="7493" y="792"/>
                </a:lnTo>
                <a:lnTo>
                  <a:pt x="0" y="29"/>
                </a:lnTo>
                <a:lnTo>
                  <a:pt x="7051" y="0"/>
                </a:lnTo>
                <a:lnTo>
                  <a:pt x="7437" y="952"/>
                </a:lnTo>
                <a:lnTo>
                  <a:pt x="8109" y="7379"/>
                </a:lnTo>
                <a:lnTo>
                  <a:pt x="12731" y="12768"/>
                </a:lnTo>
                <a:lnTo>
                  <a:pt x="15034" y="14226"/>
                </a:lnTo>
                <a:lnTo>
                  <a:pt x="20134" y="15846"/>
                </a:lnTo>
                <a:lnTo>
                  <a:pt x="21874" y="17231"/>
                </a:lnTo>
                <a:lnTo>
                  <a:pt x="23034" y="19106"/>
                </a:lnTo>
                <a:lnTo>
                  <a:pt x="23808" y="21309"/>
                </a:lnTo>
                <a:lnTo>
                  <a:pt x="27208" y="26297"/>
                </a:lnTo>
                <a:lnTo>
                  <a:pt x="29447" y="28960"/>
                </a:lnTo>
                <a:lnTo>
                  <a:pt x="30941" y="31689"/>
                </a:lnTo>
                <a:lnTo>
                  <a:pt x="33995" y="41032"/>
                </a:lnTo>
                <a:lnTo>
                  <a:pt x="38085" y="50303"/>
                </a:lnTo>
                <a:lnTo>
                  <a:pt x="43078" y="58233"/>
                </a:lnTo>
                <a:lnTo>
                  <a:pt x="48471" y="64932"/>
                </a:lnTo>
                <a:lnTo>
                  <a:pt x="54045" y="71085"/>
                </a:lnTo>
                <a:lnTo>
                  <a:pt x="59696" y="79534"/>
                </a:lnTo>
                <a:lnTo>
                  <a:pt x="65383" y="88687"/>
                </a:lnTo>
                <a:lnTo>
                  <a:pt x="71085" y="95930"/>
                </a:lnTo>
                <a:lnTo>
                  <a:pt x="74892" y="100148"/>
                </a:lnTo>
                <a:lnTo>
                  <a:pt x="84201" y="109914"/>
                </a:lnTo>
                <a:lnTo>
                  <a:pt x="88398" y="115185"/>
                </a:lnTo>
                <a:lnTo>
                  <a:pt x="92149" y="120604"/>
                </a:lnTo>
                <a:lnTo>
                  <a:pt x="95602" y="126122"/>
                </a:lnTo>
                <a:lnTo>
                  <a:pt x="98857" y="131705"/>
                </a:lnTo>
                <a:lnTo>
                  <a:pt x="101978" y="137333"/>
                </a:lnTo>
                <a:lnTo>
                  <a:pt x="105012" y="142989"/>
                </a:lnTo>
                <a:lnTo>
                  <a:pt x="108940" y="147713"/>
                </a:lnTo>
                <a:lnTo>
                  <a:pt x="113464" y="151814"/>
                </a:lnTo>
                <a:lnTo>
                  <a:pt x="118383" y="155501"/>
                </a:lnTo>
                <a:lnTo>
                  <a:pt x="126391" y="164678"/>
                </a:lnTo>
                <a:lnTo>
                  <a:pt x="129860" y="169792"/>
                </a:lnTo>
                <a:lnTo>
                  <a:pt x="134078" y="175106"/>
                </a:lnTo>
                <a:lnTo>
                  <a:pt x="138795" y="180554"/>
                </a:lnTo>
                <a:lnTo>
                  <a:pt x="143844" y="186091"/>
                </a:lnTo>
                <a:lnTo>
                  <a:pt x="148162" y="191687"/>
                </a:lnTo>
                <a:lnTo>
                  <a:pt x="151995" y="197323"/>
                </a:lnTo>
                <a:lnTo>
                  <a:pt x="155502" y="202985"/>
                </a:lnTo>
                <a:lnTo>
                  <a:pt x="158792" y="208665"/>
                </a:lnTo>
                <a:lnTo>
                  <a:pt x="164988" y="220056"/>
                </a:lnTo>
                <a:lnTo>
                  <a:pt x="168926" y="225761"/>
                </a:lnTo>
                <a:lnTo>
                  <a:pt x="173457" y="231469"/>
                </a:lnTo>
                <a:lnTo>
                  <a:pt x="178382" y="237179"/>
                </a:lnTo>
                <a:lnTo>
                  <a:pt x="186395" y="246064"/>
                </a:lnTo>
                <a:lnTo>
                  <a:pt x="193131" y="253188"/>
                </a:lnTo>
                <a:lnTo>
                  <a:pt x="211021" y="271361"/>
                </a:lnTo>
                <a:lnTo>
                  <a:pt x="225371" y="285735"/>
                </a:lnTo>
                <a:lnTo>
                  <a:pt x="228231" y="287644"/>
                </a:lnTo>
                <a:lnTo>
                  <a:pt x="233950" y="289765"/>
                </a:lnTo>
                <a:lnTo>
                  <a:pt x="235856" y="291284"/>
                </a:lnTo>
                <a:lnTo>
                  <a:pt x="237127" y="293248"/>
                </a:lnTo>
                <a:lnTo>
                  <a:pt x="239166" y="298694"/>
                </a:lnTo>
                <a:lnTo>
                  <a:pt x="240286" y="299141"/>
                </a:lnTo>
                <a:lnTo>
                  <a:pt x="246412" y="299770"/>
                </a:lnTo>
                <a:lnTo>
                  <a:pt x="256812" y="3000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97"/>
          <p:cNvSpPr/>
          <p:nvPr/>
        </p:nvSpPr>
        <p:spPr>
          <a:xfrm>
            <a:off x="7726795" y="1345882"/>
            <a:ext cx="162763" cy="291462"/>
          </a:xfrm>
          <a:custGeom>
            <a:avLst/>
            <a:gdLst/>
            <a:ahLst/>
            <a:cxnLst/>
            <a:rect l="0" t="0" r="0" b="0"/>
            <a:pathLst>
              <a:path w="162763" h="291462">
                <a:moveTo>
                  <a:pt x="162762" y="0"/>
                </a:moveTo>
                <a:lnTo>
                  <a:pt x="154544" y="0"/>
                </a:lnTo>
                <a:lnTo>
                  <a:pt x="154221" y="7381"/>
                </a:lnTo>
                <a:lnTo>
                  <a:pt x="149648" y="12770"/>
                </a:lnTo>
                <a:lnTo>
                  <a:pt x="148304" y="16133"/>
                </a:lnTo>
                <a:lnTo>
                  <a:pt x="146811" y="24950"/>
                </a:lnTo>
                <a:lnTo>
                  <a:pt x="146413" y="29969"/>
                </a:lnTo>
                <a:lnTo>
                  <a:pt x="146147" y="35219"/>
                </a:lnTo>
                <a:lnTo>
                  <a:pt x="145970" y="40624"/>
                </a:lnTo>
                <a:lnTo>
                  <a:pt x="143948" y="46133"/>
                </a:lnTo>
                <a:lnTo>
                  <a:pt x="140695" y="51710"/>
                </a:lnTo>
                <a:lnTo>
                  <a:pt x="136620" y="57334"/>
                </a:lnTo>
                <a:lnTo>
                  <a:pt x="132952" y="62987"/>
                </a:lnTo>
                <a:lnTo>
                  <a:pt x="129554" y="68662"/>
                </a:lnTo>
                <a:lnTo>
                  <a:pt x="126336" y="74350"/>
                </a:lnTo>
                <a:lnTo>
                  <a:pt x="120220" y="85749"/>
                </a:lnTo>
                <a:lnTo>
                  <a:pt x="117256" y="91456"/>
                </a:lnTo>
                <a:lnTo>
                  <a:pt x="113375" y="98118"/>
                </a:lnTo>
                <a:lnTo>
                  <a:pt x="99763" y="120195"/>
                </a:lnTo>
                <a:lnTo>
                  <a:pt x="95998" y="126802"/>
                </a:lnTo>
                <a:lnTo>
                  <a:pt x="92535" y="133112"/>
                </a:lnTo>
                <a:lnTo>
                  <a:pt x="89274" y="140177"/>
                </a:lnTo>
                <a:lnTo>
                  <a:pt x="86148" y="147744"/>
                </a:lnTo>
                <a:lnTo>
                  <a:pt x="83111" y="155646"/>
                </a:lnTo>
                <a:lnTo>
                  <a:pt x="79182" y="162819"/>
                </a:lnTo>
                <a:lnTo>
                  <a:pt x="74656" y="169506"/>
                </a:lnTo>
                <a:lnTo>
                  <a:pt x="69736" y="175869"/>
                </a:lnTo>
                <a:lnTo>
                  <a:pt x="65502" y="182016"/>
                </a:lnTo>
                <a:lnTo>
                  <a:pt x="61727" y="188019"/>
                </a:lnTo>
                <a:lnTo>
                  <a:pt x="58258" y="193926"/>
                </a:lnTo>
                <a:lnTo>
                  <a:pt x="54992" y="199769"/>
                </a:lnTo>
                <a:lnTo>
                  <a:pt x="48824" y="211341"/>
                </a:lnTo>
                <a:lnTo>
                  <a:pt x="39997" y="228566"/>
                </a:lnTo>
                <a:lnTo>
                  <a:pt x="36152" y="234293"/>
                </a:lnTo>
                <a:lnTo>
                  <a:pt x="31682" y="240015"/>
                </a:lnTo>
                <a:lnTo>
                  <a:pt x="26798" y="245735"/>
                </a:lnTo>
                <a:lnTo>
                  <a:pt x="23542" y="250501"/>
                </a:lnTo>
                <a:lnTo>
                  <a:pt x="19925" y="258336"/>
                </a:lnTo>
                <a:lnTo>
                  <a:pt x="15776" y="264994"/>
                </a:lnTo>
                <a:lnTo>
                  <a:pt x="13337" y="268102"/>
                </a:lnTo>
                <a:lnTo>
                  <a:pt x="10626" y="274097"/>
                </a:lnTo>
                <a:lnTo>
                  <a:pt x="9904" y="277029"/>
                </a:lnTo>
                <a:lnTo>
                  <a:pt x="6560" y="282826"/>
                </a:lnTo>
                <a:lnTo>
                  <a:pt x="0" y="291315"/>
                </a:lnTo>
                <a:lnTo>
                  <a:pt x="4470" y="291421"/>
                </a:lnTo>
                <a:lnTo>
                  <a:pt x="8108" y="291461"/>
                </a:lnTo>
                <a:lnTo>
                  <a:pt x="8457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98"/>
          <p:cNvSpPr/>
          <p:nvPr/>
        </p:nvSpPr>
        <p:spPr>
          <a:xfrm>
            <a:off x="7992427" y="1200152"/>
            <a:ext cx="214314" cy="231456"/>
          </a:xfrm>
          <a:custGeom>
            <a:avLst/>
            <a:gdLst/>
            <a:ahLst/>
            <a:cxnLst/>
            <a:rect l="0" t="0" r="0" b="0"/>
            <a:pathLst>
              <a:path w="214314" h="231456">
                <a:moveTo>
                  <a:pt x="0" y="51433"/>
                </a:moveTo>
                <a:lnTo>
                  <a:pt x="0" y="27020"/>
                </a:lnTo>
                <a:lnTo>
                  <a:pt x="4551" y="21551"/>
                </a:lnTo>
                <a:lnTo>
                  <a:pt x="5891" y="19129"/>
                </a:lnTo>
                <a:lnTo>
                  <a:pt x="7382" y="13898"/>
                </a:lnTo>
                <a:lnTo>
                  <a:pt x="9684" y="12122"/>
                </a:lnTo>
                <a:lnTo>
                  <a:pt x="13123" y="10938"/>
                </a:lnTo>
                <a:lnTo>
                  <a:pt x="17321" y="10149"/>
                </a:lnTo>
                <a:lnTo>
                  <a:pt x="21073" y="9622"/>
                </a:lnTo>
                <a:lnTo>
                  <a:pt x="24526" y="9272"/>
                </a:lnTo>
                <a:lnTo>
                  <a:pt x="27781" y="9038"/>
                </a:lnTo>
                <a:lnTo>
                  <a:pt x="30903" y="7929"/>
                </a:lnTo>
                <a:lnTo>
                  <a:pt x="36913" y="4158"/>
                </a:lnTo>
                <a:lnTo>
                  <a:pt x="40801" y="2771"/>
                </a:lnTo>
                <a:lnTo>
                  <a:pt x="45299" y="1847"/>
                </a:lnTo>
                <a:lnTo>
                  <a:pt x="50201" y="1230"/>
                </a:lnTo>
                <a:lnTo>
                  <a:pt x="54422" y="819"/>
                </a:lnTo>
                <a:lnTo>
                  <a:pt x="58189" y="545"/>
                </a:lnTo>
                <a:lnTo>
                  <a:pt x="61652" y="363"/>
                </a:lnTo>
                <a:lnTo>
                  <a:pt x="68041" y="160"/>
                </a:lnTo>
                <a:lnTo>
                  <a:pt x="79533" y="46"/>
                </a:lnTo>
                <a:lnTo>
                  <a:pt x="97984" y="0"/>
                </a:lnTo>
                <a:lnTo>
                  <a:pt x="100566" y="952"/>
                </a:lnTo>
                <a:lnTo>
                  <a:pt x="105973" y="4549"/>
                </a:lnTo>
                <a:lnTo>
                  <a:pt x="109701" y="6842"/>
                </a:lnTo>
                <a:lnTo>
                  <a:pt x="114092" y="9323"/>
                </a:lnTo>
                <a:lnTo>
                  <a:pt x="118924" y="11930"/>
                </a:lnTo>
                <a:lnTo>
                  <a:pt x="122145" y="14620"/>
                </a:lnTo>
                <a:lnTo>
                  <a:pt x="124293" y="17366"/>
                </a:lnTo>
                <a:lnTo>
                  <a:pt x="127631" y="22957"/>
                </a:lnTo>
                <a:lnTo>
                  <a:pt x="132290" y="28617"/>
                </a:lnTo>
                <a:lnTo>
                  <a:pt x="133914" y="32412"/>
                </a:lnTo>
                <a:lnTo>
                  <a:pt x="134996" y="36847"/>
                </a:lnTo>
                <a:lnTo>
                  <a:pt x="135717" y="41709"/>
                </a:lnTo>
                <a:lnTo>
                  <a:pt x="136198" y="45903"/>
                </a:lnTo>
                <a:lnTo>
                  <a:pt x="136733" y="53102"/>
                </a:lnTo>
                <a:lnTo>
                  <a:pt x="136971" y="62017"/>
                </a:lnTo>
                <a:lnTo>
                  <a:pt x="137034" y="67062"/>
                </a:lnTo>
                <a:lnTo>
                  <a:pt x="136123" y="72329"/>
                </a:lnTo>
                <a:lnTo>
                  <a:pt x="134564" y="77746"/>
                </a:lnTo>
                <a:lnTo>
                  <a:pt x="132571" y="83262"/>
                </a:lnTo>
                <a:lnTo>
                  <a:pt x="131243" y="88845"/>
                </a:lnTo>
                <a:lnTo>
                  <a:pt x="130358" y="94472"/>
                </a:lnTo>
                <a:lnTo>
                  <a:pt x="129768" y="100128"/>
                </a:lnTo>
                <a:lnTo>
                  <a:pt x="128423" y="105804"/>
                </a:lnTo>
                <a:lnTo>
                  <a:pt x="126572" y="111492"/>
                </a:lnTo>
                <a:lnTo>
                  <a:pt x="124387" y="117190"/>
                </a:lnTo>
                <a:lnTo>
                  <a:pt x="121025" y="122893"/>
                </a:lnTo>
                <a:lnTo>
                  <a:pt x="116878" y="128601"/>
                </a:lnTo>
                <a:lnTo>
                  <a:pt x="112210" y="134310"/>
                </a:lnTo>
                <a:lnTo>
                  <a:pt x="108143" y="139069"/>
                </a:lnTo>
                <a:lnTo>
                  <a:pt x="104481" y="143195"/>
                </a:lnTo>
                <a:lnTo>
                  <a:pt x="101087" y="146897"/>
                </a:lnTo>
                <a:lnTo>
                  <a:pt x="97871" y="151271"/>
                </a:lnTo>
                <a:lnTo>
                  <a:pt x="94775" y="156091"/>
                </a:lnTo>
                <a:lnTo>
                  <a:pt x="91758" y="161210"/>
                </a:lnTo>
                <a:lnTo>
                  <a:pt x="88794" y="165575"/>
                </a:lnTo>
                <a:lnTo>
                  <a:pt x="85866" y="169438"/>
                </a:lnTo>
                <a:lnTo>
                  <a:pt x="82961" y="172965"/>
                </a:lnTo>
                <a:lnTo>
                  <a:pt x="79121" y="176269"/>
                </a:lnTo>
                <a:lnTo>
                  <a:pt x="74655" y="179424"/>
                </a:lnTo>
                <a:lnTo>
                  <a:pt x="69772" y="182480"/>
                </a:lnTo>
                <a:lnTo>
                  <a:pt x="65564" y="184518"/>
                </a:lnTo>
                <a:lnTo>
                  <a:pt x="61807" y="185876"/>
                </a:lnTo>
                <a:lnTo>
                  <a:pt x="58350" y="186782"/>
                </a:lnTo>
                <a:lnTo>
                  <a:pt x="56045" y="188338"/>
                </a:lnTo>
                <a:lnTo>
                  <a:pt x="54508" y="190328"/>
                </a:lnTo>
                <a:lnTo>
                  <a:pt x="53484" y="192607"/>
                </a:lnTo>
                <a:lnTo>
                  <a:pt x="51848" y="194126"/>
                </a:lnTo>
                <a:lnTo>
                  <a:pt x="49806" y="195139"/>
                </a:lnTo>
                <a:lnTo>
                  <a:pt x="47491" y="195814"/>
                </a:lnTo>
                <a:lnTo>
                  <a:pt x="44996" y="195312"/>
                </a:lnTo>
                <a:lnTo>
                  <a:pt x="39684" y="192214"/>
                </a:lnTo>
                <a:lnTo>
                  <a:pt x="34147" y="190202"/>
                </a:lnTo>
                <a:lnTo>
                  <a:pt x="31337" y="189666"/>
                </a:lnTo>
                <a:lnTo>
                  <a:pt x="25675" y="186529"/>
                </a:lnTo>
                <a:lnTo>
                  <a:pt x="22831" y="184360"/>
                </a:lnTo>
                <a:lnTo>
                  <a:pt x="20936" y="181961"/>
                </a:lnTo>
                <a:lnTo>
                  <a:pt x="19672" y="179409"/>
                </a:lnTo>
                <a:lnTo>
                  <a:pt x="18268" y="174033"/>
                </a:lnTo>
                <a:lnTo>
                  <a:pt x="17644" y="168469"/>
                </a:lnTo>
                <a:lnTo>
                  <a:pt x="17243" y="163028"/>
                </a:lnTo>
                <a:lnTo>
                  <a:pt x="17189" y="158815"/>
                </a:lnTo>
                <a:lnTo>
                  <a:pt x="18127" y="156358"/>
                </a:lnTo>
                <a:lnTo>
                  <a:pt x="21710" y="151089"/>
                </a:lnTo>
                <a:lnTo>
                  <a:pt x="23998" y="149303"/>
                </a:lnTo>
                <a:lnTo>
                  <a:pt x="26476" y="148112"/>
                </a:lnTo>
                <a:lnTo>
                  <a:pt x="31769" y="146789"/>
                </a:lnTo>
                <a:lnTo>
                  <a:pt x="37298" y="146200"/>
                </a:lnTo>
                <a:lnTo>
                  <a:pt x="42929" y="145939"/>
                </a:lnTo>
                <a:lnTo>
                  <a:pt x="51455" y="145792"/>
                </a:lnTo>
                <a:lnTo>
                  <a:pt x="68608" y="145734"/>
                </a:lnTo>
                <a:lnTo>
                  <a:pt x="72409" y="146685"/>
                </a:lnTo>
                <a:lnTo>
                  <a:pt x="75896" y="148272"/>
                </a:lnTo>
                <a:lnTo>
                  <a:pt x="82308" y="151622"/>
                </a:lnTo>
                <a:lnTo>
                  <a:pt x="88334" y="153111"/>
                </a:lnTo>
                <a:lnTo>
                  <a:pt x="94187" y="156313"/>
                </a:lnTo>
                <a:lnTo>
                  <a:pt x="97081" y="158501"/>
                </a:lnTo>
                <a:lnTo>
                  <a:pt x="100916" y="160911"/>
                </a:lnTo>
                <a:lnTo>
                  <a:pt x="105377" y="163471"/>
                </a:lnTo>
                <a:lnTo>
                  <a:pt x="110256" y="166130"/>
                </a:lnTo>
                <a:lnTo>
                  <a:pt x="114461" y="168855"/>
                </a:lnTo>
                <a:lnTo>
                  <a:pt x="118219" y="171624"/>
                </a:lnTo>
                <a:lnTo>
                  <a:pt x="121675" y="174423"/>
                </a:lnTo>
                <a:lnTo>
                  <a:pt x="125883" y="176288"/>
                </a:lnTo>
                <a:lnTo>
                  <a:pt x="130595" y="177532"/>
                </a:lnTo>
                <a:lnTo>
                  <a:pt x="135641" y="178362"/>
                </a:lnTo>
                <a:lnTo>
                  <a:pt x="139958" y="179867"/>
                </a:lnTo>
                <a:lnTo>
                  <a:pt x="143788" y="181823"/>
                </a:lnTo>
                <a:lnTo>
                  <a:pt x="147293" y="184079"/>
                </a:lnTo>
                <a:lnTo>
                  <a:pt x="153729" y="189127"/>
                </a:lnTo>
                <a:lnTo>
                  <a:pt x="156779" y="191806"/>
                </a:lnTo>
                <a:lnTo>
                  <a:pt x="159764" y="193592"/>
                </a:lnTo>
                <a:lnTo>
                  <a:pt x="165621" y="195577"/>
                </a:lnTo>
                <a:lnTo>
                  <a:pt x="171400" y="198999"/>
                </a:lnTo>
                <a:lnTo>
                  <a:pt x="174274" y="201245"/>
                </a:lnTo>
                <a:lnTo>
                  <a:pt x="180008" y="203741"/>
                </a:lnTo>
                <a:lnTo>
                  <a:pt x="182870" y="204407"/>
                </a:lnTo>
                <a:lnTo>
                  <a:pt x="188591" y="207686"/>
                </a:lnTo>
                <a:lnTo>
                  <a:pt x="194308" y="212319"/>
                </a:lnTo>
                <a:lnTo>
                  <a:pt x="200024" y="217552"/>
                </a:lnTo>
                <a:lnTo>
                  <a:pt x="205563" y="222782"/>
                </a:lnTo>
                <a:lnTo>
                  <a:pt x="214313" y="2314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99"/>
          <p:cNvSpPr/>
          <p:nvPr/>
        </p:nvSpPr>
        <p:spPr>
          <a:xfrm>
            <a:off x="8275319" y="1474469"/>
            <a:ext cx="248604" cy="17147"/>
          </a:xfrm>
          <a:custGeom>
            <a:avLst/>
            <a:gdLst/>
            <a:ahLst/>
            <a:cxnLst/>
            <a:rect l="0" t="0" r="0" b="0"/>
            <a:pathLst>
              <a:path w="248604" h="17147">
                <a:moveTo>
                  <a:pt x="0" y="0"/>
                </a:moveTo>
                <a:lnTo>
                  <a:pt x="8469" y="0"/>
                </a:lnTo>
                <a:lnTo>
                  <a:pt x="11067" y="2541"/>
                </a:lnTo>
                <a:lnTo>
                  <a:pt x="15945" y="7381"/>
                </a:lnTo>
                <a:lnTo>
                  <a:pt x="17298" y="7779"/>
                </a:lnTo>
                <a:lnTo>
                  <a:pt x="21341" y="8220"/>
                </a:lnTo>
                <a:lnTo>
                  <a:pt x="28971" y="8468"/>
                </a:lnTo>
                <a:lnTo>
                  <a:pt x="224483" y="8573"/>
                </a:lnTo>
                <a:lnTo>
                  <a:pt x="227761" y="9526"/>
                </a:lnTo>
                <a:lnTo>
                  <a:pt x="230898" y="11113"/>
                </a:lnTo>
                <a:lnTo>
                  <a:pt x="238227" y="15954"/>
                </a:lnTo>
                <a:lnTo>
                  <a:pt x="239780" y="16351"/>
                </a:lnTo>
                <a:lnTo>
                  <a:pt x="244047" y="16792"/>
                </a:lnTo>
                <a:lnTo>
                  <a:pt x="248603" y="171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00"/>
          <p:cNvSpPr/>
          <p:nvPr/>
        </p:nvSpPr>
        <p:spPr>
          <a:xfrm>
            <a:off x="8601122" y="1268846"/>
            <a:ext cx="214266" cy="342774"/>
          </a:xfrm>
          <a:custGeom>
            <a:avLst/>
            <a:gdLst/>
            <a:ahLst/>
            <a:cxnLst/>
            <a:rect l="0" t="0" r="0" b="0"/>
            <a:pathLst>
              <a:path w="214266" h="342774">
                <a:moveTo>
                  <a:pt x="171403" y="59891"/>
                </a:moveTo>
                <a:lnTo>
                  <a:pt x="171403" y="55340"/>
                </a:lnTo>
                <a:lnTo>
                  <a:pt x="172355" y="53047"/>
                </a:lnTo>
                <a:lnTo>
                  <a:pt x="178784" y="44291"/>
                </a:lnTo>
                <a:lnTo>
                  <a:pt x="184173" y="38653"/>
                </a:lnTo>
                <a:lnTo>
                  <a:pt x="185631" y="36207"/>
                </a:lnTo>
                <a:lnTo>
                  <a:pt x="188163" y="27186"/>
                </a:lnTo>
                <a:lnTo>
                  <a:pt x="188435" y="21520"/>
                </a:lnTo>
                <a:lnTo>
                  <a:pt x="187520" y="19070"/>
                </a:lnTo>
                <a:lnTo>
                  <a:pt x="183963" y="13808"/>
                </a:lnTo>
                <a:lnTo>
                  <a:pt x="181681" y="12024"/>
                </a:lnTo>
                <a:lnTo>
                  <a:pt x="179208" y="10835"/>
                </a:lnTo>
                <a:lnTo>
                  <a:pt x="172967" y="8561"/>
                </a:lnTo>
                <a:lnTo>
                  <a:pt x="168636" y="6621"/>
                </a:lnTo>
                <a:lnTo>
                  <a:pt x="163843" y="4375"/>
                </a:lnTo>
                <a:lnTo>
                  <a:pt x="158743" y="2878"/>
                </a:lnTo>
                <a:lnTo>
                  <a:pt x="153438" y="1880"/>
                </a:lnTo>
                <a:lnTo>
                  <a:pt x="147997" y="1214"/>
                </a:lnTo>
                <a:lnTo>
                  <a:pt x="143417" y="771"/>
                </a:lnTo>
                <a:lnTo>
                  <a:pt x="139410" y="475"/>
                </a:lnTo>
                <a:lnTo>
                  <a:pt x="135787" y="278"/>
                </a:lnTo>
                <a:lnTo>
                  <a:pt x="126680" y="59"/>
                </a:lnTo>
                <a:lnTo>
                  <a:pt x="121585" y="0"/>
                </a:lnTo>
                <a:lnTo>
                  <a:pt x="117236" y="914"/>
                </a:lnTo>
                <a:lnTo>
                  <a:pt x="113384" y="2475"/>
                </a:lnTo>
                <a:lnTo>
                  <a:pt x="109863" y="4469"/>
                </a:lnTo>
                <a:lnTo>
                  <a:pt x="103412" y="6684"/>
                </a:lnTo>
                <a:lnTo>
                  <a:pt x="100358" y="7275"/>
                </a:lnTo>
                <a:lnTo>
                  <a:pt x="94425" y="10471"/>
                </a:lnTo>
                <a:lnTo>
                  <a:pt x="91510" y="12657"/>
                </a:lnTo>
                <a:lnTo>
                  <a:pt x="87660" y="15067"/>
                </a:lnTo>
                <a:lnTo>
                  <a:pt x="83189" y="17626"/>
                </a:lnTo>
                <a:lnTo>
                  <a:pt x="78304" y="20284"/>
                </a:lnTo>
                <a:lnTo>
                  <a:pt x="74094" y="23961"/>
                </a:lnTo>
                <a:lnTo>
                  <a:pt x="70336" y="28318"/>
                </a:lnTo>
                <a:lnTo>
                  <a:pt x="66877" y="33127"/>
                </a:lnTo>
                <a:lnTo>
                  <a:pt x="62667" y="38239"/>
                </a:lnTo>
                <a:lnTo>
                  <a:pt x="57954" y="43551"/>
                </a:lnTo>
                <a:lnTo>
                  <a:pt x="48591" y="53581"/>
                </a:lnTo>
                <a:lnTo>
                  <a:pt x="37012" y="65536"/>
                </a:lnTo>
                <a:lnTo>
                  <a:pt x="27219" y="75417"/>
                </a:lnTo>
                <a:lnTo>
                  <a:pt x="22893" y="80719"/>
                </a:lnTo>
                <a:lnTo>
                  <a:pt x="19055" y="86159"/>
                </a:lnTo>
                <a:lnTo>
                  <a:pt x="15545" y="91691"/>
                </a:lnTo>
                <a:lnTo>
                  <a:pt x="9106" y="100377"/>
                </a:lnTo>
                <a:lnTo>
                  <a:pt x="6054" y="104026"/>
                </a:lnTo>
                <a:lnTo>
                  <a:pt x="4020" y="108365"/>
                </a:lnTo>
                <a:lnTo>
                  <a:pt x="1761" y="118265"/>
                </a:lnTo>
                <a:lnTo>
                  <a:pt x="756" y="126475"/>
                </a:lnTo>
                <a:lnTo>
                  <a:pt x="191" y="136452"/>
                </a:lnTo>
                <a:lnTo>
                  <a:pt x="24" y="145441"/>
                </a:lnTo>
                <a:lnTo>
                  <a:pt x="0" y="148357"/>
                </a:lnTo>
                <a:lnTo>
                  <a:pt x="936" y="150301"/>
                </a:lnTo>
                <a:lnTo>
                  <a:pt x="2514" y="151597"/>
                </a:lnTo>
                <a:lnTo>
                  <a:pt x="4517" y="152461"/>
                </a:lnTo>
                <a:lnTo>
                  <a:pt x="9284" y="155961"/>
                </a:lnTo>
                <a:lnTo>
                  <a:pt x="11888" y="158227"/>
                </a:lnTo>
                <a:lnTo>
                  <a:pt x="14578" y="159739"/>
                </a:lnTo>
                <a:lnTo>
                  <a:pt x="20105" y="161418"/>
                </a:lnTo>
                <a:lnTo>
                  <a:pt x="25737" y="162164"/>
                </a:lnTo>
                <a:lnTo>
                  <a:pt x="31415" y="162496"/>
                </a:lnTo>
                <a:lnTo>
                  <a:pt x="37113" y="162643"/>
                </a:lnTo>
                <a:lnTo>
                  <a:pt x="61627" y="162751"/>
                </a:lnTo>
                <a:lnTo>
                  <a:pt x="65834" y="161802"/>
                </a:lnTo>
                <a:lnTo>
                  <a:pt x="70544" y="160216"/>
                </a:lnTo>
                <a:lnTo>
                  <a:pt x="75589" y="158207"/>
                </a:lnTo>
                <a:lnTo>
                  <a:pt x="79904" y="156868"/>
                </a:lnTo>
                <a:lnTo>
                  <a:pt x="83733" y="155975"/>
                </a:lnTo>
                <a:lnTo>
                  <a:pt x="87239" y="155379"/>
                </a:lnTo>
                <a:lnTo>
                  <a:pt x="93675" y="152178"/>
                </a:lnTo>
                <a:lnTo>
                  <a:pt x="96724" y="149990"/>
                </a:lnTo>
                <a:lnTo>
                  <a:pt x="100662" y="147580"/>
                </a:lnTo>
                <a:lnTo>
                  <a:pt x="105192" y="145020"/>
                </a:lnTo>
                <a:lnTo>
                  <a:pt x="110117" y="142361"/>
                </a:lnTo>
                <a:lnTo>
                  <a:pt x="114353" y="139636"/>
                </a:lnTo>
                <a:lnTo>
                  <a:pt x="118130" y="136867"/>
                </a:lnTo>
                <a:lnTo>
                  <a:pt x="121600" y="134068"/>
                </a:lnTo>
                <a:lnTo>
                  <a:pt x="127996" y="125879"/>
                </a:lnTo>
                <a:lnTo>
                  <a:pt x="134013" y="116841"/>
                </a:lnTo>
                <a:lnTo>
                  <a:pt x="139863" y="109650"/>
                </a:lnTo>
                <a:lnTo>
                  <a:pt x="145638" y="103279"/>
                </a:lnTo>
                <a:lnTo>
                  <a:pt x="148512" y="100246"/>
                </a:lnTo>
                <a:lnTo>
                  <a:pt x="150426" y="97272"/>
                </a:lnTo>
                <a:lnTo>
                  <a:pt x="156041" y="83115"/>
                </a:lnTo>
                <a:lnTo>
                  <a:pt x="159813" y="74023"/>
                </a:lnTo>
                <a:lnTo>
                  <a:pt x="162888" y="63549"/>
                </a:lnTo>
                <a:lnTo>
                  <a:pt x="168457" y="54413"/>
                </a:lnTo>
                <a:lnTo>
                  <a:pt x="170093" y="48566"/>
                </a:lnTo>
                <a:lnTo>
                  <a:pt x="171482" y="46626"/>
                </a:lnTo>
                <a:lnTo>
                  <a:pt x="173361" y="45333"/>
                </a:lnTo>
                <a:lnTo>
                  <a:pt x="175565" y="44471"/>
                </a:lnTo>
                <a:lnTo>
                  <a:pt x="177035" y="42943"/>
                </a:lnTo>
                <a:lnTo>
                  <a:pt x="178015" y="40973"/>
                </a:lnTo>
                <a:lnTo>
                  <a:pt x="179588" y="35517"/>
                </a:lnTo>
                <a:lnTo>
                  <a:pt x="180670" y="35069"/>
                </a:lnTo>
                <a:lnTo>
                  <a:pt x="187322" y="34291"/>
                </a:lnTo>
                <a:lnTo>
                  <a:pt x="187730" y="35205"/>
                </a:lnTo>
                <a:lnTo>
                  <a:pt x="188477" y="42911"/>
                </a:lnTo>
                <a:lnTo>
                  <a:pt x="188538" y="54574"/>
                </a:lnTo>
                <a:lnTo>
                  <a:pt x="189494" y="57299"/>
                </a:lnTo>
                <a:lnTo>
                  <a:pt x="193096" y="62866"/>
                </a:lnTo>
                <a:lnTo>
                  <a:pt x="195332" y="71056"/>
                </a:lnTo>
                <a:lnTo>
                  <a:pt x="195928" y="75907"/>
                </a:lnTo>
                <a:lnTo>
                  <a:pt x="197278" y="80093"/>
                </a:lnTo>
                <a:lnTo>
                  <a:pt x="201318" y="87285"/>
                </a:lnTo>
                <a:lnTo>
                  <a:pt x="203749" y="96196"/>
                </a:lnTo>
                <a:lnTo>
                  <a:pt x="204828" y="106507"/>
                </a:lnTo>
                <a:lnTo>
                  <a:pt x="205117" y="111923"/>
                </a:lnTo>
                <a:lnTo>
                  <a:pt x="205437" y="123021"/>
                </a:lnTo>
                <a:lnTo>
                  <a:pt x="205579" y="134304"/>
                </a:lnTo>
                <a:lnTo>
                  <a:pt x="206569" y="139980"/>
                </a:lnTo>
                <a:lnTo>
                  <a:pt x="208182" y="145669"/>
                </a:lnTo>
                <a:lnTo>
                  <a:pt x="210210" y="151366"/>
                </a:lnTo>
                <a:lnTo>
                  <a:pt x="211562" y="157069"/>
                </a:lnTo>
                <a:lnTo>
                  <a:pt x="212463" y="162777"/>
                </a:lnTo>
                <a:lnTo>
                  <a:pt x="213064" y="168486"/>
                </a:lnTo>
                <a:lnTo>
                  <a:pt x="213464" y="174198"/>
                </a:lnTo>
                <a:lnTo>
                  <a:pt x="213732" y="179911"/>
                </a:lnTo>
                <a:lnTo>
                  <a:pt x="214028" y="191338"/>
                </a:lnTo>
                <a:lnTo>
                  <a:pt x="214265" y="342773"/>
                </a:lnTo>
                <a:lnTo>
                  <a:pt x="214265" y="3342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01"/>
          <p:cNvSpPr/>
          <p:nvPr/>
        </p:nvSpPr>
        <p:spPr>
          <a:xfrm>
            <a:off x="829692" y="2580322"/>
            <a:ext cx="973391" cy="17146"/>
          </a:xfrm>
          <a:custGeom>
            <a:avLst/>
            <a:gdLst/>
            <a:ahLst/>
            <a:cxnLst/>
            <a:rect l="0" t="0" r="0" b="0"/>
            <a:pathLst>
              <a:path w="973391" h="17146">
                <a:moveTo>
                  <a:pt x="21842" y="17145"/>
                </a:moveTo>
                <a:lnTo>
                  <a:pt x="5920" y="1223"/>
                </a:lnTo>
                <a:lnTo>
                  <a:pt x="4560" y="815"/>
                </a:lnTo>
                <a:lnTo>
                  <a:pt x="509" y="362"/>
                </a:lnTo>
                <a:lnTo>
                  <a:pt x="0" y="241"/>
                </a:lnTo>
                <a:lnTo>
                  <a:pt x="28820" y="0"/>
                </a:lnTo>
                <a:lnTo>
                  <a:pt x="37961" y="0"/>
                </a:lnTo>
                <a:lnTo>
                  <a:pt x="41161" y="953"/>
                </a:lnTo>
                <a:lnTo>
                  <a:pt x="43294" y="2540"/>
                </a:lnTo>
                <a:lnTo>
                  <a:pt x="44716" y="4551"/>
                </a:lnTo>
                <a:lnTo>
                  <a:pt x="46616" y="5892"/>
                </a:lnTo>
                <a:lnTo>
                  <a:pt x="48836" y="6785"/>
                </a:lnTo>
                <a:lnTo>
                  <a:pt x="51268" y="7381"/>
                </a:lnTo>
                <a:lnTo>
                  <a:pt x="54795" y="7778"/>
                </a:lnTo>
                <a:lnTo>
                  <a:pt x="63793" y="8220"/>
                </a:lnTo>
                <a:lnTo>
                  <a:pt x="90679" y="8526"/>
                </a:lnTo>
                <a:lnTo>
                  <a:pt x="962930" y="8573"/>
                </a:lnTo>
                <a:lnTo>
                  <a:pt x="964512" y="7620"/>
                </a:lnTo>
                <a:lnTo>
                  <a:pt x="966519" y="6033"/>
                </a:lnTo>
                <a:lnTo>
                  <a:pt x="972988" y="353"/>
                </a:lnTo>
                <a:lnTo>
                  <a:pt x="973122" y="1188"/>
                </a:lnTo>
                <a:lnTo>
                  <a:pt x="973211" y="2697"/>
                </a:lnTo>
                <a:lnTo>
                  <a:pt x="973390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02"/>
          <p:cNvSpPr/>
          <p:nvPr/>
        </p:nvSpPr>
        <p:spPr>
          <a:xfrm>
            <a:off x="7580947" y="1885950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7381" y="17145"/>
                </a:lnTo>
                <a:lnTo>
                  <a:pt x="9683" y="16192"/>
                </a:lnTo>
                <a:lnTo>
                  <a:pt x="13123" y="14605"/>
                </a:lnTo>
                <a:lnTo>
                  <a:pt x="17321" y="12594"/>
                </a:lnTo>
                <a:lnTo>
                  <a:pt x="21072" y="11253"/>
                </a:lnTo>
                <a:lnTo>
                  <a:pt x="24526" y="10360"/>
                </a:lnTo>
                <a:lnTo>
                  <a:pt x="32361" y="8925"/>
                </a:lnTo>
                <a:lnTo>
                  <a:pt x="38269" y="8677"/>
                </a:lnTo>
                <a:lnTo>
                  <a:pt x="118385" y="8572"/>
                </a:lnTo>
                <a:lnTo>
                  <a:pt x="122738" y="7620"/>
                </a:lnTo>
                <a:lnTo>
                  <a:pt x="126593" y="6032"/>
                </a:lnTo>
                <a:lnTo>
                  <a:pt x="130115" y="4021"/>
                </a:lnTo>
                <a:lnTo>
                  <a:pt x="134368" y="2681"/>
                </a:lnTo>
                <a:lnTo>
                  <a:pt x="139109" y="1787"/>
                </a:lnTo>
                <a:lnTo>
                  <a:pt x="144174" y="1191"/>
                </a:lnTo>
                <a:lnTo>
                  <a:pt x="148503" y="794"/>
                </a:lnTo>
                <a:lnTo>
                  <a:pt x="152342" y="529"/>
                </a:lnTo>
                <a:lnTo>
                  <a:pt x="155855" y="353"/>
                </a:lnTo>
                <a:lnTo>
                  <a:pt x="164836" y="156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03"/>
          <p:cNvSpPr/>
          <p:nvPr/>
        </p:nvSpPr>
        <p:spPr>
          <a:xfrm>
            <a:off x="7872412" y="1791652"/>
            <a:ext cx="238798" cy="240031"/>
          </a:xfrm>
          <a:custGeom>
            <a:avLst/>
            <a:gdLst/>
            <a:ahLst/>
            <a:cxnLst/>
            <a:rect l="0" t="0" r="0" b="0"/>
            <a:pathLst>
              <a:path w="238798" h="240031">
                <a:moveTo>
                  <a:pt x="0" y="0"/>
                </a:moveTo>
                <a:lnTo>
                  <a:pt x="0" y="12770"/>
                </a:lnTo>
                <a:lnTo>
                  <a:pt x="953" y="14229"/>
                </a:lnTo>
                <a:lnTo>
                  <a:pt x="2539" y="15201"/>
                </a:lnTo>
                <a:lnTo>
                  <a:pt x="4551" y="15849"/>
                </a:lnTo>
                <a:lnTo>
                  <a:pt x="5892" y="17233"/>
                </a:lnTo>
                <a:lnTo>
                  <a:pt x="6785" y="19109"/>
                </a:lnTo>
                <a:lnTo>
                  <a:pt x="7779" y="23733"/>
                </a:lnTo>
                <a:lnTo>
                  <a:pt x="8220" y="28963"/>
                </a:lnTo>
                <a:lnTo>
                  <a:pt x="9289" y="31691"/>
                </a:lnTo>
                <a:lnTo>
                  <a:pt x="13019" y="37262"/>
                </a:lnTo>
                <a:lnTo>
                  <a:pt x="17852" y="42914"/>
                </a:lnTo>
                <a:lnTo>
                  <a:pt x="24164" y="49752"/>
                </a:lnTo>
                <a:lnTo>
                  <a:pt x="25027" y="55767"/>
                </a:lnTo>
                <a:lnTo>
                  <a:pt x="25257" y="60038"/>
                </a:lnTo>
                <a:lnTo>
                  <a:pt x="26364" y="63838"/>
                </a:lnTo>
                <a:lnTo>
                  <a:pt x="30132" y="70600"/>
                </a:lnTo>
                <a:lnTo>
                  <a:pt x="34982" y="76780"/>
                </a:lnTo>
                <a:lnTo>
                  <a:pt x="37609" y="79762"/>
                </a:lnTo>
                <a:lnTo>
                  <a:pt x="39360" y="82702"/>
                </a:lnTo>
                <a:lnTo>
                  <a:pt x="41307" y="88509"/>
                </a:lnTo>
                <a:lnTo>
                  <a:pt x="43730" y="91391"/>
                </a:lnTo>
                <a:lnTo>
                  <a:pt x="47251" y="94265"/>
                </a:lnTo>
                <a:lnTo>
                  <a:pt x="51503" y="97133"/>
                </a:lnTo>
                <a:lnTo>
                  <a:pt x="58768" y="102860"/>
                </a:lnTo>
                <a:lnTo>
                  <a:pt x="65172" y="108581"/>
                </a:lnTo>
                <a:lnTo>
                  <a:pt x="71193" y="114298"/>
                </a:lnTo>
                <a:lnTo>
                  <a:pt x="75085" y="117156"/>
                </a:lnTo>
                <a:lnTo>
                  <a:pt x="79584" y="120014"/>
                </a:lnTo>
                <a:lnTo>
                  <a:pt x="84488" y="122872"/>
                </a:lnTo>
                <a:lnTo>
                  <a:pt x="88711" y="125730"/>
                </a:lnTo>
                <a:lnTo>
                  <a:pt x="95942" y="131445"/>
                </a:lnTo>
                <a:lnTo>
                  <a:pt x="99204" y="135255"/>
                </a:lnTo>
                <a:lnTo>
                  <a:pt x="102331" y="139700"/>
                </a:lnTo>
                <a:lnTo>
                  <a:pt x="105369" y="144568"/>
                </a:lnTo>
                <a:lnTo>
                  <a:pt x="108346" y="148766"/>
                </a:lnTo>
                <a:lnTo>
                  <a:pt x="114194" y="155971"/>
                </a:lnTo>
                <a:lnTo>
                  <a:pt x="119968" y="162348"/>
                </a:lnTo>
                <a:lnTo>
                  <a:pt x="125709" y="168357"/>
                </a:lnTo>
                <a:lnTo>
                  <a:pt x="140015" y="182849"/>
                </a:lnTo>
                <a:lnTo>
                  <a:pt x="143826" y="185717"/>
                </a:lnTo>
                <a:lnTo>
                  <a:pt x="148272" y="188581"/>
                </a:lnTo>
                <a:lnTo>
                  <a:pt x="153140" y="191444"/>
                </a:lnTo>
                <a:lnTo>
                  <a:pt x="157338" y="194304"/>
                </a:lnTo>
                <a:lnTo>
                  <a:pt x="164543" y="200022"/>
                </a:lnTo>
                <a:lnTo>
                  <a:pt x="170921" y="203199"/>
                </a:lnTo>
                <a:lnTo>
                  <a:pt x="173955" y="204046"/>
                </a:lnTo>
                <a:lnTo>
                  <a:pt x="179866" y="207527"/>
                </a:lnTo>
                <a:lnTo>
                  <a:pt x="185668" y="212249"/>
                </a:lnTo>
                <a:lnTo>
                  <a:pt x="191422" y="217523"/>
                </a:lnTo>
                <a:lnTo>
                  <a:pt x="196986" y="222778"/>
                </a:lnTo>
                <a:lnTo>
                  <a:pt x="201214" y="226965"/>
                </a:lnTo>
                <a:lnTo>
                  <a:pt x="203675" y="228463"/>
                </a:lnTo>
                <a:lnTo>
                  <a:pt x="210738" y="230570"/>
                </a:lnTo>
                <a:lnTo>
                  <a:pt x="212724" y="231063"/>
                </a:lnTo>
                <a:lnTo>
                  <a:pt x="218393" y="235892"/>
                </a:lnTo>
                <a:lnTo>
                  <a:pt x="220842" y="237271"/>
                </a:lnTo>
                <a:lnTo>
                  <a:pt x="227889" y="239212"/>
                </a:lnTo>
                <a:lnTo>
                  <a:pt x="230987" y="239923"/>
                </a:lnTo>
                <a:lnTo>
                  <a:pt x="238181" y="240016"/>
                </a:lnTo>
                <a:lnTo>
                  <a:pt x="238797" y="240021"/>
                </a:lnTo>
                <a:lnTo>
                  <a:pt x="231457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04"/>
          <p:cNvSpPr/>
          <p:nvPr/>
        </p:nvSpPr>
        <p:spPr>
          <a:xfrm>
            <a:off x="7949565" y="1808797"/>
            <a:ext cx="102870" cy="231319"/>
          </a:xfrm>
          <a:custGeom>
            <a:avLst/>
            <a:gdLst/>
            <a:ahLst/>
            <a:cxnLst/>
            <a:rect l="0" t="0" r="0" b="0"/>
            <a:pathLst>
              <a:path w="102870" h="231319">
                <a:moveTo>
                  <a:pt x="102869" y="0"/>
                </a:moveTo>
                <a:lnTo>
                  <a:pt x="102869" y="11932"/>
                </a:lnTo>
                <a:lnTo>
                  <a:pt x="101917" y="14622"/>
                </a:lnTo>
                <a:lnTo>
                  <a:pt x="100330" y="17368"/>
                </a:lnTo>
                <a:lnTo>
                  <a:pt x="98318" y="20151"/>
                </a:lnTo>
                <a:lnTo>
                  <a:pt x="96084" y="25784"/>
                </a:lnTo>
                <a:lnTo>
                  <a:pt x="94139" y="32414"/>
                </a:lnTo>
                <a:lnTo>
                  <a:pt x="92287" y="36850"/>
                </a:lnTo>
                <a:lnTo>
                  <a:pt x="90100" y="41711"/>
                </a:lnTo>
                <a:lnTo>
                  <a:pt x="88641" y="45905"/>
                </a:lnTo>
                <a:lnTo>
                  <a:pt x="87021" y="53105"/>
                </a:lnTo>
                <a:lnTo>
                  <a:pt x="85636" y="57311"/>
                </a:lnTo>
                <a:lnTo>
                  <a:pt x="83760" y="62020"/>
                </a:lnTo>
                <a:lnTo>
                  <a:pt x="81557" y="67064"/>
                </a:lnTo>
                <a:lnTo>
                  <a:pt x="76570" y="77749"/>
                </a:lnTo>
                <a:lnTo>
                  <a:pt x="57116" y="117192"/>
                </a:lnTo>
                <a:lnTo>
                  <a:pt x="55222" y="121943"/>
                </a:lnTo>
                <a:lnTo>
                  <a:pt x="53960" y="126063"/>
                </a:lnTo>
                <a:lnTo>
                  <a:pt x="53117" y="129762"/>
                </a:lnTo>
                <a:lnTo>
                  <a:pt x="50652" y="134133"/>
                </a:lnTo>
                <a:lnTo>
                  <a:pt x="47102" y="138952"/>
                </a:lnTo>
                <a:lnTo>
                  <a:pt x="42832" y="144070"/>
                </a:lnTo>
                <a:lnTo>
                  <a:pt x="39984" y="149386"/>
                </a:lnTo>
                <a:lnTo>
                  <a:pt x="38086" y="154836"/>
                </a:lnTo>
                <a:lnTo>
                  <a:pt x="36821" y="160374"/>
                </a:lnTo>
                <a:lnTo>
                  <a:pt x="35024" y="165971"/>
                </a:lnTo>
                <a:lnTo>
                  <a:pt x="32874" y="171607"/>
                </a:lnTo>
                <a:lnTo>
                  <a:pt x="30488" y="177270"/>
                </a:lnTo>
                <a:lnTo>
                  <a:pt x="27946" y="181998"/>
                </a:lnTo>
                <a:lnTo>
                  <a:pt x="25298" y="186102"/>
                </a:lnTo>
                <a:lnTo>
                  <a:pt x="22580" y="189790"/>
                </a:lnTo>
                <a:lnTo>
                  <a:pt x="19560" y="196429"/>
                </a:lnTo>
                <a:lnTo>
                  <a:pt x="18755" y="199532"/>
                </a:lnTo>
                <a:lnTo>
                  <a:pt x="17266" y="202554"/>
                </a:lnTo>
                <a:lnTo>
                  <a:pt x="15320" y="205521"/>
                </a:lnTo>
                <a:lnTo>
                  <a:pt x="9905" y="212576"/>
                </a:lnTo>
                <a:lnTo>
                  <a:pt x="8508" y="214108"/>
                </a:lnTo>
                <a:lnTo>
                  <a:pt x="4416" y="218349"/>
                </a:lnTo>
                <a:lnTo>
                  <a:pt x="2944" y="220813"/>
                </a:lnTo>
                <a:lnTo>
                  <a:pt x="872" y="227880"/>
                </a:lnTo>
                <a:lnTo>
                  <a:pt x="34" y="231318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05"/>
          <p:cNvSpPr/>
          <p:nvPr/>
        </p:nvSpPr>
        <p:spPr>
          <a:xfrm>
            <a:off x="8163877" y="1672839"/>
            <a:ext cx="197168" cy="170240"/>
          </a:xfrm>
          <a:custGeom>
            <a:avLst/>
            <a:gdLst/>
            <a:ahLst/>
            <a:cxnLst/>
            <a:rect l="0" t="0" r="0" b="0"/>
            <a:pathLst>
              <a:path w="197168" h="170240">
                <a:moveTo>
                  <a:pt x="0" y="33088"/>
                </a:moveTo>
                <a:lnTo>
                  <a:pt x="0" y="25707"/>
                </a:lnTo>
                <a:lnTo>
                  <a:pt x="2540" y="22505"/>
                </a:lnTo>
                <a:lnTo>
                  <a:pt x="4551" y="20318"/>
                </a:lnTo>
                <a:lnTo>
                  <a:pt x="6844" y="18860"/>
                </a:lnTo>
                <a:lnTo>
                  <a:pt x="15574" y="15855"/>
                </a:lnTo>
                <a:lnTo>
                  <a:pt x="19907" y="13979"/>
                </a:lnTo>
                <a:lnTo>
                  <a:pt x="24702" y="11776"/>
                </a:lnTo>
                <a:lnTo>
                  <a:pt x="28850" y="10308"/>
                </a:lnTo>
                <a:lnTo>
                  <a:pt x="32569" y="9329"/>
                </a:lnTo>
                <a:lnTo>
                  <a:pt x="36000" y="8676"/>
                </a:lnTo>
                <a:lnTo>
                  <a:pt x="39240" y="8241"/>
                </a:lnTo>
                <a:lnTo>
                  <a:pt x="45380" y="7757"/>
                </a:lnTo>
                <a:lnTo>
                  <a:pt x="53824" y="7542"/>
                </a:lnTo>
                <a:lnTo>
                  <a:pt x="58742" y="7485"/>
                </a:lnTo>
                <a:lnTo>
                  <a:pt x="62974" y="6494"/>
                </a:lnTo>
                <a:lnTo>
                  <a:pt x="66748" y="4882"/>
                </a:lnTo>
                <a:lnTo>
                  <a:pt x="70215" y="2854"/>
                </a:lnTo>
                <a:lnTo>
                  <a:pt x="73480" y="1502"/>
                </a:lnTo>
                <a:lnTo>
                  <a:pt x="76609" y="601"/>
                </a:lnTo>
                <a:lnTo>
                  <a:pt x="79648" y="0"/>
                </a:lnTo>
                <a:lnTo>
                  <a:pt x="82626" y="552"/>
                </a:lnTo>
                <a:lnTo>
                  <a:pt x="88475" y="3705"/>
                </a:lnTo>
                <a:lnTo>
                  <a:pt x="94250" y="8282"/>
                </a:lnTo>
                <a:lnTo>
                  <a:pt x="97124" y="10835"/>
                </a:lnTo>
                <a:lnTo>
                  <a:pt x="99991" y="12538"/>
                </a:lnTo>
                <a:lnTo>
                  <a:pt x="105719" y="14430"/>
                </a:lnTo>
                <a:lnTo>
                  <a:pt x="111438" y="17810"/>
                </a:lnTo>
                <a:lnTo>
                  <a:pt x="114297" y="20046"/>
                </a:lnTo>
                <a:lnTo>
                  <a:pt x="116204" y="22488"/>
                </a:lnTo>
                <a:lnTo>
                  <a:pt x="117474" y="25069"/>
                </a:lnTo>
                <a:lnTo>
                  <a:pt x="118321" y="27742"/>
                </a:lnTo>
                <a:lnTo>
                  <a:pt x="117933" y="30476"/>
                </a:lnTo>
                <a:lnTo>
                  <a:pt x="116722" y="33252"/>
                </a:lnTo>
                <a:lnTo>
                  <a:pt x="114963" y="36055"/>
                </a:lnTo>
                <a:lnTo>
                  <a:pt x="112837" y="38876"/>
                </a:lnTo>
                <a:lnTo>
                  <a:pt x="110467" y="41709"/>
                </a:lnTo>
                <a:lnTo>
                  <a:pt x="107935" y="44550"/>
                </a:lnTo>
                <a:lnTo>
                  <a:pt x="106247" y="47397"/>
                </a:lnTo>
                <a:lnTo>
                  <a:pt x="105121" y="50247"/>
                </a:lnTo>
                <a:lnTo>
                  <a:pt x="104371" y="53100"/>
                </a:lnTo>
                <a:lnTo>
                  <a:pt x="102918" y="56907"/>
                </a:lnTo>
                <a:lnTo>
                  <a:pt x="100997" y="61350"/>
                </a:lnTo>
                <a:lnTo>
                  <a:pt x="98764" y="66217"/>
                </a:lnTo>
                <a:lnTo>
                  <a:pt x="96322" y="70414"/>
                </a:lnTo>
                <a:lnTo>
                  <a:pt x="93743" y="74164"/>
                </a:lnTo>
                <a:lnTo>
                  <a:pt x="91071" y="77617"/>
                </a:lnTo>
                <a:lnTo>
                  <a:pt x="88336" y="80872"/>
                </a:lnTo>
                <a:lnTo>
                  <a:pt x="85561" y="83994"/>
                </a:lnTo>
                <a:lnTo>
                  <a:pt x="79937" y="90003"/>
                </a:lnTo>
                <a:lnTo>
                  <a:pt x="68566" y="101622"/>
                </a:lnTo>
                <a:lnTo>
                  <a:pt x="65714" y="104494"/>
                </a:lnTo>
                <a:lnTo>
                  <a:pt x="63811" y="107362"/>
                </a:lnTo>
                <a:lnTo>
                  <a:pt x="62543" y="110227"/>
                </a:lnTo>
                <a:lnTo>
                  <a:pt x="61697" y="113089"/>
                </a:lnTo>
                <a:lnTo>
                  <a:pt x="60183" y="115949"/>
                </a:lnTo>
                <a:lnTo>
                  <a:pt x="58219" y="118809"/>
                </a:lnTo>
                <a:lnTo>
                  <a:pt x="55958" y="121668"/>
                </a:lnTo>
                <a:lnTo>
                  <a:pt x="53498" y="123574"/>
                </a:lnTo>
                <a:lnTo>
                  <a:pt x="50906" y="124844"/>
                </a:lnTo>
                <a:lnTo>
                  <a:pt x="48224" y="125691"/>
                </a:lnTo>
                <a:lnTo>
                  <a:pt x="42705" y="129173"/>
                </a:lnTo>
                <a:lnTo>
                  <a:pt x="39900" y="131434"/>
                </a:lnTo>
                <a:lnTo>
                  <a:pt x="37078" y="132942"/>
                </a:lnTo>
                <a:lnTo>
                  <a:pt x="31402" y="134618"/>
                </a:lnTo>
                <a:lnTo>
                  <a:pt x="29507" y="136017"/>
                </a:lnTo>
                <a:lnTo>
                  <a:pt x="28243" y="137902"/>
                </a:lnTo>
                <a:lnTo>
                  <a:pt x="26216" y="143221"/>
                </a:lnTo>
                <a:lnTo>
                  <a:pt x="25940" y="146489"/>
                </a:lnTo>
                <a:lnTo>
                  <a:pt x="25722" y="152988"/>
                </a:lnTo>
                <a:lnTo>
                  <a:pt x="25719" y="160474"/>
                </a:lnTo>
                <a:lnTo>
                  <a:pt x="26671" y="160875"/>
                </a:lnTo>
                <a:lnTo>
                  <a:pt x="32503" y="161517"/>
                </a:lnTo>
                <a:lnTo>
                  <a:pt x="33099" y="161570"/>
                </a:lnTo>
                <a:lnTo>
                  <a:pt x="33496" y="162558"/>
                </a:lnTo>
                <a:lnTo>
                  <a:pt x="33938" y="166195"/>
                </a:lnTo>
                <a:lnTo>
                  <a:pt x="35007" y="167546"/>
                </a:lnTo>
                <a:lnTo>
                  <a:pt x="36674" y="168447"/>
                </a:lnTo>
                <a:lnTo>
                  <a:pt x="41065" y="169447"/>
                </a:lnTo>
                <a:lnTo>
                  <a:pt x="46191" y="169892"/>
                </a:lnTo>
                <a:lnTo>
                  <a:pt x="51351" y="170178"/>
                </a:lnTo>
                <a:lnTo>
                  <a:pt x="67781" y="170239"/>
                </a:lnTo>
                <a:lnTo>
                  <a:pt x="71858" y="169289"/>
                </a:lnTo>
                <a:lnTo>
                  <a:pt x="75527" y="167704"/>
                </a:lnTo>
                <a:lnTo>
                  <a:pt x="78926" y="165695"/>
                </a:lnTo>
                <a:lnTo>
                  <a:pt x="82145" y="164355"/>
                </a:lnTo>
                <a:lnTo>
                  <a:pt x="88261" y="162866"/>
                </a:lnTo>
                <a:lnTo>
                  <a:pt x="92178" y="162469"/>
                </a:lnTo>
                <a:lnTo>
                  <a:pt x="96695" y="162205"/>
                </a:lnTo>
                <a:lnTo>
                  <a:pt x="105841" y="161911"/>
                </a:lnTo>
                <a:lnTo>
                  <a:pt x="119473" y="161722"/>
                </a:lnTo>
                <a:lnTo>
                  <a:pt x="197167" y="1616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06"/>
          <p:cNvSpPr/>
          <p:nvPr/>
        </p:nvSpPr>
        <p:spPr>
          <a:xfrm>
            <a:off x="8395442" y="1937385"/>
            <a:ext cx="282786" cy="25718"/>
          </a:xfrm>
          <a:custGeom>
            <a:avLst/>
            <a:gdLst/>
            <a:ahLst/>
            <a:cxnLst/>
            <a:rect l="0" t="0" r="0" b="0"/>
            <a:pathLst>
              <a:path w="282786" h="25718">
                <a:moveTo>
                  <a:pt x="17038" y="25717"/>
                </a:moveTo>
                <a:lnTo>
                  <a:pt x="12487" y="25717"/>
                </a:lnTo>
                <a:lnTo>
                  <a:pt x="11146" y="24765"/>
                </a:lnTo>
                <a:lnTo>
                  <a:pt x="10252" y="23177"/>
                </a:lnTo>
                <a:lnTo>
                  <a:pt x="8819" y="18336"/>
                </a:lnTo>
                <a:lnTo>
                  <a:pt x="7748" y="17939"/>
                </a:lnTo>
                <a:lnTo>
                  <a:pt x="0" y="17154"/>
                </a:lnTo>
                <a:lnTo>
                  <a:pt x="37082" y="17145"/>
                </a:lnTo>
                <a:lnTo>
                  <a:pt x="38973" y="16192"/>
                </a:lnTo>
                <a:lnTo>
                  <a:pt x="40234" y="14604"/>
                </a:lnTo>
                <a:lnTo>
                  <a:pt x="41074" y="12594"/>
                </a:lnTo>
                <a:lnTo>
                  <a:pt x="43539" y="11253"/>
                </a:lnTo>
                <a:lnTo>
                  <a:pt x="47089" y="10360"/>
                </a:lnTo>
                <a:lnTo>
                  <a:pt x="51359" y="9764"/>
                </a:lnTo>
                <a:lnTo>
                  <a:pt x="56111" y="9366"/>
                </a:lnTo>
                <a:lnTo>
                  <a:pt x="61184" y="9102"/>
                </a:lnTo>
                <a:lnTo>
                  <a:pt x="74885" y="8729"/>
                </a:lnTo>
                <a:lnTo>
                  <a:pt x="114443" y="8578"/>
                </a:lnTo>
                <a:lnTo>
                  <a:pt x="223942" y="8572"/>
                </a:lnTo>
                <a:lnTo>
                  <a:pt x="228316" y="7619"/>
                </a:lnTo>
                <a:lnTo>
                  <a:pt x="233137" y="6032"/>
                </a:lnTo>
                <a:lnTo>
                  <a:pt x="238257" y="4021"/>
                </a:lnTo>
                <a:lnTo>
                  <a:pt x="242622" y="2681"/>
                </a:lnTo>
                <a:lnTo>
                  <a:pt x="246485" y="1787"/>
                </a:lnTo>
                <a:lnTo>
                  <a:pt x="250013" y="1191"/>
                </a:lnTo>
                <a:lnTo>
                  <a:pt x="256472" y="529"/>
                </a:lnTo>
                <a:lnTo>
                  <a:pt x="263830" y="104"/>
                </a:lnTo>
                <a:lnTo>
                  <a:pt x="272127" y="20"/>
                </a:lnTo>
                <a:lnTo>
                  <a:pt x="2827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07"/>
          <p:cNvSpPr/>
          <p:nvPr/>
        </p:nvSpPr>
        <p:spPr>
          <a:xfrm>
            <a:off x="8515350" y="1843087"/>
            <a:ext cx="60008" cy="205741"/>
          </a:xfrm>
          <a:custGeom>
            <a:avLst/>
            <a:gdLst/>
            <a:ahLst/>
            <a:cxnLst/>
            <a:rect l="0" t="0" r="0" b="0"/>
            <a:pathLst>
              <a:path w="60008" h="205741">
                <a:moveTo>
                  <a:pt x="8572" y="0"/>
                </a:moveTo>
                <a:lnTo>
                  <a:pt x="1192" y="7381"/>
                </a:lnTo>
                <a:lnTo>
                  <a:pt x="529" y="10583"/>
                </a:lnTo>
                <a:lnTo>
                  <a:pt x="235" y="15181"/>
                </a:lnTo>
                <a:lnTo>
                  <a:pt x="104" y="20400"/>
                </a:lnTo>
                <a:lnTo>
                  <a:pt x="0" y="88199"/>
                </a:lnTo>
                <a:lnTo>
                  <a:pt x="952" y="92137"/>
                </a:lnTo>
                <a:lnTo>
                  <a:pt x="2540" y="96667"/>
                </a:lnTo>
                <a:lnTo>
                  <a:pt x="4550" y="101592"/>
                </a:lnTo>
                <a:lnTo>
                  <a:pt x="6843" y="105828"/>
                </a:lnTo>
                <a:lnTo>
                  <a:pt x="9325" y="109605"/>
                </a:lnTo>
                <a:lnTo>
                  <a:pt x="11931" y="113075"/>
                </a:lnTo>
                <a:lnTo>
                  <a:pt x="14622" y="116341"/>
                </a:lnTo>
                <a:lnTo>
                  <a:pt x="17367" y="119470"/>
                </a:lnTo>
                <a:lnTo>
                  <a:pt x="20151" y="122510"/>
                </a:lnTo>
                <a:lnTo>
                  <a:pt x="22959" y="126441"/>
                </a:lnTo>
                <a:lnTo>
                  <a:pt x="25783" y="130966"/>
                </a:lnTo>
                <a:lnTo>
                  <a:pt x="28619" y="135888"/>
                </a:lnTo>
                <a:lnTo>
                  <a:pt x="30508" y="140122"/>
                </a:lnTo>
                <a:lnTo>
                  <a:pt x="31770" y="143897"/>
                </a:lnTo>
                <a:lnTo>
                  <a:pt x="32609" y="147367"/>
                </a:lnTo>
                <a:lnTo>
                  <a:pt x="34122" y="150632"/>
                </a:lnTo>
                <a:lnTo>
                  <a:pt x="36083" y="153761"/>
                </a:lnTo>
                <a:lnTo>
                  <a:pt x="38342" y="156800"/>
                </a:lnTo>
                <a:lnTo>
                  <a:pt x="39849" y="159778"/>
                </a:lnTo>
                <a:lnTo>
                  <a:pt x="41523" y="165628"/>
                </a:lnTo>
                <a:lnTo>
                  <a:pt x="42267" y="171402"/>
                </a:lnTo>
                <a:lnTo>
                  <a:pt x="42598" y="177144"/>
                </a:lnTo>
                <a:lnTo>
                  <a:pt x="42744" y="182871"/>
                </a:lnTo>
                <a:lnTo>
                  <a:pt x="42828" y="191450"/>
                </a:lnTo>
                <a:lnTo>
                  <a:pt x="43791" y="193356"/>
                </a:lnTo>
                <a:lnTo>
                  <a:pt x="45387" y="194626"/>
                </a:lnTo>
                <a:lnTo>
                  <a:pt x="47403" y="195473"/>
                </a:lnTo>
                <a:lnTo>
                  <a:pt x="48746" y="196990"/>
                </a:lnTo>
                <a:lnTo>
                  <a:pt x="49643" y="198955"/>
                </a:lnTo>
                <a:lnTo>
                  <a:pt x="51330" y="205343"/>
                </a:lnTo>
                <a:lnTo>
                  <a:pt x="52318" y="205475"/>
                </a:lnTo>
                <a:lnTo>
                  <a:pt x="53928" y="205564"/>
                </a:lnTo>
                <a:lnTo>
                  <a:pt x="60007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08"/>
          <p:cNvSpPr/>
          <p:nvPr/>
        </p:nvSpPr>
        <p:spPr>
          <a:xfrm>
            <a:off x="8729811" y="1757397"/>
            <a:ext cx="171302" cy="291431"/>
          </a:xfrm>
          <a:custGeom>
            <a:avLst/>
            <a:gdLst/>
            <a:ahLst/>
            <a:cxnLst/>
            <a:rect l="0" t="0" r="0" b="0"/>
            <a:pathLst>
              <a:path w="171302" h="291431">
                <a:moveTo>
                  <a:pt x="145583" y="59973"/>
                </a:moveTo>
                <a:lnTo>
                  <a:pt x="141032" y="55422"/>
                </a:lnTo>
                <a:lnTo>
                  <a:pt x="139692" y="53129"/>
                </a:lnTo>
                <a:lnTo>
                  <a:pt x="137365" y="44372"/>
                </a:lnTo>
                <a:lnTo>
                  <a:pt x="137081" y="36289"/>
                </a:lnTo>
                <a:lnTo>
                  <a:pt x="137043" y="31032"/>
                </a:lnTo>
                <a:lnTo>
                  <a:pt x="136080" y="28296"/>
                </a:lnTo>
                <a:lnTo>
                  <a:pt x="131126" y="19895"/>
                </a:lnTo>
                <a:lnTo>
                  <a:pt x="129632" y="14220"/>
                </a:lnTo>
                <a:lnTo>
                  <a:pt x="128283" y="12326"/>
                </a:lnTo>
                <a:lnTo>
                  <a:pt x="126429" y="11063"/>
                </a:lnTo>
                <a:lnTo>
                  <a:pt x="124241" y="10221"/>
                </a:lnTo>
                <a:lnTo>
                  <a:pt x="120878" y="8707"/>
                </a:lnTo>
                <a:lnTo>
                  <a:pt x="112060" y="4486"/>
                </a:lnTo>
                <a:lnTo>
                  <a:pt x="107995" y="2979"/>
                </a:lnTo>
                <a:lnTo>
                  <a:pt x="104332" y="1974"/>
                </a:lnTo>
                <a:lnTo>
                  <a:pt x="100938" y="1304"/>
                </a:lnTo>
                <a:lnTo>
                  <a:pt x="97723" y="858"/>
                </a:lnTo>
                <a:lnTo>
                  <a:pt x="94626" y="560"/>
                </a:lnTo>
                <a:lnTo>
                  <a:pt x="91609" y="362"/>
                </a:lnTo>
                <a:lnTo>
                  <a:pt x="88646" y="230"/>
                </a:lnTo>
                <a:lnTo>
                  <a:pt x="82813" y="83"/>
                </a:lnTo>
                <a:lnTo>
                  <a:pt x="74174" y="0"/>
                </a:lnTo>
                <a:lnTo>
                  <a:pt x="71308" y="941"/>
                </a:lnTo>
                <a:lnTo>
                  <a:pt x="68444" y="2521"/>
                </a:lnTo>
                <a:lnTo>
                  <a:pt x="65582" y="4526"/>
                </a:lnTo>
                <a:lnTo>
                  <a:pt x="62722" y="5863"/>
                </a:lnTo>
                <a:lnTo>
                  <a:pt x="59863" y="6755"/>
                </a:lnTo>
                <a:lnTo>
                  <a:pt x="57004" y="7349"/>
                </a:lnTo>
                <a:lnTo>
                  <a:pt x="54145" y="9650"/>
                </a:lnTo>
                <a:lnTo>
                  <a:pt x="51287" y="13089"/>
                </a:lnTo>
                <a:lnTo>
                  <a:pt x="48429" y="17287"/>
                </a:lnTo>
                <a:lnTo>
                  <a:pt x="45571" y="21038"/>
                </a:lnTo>
                <a:lnTo>
                  <a:pt x="42714" y="24491"/>
                </a:lnTo>
                <a:lnTo>
                  <a:pt x="39856" y="27746"/>
                </a:lnTo>
                <a:lnTo>
                  <a:pt x="36999" y="30868"/>
                </a:lnTo>
                <a:lnTo>
                  <a:pt x="31283" y="36877"/>
                </a:lnTo>
                <a:lnTo>
                  <a:pt x="28427" y="40766"/>
                </a:lnTo>
                <a:lnTo>
                  <a:pt x="25569" y="45263"/>
                </a:lnTo>
                <a:lnTo>
                  <a:pt x="22711" y="50166"/>
                </a:lnTo>
                <a:lnTo>
                  <a:pt x="19854" y="54387"/>
                </a:lnTo>
                <a:lnTo>
                  <a:pt x="16996" y="58154"/>
                </a:lnTo>
                <a:lnTo>
                  <a:pt x="14139" y="61618"/>
                </a:lnTo>
                <a:lnTo>
                  <a:pt x="11281" y="65832"/>
                </a:lnTo>
                <a:lnTo>
                  <a:pt x="8423" y="70546"/>
                </a:lnTo>
                <a:lnTo>
                  <a:pt x="5565" y="75594"/>
                </a:lnTo>
                <a:lnTo>
                  <a:pt x="2391" y="83743"/>
                </a:lnTo>
                <a:lnTo>
                  <a:pt x="980" y="91492"/>
                </a:lnTo>
                <a:lnTo>
                  <a:pt x="604" y="96226"/>
                </a:lnTo>
                <a:lnTo>
                  <a:pt x="186" y="105613"/>
                </a:lnTo>
                <a:lnTo>
                  <a:pt x="0" y="112959"/>
                </a:lnTo>
                <a:lnTo>
                  <a:pt x="903" y="116252"/>
                </a:lnTo>
                <a:lnTo>
                  <a:pt x="4446" y="122451"/>
                </a:lnTo>
                <a:lnTo>
                  <a:pt x="9196" y="128381"/>
                </a:lnTo>
                <a:lnTo>
                  <a:pt x="14481" y="134191"/>
                </a:lnTo>
                <a:lnTo>
                  <a:pt x="20006" y="139949"/>
                </a:lnTo>
                <a:lnTo>
                  <a:pt x="22813" y="141865"/>
                </a:lnTo>
                <a:lnTo>
                  <a:pt x="25636" y="143143"/>
                </a:lnTo>
                <a:lnTo>
                  <a:pt x="28472" y="143994"/>
                </a:lnTo>
                <a:lnTo>
                  <a:pt x="32266" y="144562"/>
                </a:lnTo>
                <a:lnTo>
                  <a:pt x="36701" y="144941"/>
                </a:lnTo>
                <a:lnTo>
                  <a:pt x="45757" y="145361"/>
                </a:lnTo>
                <a:lnTo>
                  <a:pt x="52956" y="145548"/>
                </a:lnTo>
                <a:lnTo>
                  <a:pt x="62365" y="145653"/>
                </a:lnTo>
                <a:lnTo>
                  <a:pt x="66292" y="144716"/>
                </a:lnTo>
                <a:lnTo>
                  <a:pt x="70815" y="143138"/>
                </a:lnTo>
                <a:lnTo>
                  <a:pt x="82661" y="138313"/>
                </a:lnTo>
                <a:lnTo>
                  <a:pt x="89360" y="135113"/>
                </a:lnTo>
                <a:lnTo>
                  <a:pt x="93813" y="132926"/>
                </a:lnTo>
                <a:lnTo>
                  <a:pt x="97736" y="130516"/>
                </a:lnTo>
                <a:lnTo>
                  <a:pt x="101302" y="127956"/>
                </a:lnTo>
                <a:lnTo>
                  <a:pt x="104633" y="125298"/>
                </a:lnTo>
                <a:lnTo>
                  <a:pt x="107806" y="122573"/>
                </a:lnTo>
                <a:lnTo>
                  <a:pt x="110873" y="119803"/>
                </a:lnTo>
                <a:lnTo>
                  <a:pt x="116822" y="114187"/>
                </a:lnTo>
                <a:lnTo>
                  <a:pt x="122640" y="108515"/>
                </a:lnTo>
                <a:lnTo>
                  <a:pt x="124573" y="105669"/>
                </a:lnTo>
                <a:lnTo>
                  <a:pt x="126722" y="99967"/>
                </a:lnTo>
                <a:lnTo>
                  <a:pt x="127930" y="91402"/>
                </a:lnTo>
                <a:lnTo>
                  <a:pt x="128288" y="82832"/>
                </a:lnTo>
                <a:lnTo>
                  <a:pt x="128439" y="34395"/>
                </a:lnTo>
                <a:lnTo>
                  <a:pt x="128439" y="125813"/>
                </a:lnTo>
                <a:lnTo>
                  <a:pt x="129391" y="131489"/>
                </a:lnTo>
                <a:lnTo>
                  <a:pt x="130979" y="137178"/>
                </a:lnTo>
                <a:lnTo>
                  <a:pt x="132989" y="142875"/>
                </a:lnTo>
                <a:lnTo>
                  <a:pt x="134330" y="148578"/>
                </a:lnTo>
                <a:lnTo>
                  <a:pt x="135223" y="154286"/>
                </a:lnTo>
                <a:lnTo>
                  <a:pt x="135820" y="159995"/>
                </a:lnTo>
                <a:lnTo>
                  <a:pt x="136217" y="165707"/>
                </a:lnTo>
                <a:lnTo>
                  <a:pt x="136481" y="171420"/>
                </a:lnTo>
                <a:lnTo>
                  <a:pt x="136776" y="182847"/>
                </a:lnTo>
                <a:lnTo>
                  <a:pt x="136906" y="194276"/>
                </a:lnTo>
                <a:lnTo>
                  <a:pt x="137895" y="199991"/>
                </a:lnTo>
                <a:lnTo>
                  <a:pt x="139504" y="205705"/>
                </a:lnTo>
                <a:lnTo>
                  <a:pt x="141531" y="211420"/>
                </a:lnTo>
                <a:lnTo>
                  <a:pt x="142882" y="217135"/>
                </a:lnTo>
                <a:lnTo>
                  <a:pt x="143783" y="222850"/>
                </a:lnTo>
                <a:lnTo>
                  <a:pt x="144383" y="228565"/>
                </a:lnTo>
                <a:lnTo>
                  <a:pt x="147591" y="237455"/>
                </a:lnTo>
                <a:lnTo>
                  <a:pt x="151238" y="244581"/>
                </a:lnTo>
                <a:lnTo>
                  <a:pt x="152859" y="250923"/>
                </a:lnTo>
                <a:lnTo>
                  <a:pt x="156121" y="256917"/>
                </a:lnTo>
                <a:lnTo>
                  <a:pt x="158323" y="259849"/>
                </a:lnTo>
                <a:lnTo>
                  <a:pt x="160771" y="265646"/>
                </a:lnTo>
                <a:lnTo>
                  <a:pt x="161423" y="268526"/>
                </a:lnTo>
                <a:lnTo>
                  <a:pt x="164688" y="274266"/>
                </a:lnTo>
                <a:lnTo>
                  <a:pt x="166893" y="277129"/>
                </a:lnTo>
                <a:lnTo>
                  <a:pt x="169342" y="282852"/>
                </a:lnTo>
                <a:lnTo>
                  <a:pt x="171301" y="29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09"/>
          <p:cNvSpPr/>
          <p:nvPr/>
        </p:nvSpPr>
        <p:spPr>
          <a:xfrm>
            <a:off x="7452360" y="1054535"/>
            <a:ext cx="1633280" cy="1217169"/>
          </a:xfrm>
          <a:custGeom>
            <a:avLst/>
            <a:gdLst/>
            <a:ahLst/>
            <a:cxnLst/>
            <a:rect l="0" t="0" r="0" b="0"/>
            <a:pathLst>
              <a:path w="1633280" h="1217169">
                <a:moveTo>
                  <a:pt x="111442" y="154187"/>
                </a:moveTo>
                <a:lnTo>
                  <a:pt x="111442" y="211747"/>
                </a:lnTo>
                <a:lnTo>
                  <a:pt x="108902" y="222949"/>
                </a:lnTo>
                <a:lnTo>
                  <a:pt x="96820" y="258210"/>
                </a:lnTo>
                <a:lnTo>
                  <a:pt x="82823" y="295521"/>
                </a:lnTo>
                <a:lnTo>
                  <a:pt x="71428" y="327414"/>
                </a:lnTo>
                <a:lnTo>
                  <a:pt x="62862" y="357490"/>
                </a:lnTo>
                <a:lnTo>
                  <a:pt x="51434" y="393736"/>
                </a:lnTo>
                <a:lnTo>
                  <a:pt x="40005" y="428412"/>
                </a:lnTo>
                <a:lnTo>
                  <a:pt x="22860" y="487315"/>
                </a:lnTo>
                <a:lnTo>
                  <a:pt x="5715" y="539844"/>
                </a:lnTo>
                <a:lnTo>
                  <a:pt x="1693" y="565636"/>
                </a:lnTo>
                <a:lnTo>
                  <a:pt x="334" y="599951"/>
                </a:lnTo>
                <a:lnTo>
                  <a:pt x="0" y="738309"/>
                </a:lnTo>
                <a:lnTo>
                  <a:pt x="2540" y="752252"/>
                </a:lnTo>
                <a:lnTo>
                  <a:pt x="5891" y="765751"/>
                </a:lnTo>
                <a:lnTo>
                  <a:pt x="8731" y="788464"/>
                </a:lnTo>
                <a:lnTo>
                  <a:pt x="15201" y="816228"/>
                </a:lnTo>
                <a:lnTo>
                  <a:pt x="17841" y="850546"/>
                </a:lnTo>
                <a:lnTo>
                  <a:pt x="29043" y="884428"/>
                </a:lnTo>
                <a:lnTo>
                  <a:pt x="36138" y="916595"/>
                </a:lnTo>
                <a:lnTo>
                  <a:pt x="47869" y="945643"/>
                </a:lnTo>
                <a:lnTo>
                  <a:pt x="53270" y="968560"/>
                </a:lnTo>
                <a:lnTo>
                  <a:pt x="68741" y="1002863"/>
                </a:lnTo>
                <a:lnTo>
                  <a:pt x="82888" y="1030487"/>
                </a:lnTo>
                <a:lnTo>
                  <a:pt x="96841" y="1047514"/>
                </a:lnTo>
                <a:lnTo>
                  <a:pt x="123207" y="1073585"/>
                </a:lnTo>
                <a:lnTo>
                  <a:pt x="166538" y="1108675"/>
                </a:lnTo>
                <a:lnTo>
                  <a:pt x="184070" y="1119200"/>
                </a:lnTo>
                <a:lnTo>
                  <a:pt x="233481" y="1139976"/>
                </a:lnTo>
                <a:lnTo>
                  <a:pt x="283070" y="1157165"/>
                </a:lnTo>
                <a:lnTo>
                  <a:pt x="332622" y="1171456"/>
                </a:lnTo>
                <a:lnTo>
                  <a:pt x="388772" y="1185745"/>
                </a:lnTo>
                <a:lnTo>
                  <a:pt x="427505" y="1189766"/>
                </a:lnTo>
                <a:lnTo>
                  <a:pt x="476417" y="1197016"/>
                </a:lnTo>
                <a:lnTo>
                  <a:pt x="525307" y="1201976"/>
                </a:lnTo>
                <a:lnTo>
                  <a:pt x="566491" y="1206641"/>
                </a:lnTo>
                <a:lnTo>
                  <a:pt x="608856" y="1208023"/>
                </a:lnTo>
                <a:lnTo>
                  <a:pt x="649032" y="1210972"/>
                </a:lnTo>
                <a:lnTo>
                  <a:pt x="690146" y="1215339"/>
                </a:lnTo>
                <a:lnTo>
                  <a:pt x="735982" y="1216632"/>
                </a:lnTo>
                <a:lnTo>
                  <a:pt x="900240" y="1217168"/>
                </a:lnTo>
                <a:lnTo>
                  <a:pt x="947034" y="1212623"/>
                </a:lnTo>
                <a:lnTo>
                  <a:pt x="991062" y="1205244"/>
                </a:lnTo>
                <a:lnTo>
                  <a:pt x="1034270" y="1201576"/>
                </a:lnTo>
                <a:lnTo>
                  <a:pt x="1077235" y="1195939"/>
                </a:lnTo>
                <a:lnTo>
                  <a:pt x="1120128" y="1183685"/>
                </a:lnTo>
                <a:lnTo>
                  <a:pt x="1162999" y="1172540"/>
                </a:lnTo>
                <a:lnTo>
                  <a:pt x="1205863" y="1163205"/>
                </a:lnTo>
                <a:lnTo>
                  <a:pt x="1248727" y="1149856"/>
                </a:lnTo>
                <a:lnTo>
                  <a:pt x="1287038" y="1133836"/>
                </a:lnTo>
                <a:lnTo>
                  <a:pt x="1340009" y="1111356"/>
                </a:lnTo>
                <a:lnTo>
                  <a:pt x="1388149" y="1086031"/>
                </a:lnTo>
                <a:lnTo>
                  <a:pt x="1438972" y="1051282"/>
                </a:lnTo>
                <a:lnTo>
                  <a:pt x="1474231" y="1019413"/>
                </a:lnTo>
                <a:lnTo>
                  <a:pt x="1504163" y="985602"/>
                </a:lnTo>
                <a:lnTo>
                  <a:pt x="1534310" y="951406"/>
                </a:lnTo>
                <a:lnTo>
                  <a:pt x="1559597" y="917135"/>
                </a:lnTo>
                <a:lnTo>
                  <a:pt x="1574623" y="891421"/>
                </a:lnTo>
                <a:lnTo>
                  <a:pt x="1585107" y="863164"/>
                </a:lnTo>
                <a:lnTo>
                  <a:pt x="1596786" y="830662"/>
                </a:lnTo>
                <a:lnTo>
                  <a:pt x="1609771" y="799441"/>
                </a:lnTo>
                <a:lnTo>
                  <a:pt x="1622693" y="763292"/>
                </a:lnTo>
                <a:lnTo>
                  <a:pt x="1626973" y="732702"/>
                </a:lnTo>
                <a:lnTo>
                  <a:pt x="1628241" y="704059"/>
                </a:lnTo>
                <a:lnTo>
                  <a:pt x="1628616" y="672924"/>
                </a:lnTo>
                <a:lnTo>
                  <a:pt x="1633279" y="639568"/>
                </a:lnTo>
                <a:lnTo>
                  <a:pt x="1632999" y="616927"/>
                </a:lnTo>
                <a:lnTo>
                  <a:pt x="1630026" y="585300"/>
                </a:lnTo>
                <a:lnTo>
                  <a:pt x="1629146" y="555292"/>
                </a:lnTo>
                <a:lnTo>
                  <a:pt x="1626345" y="522270"/>
                </a:lnTo>
                <a:lnTo>
                  <a:pt x="1622022" y="488356"/>
                </a:lnTo>
                <a:lnTo>
                  <a:pt x="1618201" y="456718"/>
                </a:lnTo>
                <a:lnTo>
                  <a:pt x="1608497" y="426706"/>
                </a:lnTo>
                <a:lnTo>
                  <a:pt x="1596096" y="396223"/>
                </a:lnTo>
                <a:lnTo>
                  <a:pt x="1583849" y="369094"/>
                </a:lnTo>
                <a:lnTo>
                  <a:pt x="1574518" y="350666"/>
                </a:lnTo>
                <a:lnTo>
                  <a:pt x="1562957" y="319824"/>
                </a:lnTo>
                <a:lnTo>
                  <a:pt x="1542466" y="283320"/>
                </a:lnTo>
                <a:lnTo>
                  <a:pt x="1520075" y="248592"/>
                </a:lnTo>
                <a:lnTo>
                  <a:pt x="1489059" y="212421"/>
                </a:lnTo>
                <a:lnTo>
                  <a:pt x="1456820" y="179554"/>
                </a:lnTo>
                <a:lnTo>
                  <a:pt x="1414396" y="143781"/>
                </a:lnTo>
                <a:lnTo>
                  <a:pt x="1396336" y="128607"/>
                </a:lnTo>
                <a:lnTo>
                  <a:pt x="1353696" y="103344"/>
                </a:lnTo>
                <a:lnTo>
                  <a:pt x="1319940" y="88322"/>
                </a:lnTo>
                <a:lnTo>
                  <a:pt x="1274401" y="70163"/>
                </a:lnTo>
                <a:lnTo>
                  <a:pt x="1227763" y="49184"/>
                </a:lnTo>
                <a:lnTo>
                  <a:pt x="1187588" y="38091"/>
                </a:lnTo>
                <a:lnTo>
                  <a:pt x="1145522" y="28772"/>
                </a:lnTo>
                <a:lnTo>
                  <a:pt x="1074376" y="14211"/>
                </a:lnTo>
                <a:lnTo>
                  <a:pt x="1026992" y="10160"/>
                </a:lnTo>
                <a:lnTo>
                  <a:pt x="959783" y="2900"/>
                </a:lnTo>
                <a:lnTo>
                  <a:pt x="925680" y="1223"/>
                </a:lnTo>
                <a:lnTo>
                  <a:pt x="891474" y="478"/>
                </a:lnTo>
                <a:lnTo>
                  <a:pt x="822947" y="0"/>
                </a:lnTo>
                <a:lnTo>
                  <a:pt x="786123" y="2474"/>
                </a:lnTo>
                <a:lnTo>
                  <a:pt x="748486" y="6749"/>
                </a:lnTo>
                <a:lnTo>
                  <a:pt x="712708" y="11824"/>
                </a:lnTo>
                <a:lnTo>
                  <a:pt x="677756" y="14715"/>
                </a:lnTo>
                <a:lnTo>
                  <a:pt x="628489" y="18882"/>
                </a:lnTo>
                <a:lnTo>
                  <a:pt x="583729" y="26149"/>
                </a:lnTo>
                <a:lnTo>
                  <a:pt x="542845" y="34335"/>
                </a:lnTo>
                <a:lnTo>
                  <a:pt x="499446" y="41083"/>
                </a:lnTo>
                <a:lnTo>
                  <a:pt x="462915" y="513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10"/>
          <p:cNvSpPr/>
          <p:nvPr/>
        </p:nvSpPr>
        <p:spPr>
          <a:xfrm>
            <a:off x="4666297" y="1174433"/>
            <a:ext cx="3017521" cy="805780"/>
          </a:xfrm>
          <a:custGeom>
            <a:avLst/>
            <a:gdLst/>
            <a:ahLst/>
            <a:cxnLst/>
            <a:rect l="0" t="0" r="0" b="0"/>
            <a:pathLst>
              <a:path w="3017521" h="805780">
                <a:moveTo>
                  <a:pt x="3017520" y="68579"/>
                </a:moveTo>
                <a:lnTo>
                  <a:pt x="3012969" y="68579"/>
                </a:lnTo>
                <a:lnTo>
                  <a:pt x="3011628" y="67627"/>
                </a:lnTo>
                <a:lnTo>
                  <a:pt x="3010735" y="66039"/>
                </a:lnTo>
                <a:lnTo>
                  <a:pt x="3009052" y="60360"/>
                </a:lnTo>
                <a:lnTo>
                  <a:pt x="3004427" y="55560"/>
                </a:lnTo>
                <a:lnTo>
                  <a:pt x="3003077" y="53232"/>
                </a:lnTo>
                <a:lnTo>
                  <a:pt x="3001576" y="48106"/>
                </a:lnTo>
                <a:lnTo>
                  <a:pt x="3000223" y="46358"/>
                </a:lnTo>
                <a:lnTo>
                  <a:pt x="2998369" y="45192"/>
                </a:lnTo>
                <a:lnTo>
                  <a:pt x="2996180" y="44415"/>
                </a:lnTo>
                <a:lnTo>
                  <a:pt x="2991208" y="41012"/>
                </a:lnTo>
                <a:lnTo>
                  <a:pt x="2988548" y="38771"/>
                </a:lnTo>
                <a:lnTo>
                  <a:pt x="2985824" y="37277"/>
                </a:lnTo>
                <a:lnTo>
                  <a:pt x="2977437" y="34222"/>
                </a:lnTo>
                <a:lnTo>
                  <a:pt x="2971765" y="30132"/>
                </a:lnTo>
                <a:lnTo>
                  <a:pt x="2967967" y="28660"/>
                </a:lnTo>
                <a:lnTo>
                  <a:pt x="2948183" y="23758"/>
                </a:lnTo>
                <a:lnTo>
                  <a:pt x="2942720" y="21553"/>
                </a:lnTo>
                <a:lnTo>
                  <a:pt x="2879007" y="9878"/>
                </a:lnTo>
                <a:lnTo>
                  <a:pt x="2837320" y="6204"/>
                </a:lnTo>
                <a:lnTo>
                  <a:pt x="2811727" y="1837"/>
                </a:lnTo>
                <a:lnTo>
                  <a:pt x="2724043" y="47"/>
                </a:lnTo>
                <a:lnTo>
                  <a:pt x="2611720" y="0"/>
                </a:lnTo>
                <a:lnTo>
                  <a:pt x="2517774" y="8042"/>
                </a:lnTo>
                <a:lnTo>
                  <a:pt x="2479240" y="10955"/>
                </a:lnTo>
                <a:lnTo>
                  <a:pt x="2385615" y="21333"/>
                </a:lnTo>
                <a:lnTo>
                  <a:pt x="2303083" y="29882"/>
                </a:lnTo>
                <a:lnTo>
                  <a:pt x="2214808" y="41283"/>
                </a:lnTo>
                <a:lnTo>
                  <a:pt x="2121478" y="54655"/>
                </a:lnTo>
                <a:lnTo>
                  <a:pt x="2027266" y="71468"/>
                </a:lnTo>
                <a:lnTo>
                  <a:pt x="1932976" y="81204"/>
                </a:lnTo>
                <a:lnTo>
                  <a:pt x="1782965" y="105758"/>
                </a:lnTo>
                <a:lnTo>
                  <a:pt x="1704125" y="113233"/>
                </a:lnTo>
                <a:lnTo>
                  <a:pt x="1619965" y="125965"/>
                </a:lnTo>
                <a:lnTo>
                  <a:pt x="1534446" y="140048"/>
                </a:lnTo>
                <a:lnTo>
                  <a:pt x="1451288" y="147523"/>
                </a:lnTo>
                <a:lnTo>
                  <a:pt x="1371758" y="159302"/>
                </a:lnTo>
                <a:lnTo>
                  <a:pt x="1277391" y="163515"/>
                </a:lnTo>
                <a:lnTo>
                  <a:pt x="1183087" y="176519"/>
                </a:lnTo>
                <a:lnTo>
                  <a:pt x="1104546" y="184111"/>
                </a:lnTo>
                <a:lnTo>
                  <a:pt x="1010249" y="204683"/>
                </a:lnTo>
                <a:lnTo>
                  <a:pt x="925658" y="222369"/>
                </a:lnTo>
                <a:lnTo>
                  <a:pt x="840083" y="242995"/>
                </a:lnTo>
                <a:lnTo>
                  <a:pt x="758928" y="259670"/>
                </a:lnTo>
                <a:lnTo>
                  <a:pt x="679238" y="281056"/>
                </a:lnTo>
                <a:lnTo>
                  <a:pt x="598464" y="302416"/>
                </a:lnTo>
                <a:lnTo>
                  <a:pt x="536222" y="323033"/>
                </a:lnTo>
                <a:lnTo>
                  <a:pt x="495599" y="343491"/>
                </a:lnTo>
                <a:lnTo>
                  <a:pt x="451168" y="365876"/>
                </a:lnTo>
                <a:lnTo>
                  <a:pt x="412546" y="388642"/>
                </a:lnTo>
                <a:lnTo>
                  <a:pt x="377401" y="411484"/>
                </a:lnTo>
                <a:lnTo>
                  <a:pt x="317195" y="451484"/>
                </a:lnTo>
                <a:lnTo>
                  <a:pt x="302583" y="465454"/>
                </a:lnTo>
                <a:lnTo>
                  <a:pt x="288786" y="480235"/>
                </a:lnTo>
                <a:lnTo>
                  <a:pt x="259186" y="505247"/>
                </a:lnTo>
                <a:lnTo>
                  <a:pt x="234712" y="528532"/>
                </a:lnTo>
                <a:lnTo>
                  <a:pt x="217288" y="550301"/>
                </a:lnTo>
                <a:lnTo>
                  <a:pt x="204611" y="570298"/>
                </a:lnTo>
                <a:lnTo>
                  <a:pt x="190272" y="592839"/>
                </a:lnTo>
                <a:lnTo>
                  <a:pt x="173957" y="613065"/>
                </a:lnTo>
                <a:lnTo>
                  <a:pt x="165262" y="627755"/>
                </a:lnTo>
                <a:lnTo>
                  <a:pt x="157270" y="642857"/>
                </a:lnTo>
                <a:lnTo>
                  <a:pt x="142060" y="662069"/>
                </a:lnTo>
                <a:lnTo>
                  <a:pt x="122394" y="685627"/>
                </a:lnTo>
                <a:lnTo>
                  <a:pt x="109055" y="708625"/>
                </a:lnTo>
                <a:lnTo>
                  <a:pt x="91356" y="731512"/>
                </a:lnTo>
                <a:lnTo>
                  <a:pt x="77700" y="754378"/>
                </a:lnTo>
                <a:lnTo>
                  <a:pt x="74660" y="760093"/>
                </a:lnTo>
                <a:lnTo>
                  <a:pt x="66202" y="768984"/>
                </a:lnTo>
                <a:lnTo>
                  <a:pt x="38342" y="793332"/>
                </a:lnTo>
                <a:lnTo>
                  <a:pt x="30273" y="801277"/>
                </a:lnTo>
                <a:lnTo>
                  <a:pt x="27802" y="802790"/>
                </a:lnTo>
                <a:lnTo>
                  <a:pt x="17285" y="805779"/>
                </a:lnTo>
                <a:lnTo>
                  <a:pt x="9776" y="798430"/>
                </a:lnTo>
                <a:lnTo>
                  <a:pt x="6568" y="797770"/>
                </a:lnTo>
                <a:lnTo>
                  <a:pt x="0" y="797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11"/>
          <p:cNvSpPr/>
          <p:nvPr/>
        </p:nvSpPr>
        <p:spPr>
          <a:xfrm>
            <a:off x="4623468" y="1783184"/>
            <a:ext cx="265715" cy="214205"/>
          </a:xfrm>
          <a:custGeom>
            <a:avLst/>
            <a:gdLst/>
            <a:ahLst/>
            <a:cxnLst/>
            <a:rect l="0" t="0" r="0" b="0"/>
            <a:pathLst>
              <a:path w="265715" h="214205">
                <a:moveTo>
                  <a:pt x="137127" y="8468"/>
                </a:moveTo>
                <a:lnTo>
                  <a:pt x="137127" y="249"/>
                </a:lnTo>
                <a:lnTo>
                  <a:pt x="141677" y="0"/>
                </a:lnTo>
                <a:lnTo>
                  <a:pt x="142065" y="918"/>
                </a:lnTo>
                <a:lnTo>
                  <a:pt x="141371" y="2482"/>
                </a:lnTo>
                <a:lnTo>
                  <a:pt x="137965" y="7286"/>
                </a:lnTo>
                <a:lnTo>
                  <a:pt x="137499" y="10483"/>
                </a:lnTo>
                <a:lnTo>
                  <a:pt x="137375" y="12669"/>
                </a:lnTo>
                <a:lnTo>
                  <a:pt x="136339" y="15078"/>
                </a:lnTo>
                <a:lnTo>
                  <a:pt x="132649" y="20296"/>
                </a:lnTo>
                <a:lnTo>
                  <a:pt x="127834" y="25790"/>
                </a:lnTo>
                <a:lnTo>
                  <a:pt x="125216" y="28588"/>
                </a:lnTo>
                <a:lnTo>
                  <a:pt x="123471" y="31407"/>
                </a:lnTo>
                <a:lnTo>
                  <a:pt x="121533" y="37078"/>
                </a:lnTo>
                <a:lnTo>
                  <a:pt x="119111" y="39924"/>
                </a:lnTo>
                <a:lnTo>
                  <a:pt x="111339" y="45626"/>
                </a:lnTo>
                <a:lnTo>
                  <a:pt x="104075" y="51335"/>
                </a:lnTo>
                <a:lnTo>
                  <a:pt x="97672" y="57048"/>
                </a:lnTo>
                <a:lnTo>
                  <a:pt x="91651" y="62762"/>
                </a:lnTo>
                <a:lnTo>
                  <a:pt x="39972" y="114195"/>
                </a:lnTo>
                <a:lnTo>
                  <a:pt x="38067" y="117053"/>
                </a:lnTo>
                <a:lnTo>
                  <a:pt x="35950" y="122768"/>
                </a:lnTo>
                <a:lnTo>
                  <a:pt x="32469" y="128483"/>
                </a:lnTo>
                <a:lnTo>
                  <a:pt x="27747" y="134198"/>
                </a:lnTo>
                <a:lnTo>
                  <a:pt x="22473" y="139913"/>
                </a:lnTo>
                <a:lnTo>
                  <a:pt x="20686" y="142771"/>
                </a:lnTo>
                <a:lnTo>
                  <a:pt x="18700" y="148486"/>
                </a:lnTo>
                <a:lnTo>
                  <a:pt x="15277" y="154201"/>
                </a:lnTo>
                <a:lnTo>
                  <a:pt x="13031" y="157058"/>
                </a:lnTo>
                <a:lnTo>
                  <a:pt x="10535" y="162773"/>
                </a:lnTo>
                <a:lnTo>
                  <a:pt x="9870" y="165630"/>
                </a:lnTo>
                <a:lnTo>
                  <a:pt x="6590" y="171346"/>
                </a:lnTo>
                <a:lnTo>
                  <a:pt x="4382" y="174203"/>
                </a:lnTo>
                <a:lnTo>
                  <a:pt x="1929" y="179918"/>
                </a:lnTo>
                <a:lnTo>
                  <a:pt x="839" y="185633"/>
                </a:lnTo>
                <a:lnTo>
                  <a:pt x="354" y="191348"/>
                </a:lnTo>
                <a:lnTo>
                  <a:pt x="43" y="196886"/>
                </a:lnTo>
                <a:lnTo>
                  <a:pt x="0" y="201112"/>
                </a:lnTo>
                <a:lnTo>
                  <a:pt x="942" y="203573"/>
                </a:lnTo>
                <a:lnTo>
                  <a:pt x="4527" y="208846"/>
                </a:lnTo>
                <a:lnTo>
                  <a:pt x="6817" y="210633"/>
                </a:lnTo>
                <a:lnTo>
                  <a:pt x="9296" y="211825"/>
                </a:lnTo>
                <a:lnTo>
                  <a:pt x="14591" y="213149"/>
                </a:lnTo>
                <a:lnTo>
                  <a:pt x="20119" y="213737"/>
                </a:lnTo>
                <a:lnTo>
                  <a:pt x="25750" y="213999"/>
                </a:lnTo>
                <a:lnTo>
                  <a:pt x="34276" y="214146"/>
                </a:lnTo>
                <a:lnTo>
                  <a:pt x="66192" y="214204"/>
                </a:lnTo>
                <a:lnTo>
                  <a:pt x="71739" y="213253"/>
                </a:lnTo>
                <a:lnTo>
                  <a:pt x="77342" y="211666"/>
                </a:lnTo>
                <a:lnTo>
                  <a:pt x="96870" y="204883"/>
                </a:lnTo>
                <a:lnTo>
                  <a:pt x="104574" y="202276"/>
                </a:lnTo>
                <a:lnTo>
                  <a:pt x="111615" y="200538"/>
                </a:lnTo>
                <a:lnTo>
                  <a:pt x="118214" y="199380"/>
                </a:lnTo>
                <a:lnTo>
                  <a:pt x="124518" y="198608"/>
                </a:lnTo>
                <a:lnTo>
                  <a:pt x="131578" y="197140"/>
                </a:lnTo>
                <a:lnTo>
                  <a:pt x="139143" y="195209"/>
                </a:lnTo>
                <a:lnTo>
                  <a:pt x="147043" y="192970"/>
                </a:lnTo>
                <a:lnTo>
                  <a:pt x="155168" y="191477"/>
                </a:lnTo>
                <a:lnTo>
                  <a:pt x="163442" y="190481"/>
                </a:lnTo>
                <a:lnTo>
                  <a:pt x="171815" y="189818"/>
                </a:lnTo>
                <a:lnTo>
                  <a:pt x="179302" y="188423"/>
                </a:lnTo>
                <a:lnTo>
                  <a:pt x="186199" y="186540"/>
                </a:lnTo>
                <a:lnTo>
                  <a:pt x="192701" y="184333"/>
                </a:lnTo>
                <a:lnTo>
                  <a:pt x="198941" y="182861"/>
                </a:lnTo>
                <a:lnTo>
                  <a:pt x="205007" y="181880"/>
                </a:lnTo>
                <a:lnTo>
                  <a:pt x="210955" y="181226"/>
                </a:lnTo>
                <a:lnTo>
                  <a:pt x="215873" y="180790"/>
                </a:lnTo>
                <a:lnTo>
                  <a:pt x="223877" y="180306"/>
                </a:lnTo>
                <a:lnTo>
                  <a:pt x="233150" y="180090"/>
                </a:lnTo>
                <a:lnTo>
                  <a:pt x="250074" y="179952"/>
                </a:lnTo>
                <a:lnTo>
                  <a:pt x="253382" y="180893"/>
                </a:lnTo>
                <a:lnTo>
                  <a:pt x="261637" y="185816"/>
                </a:lnTo>
                <a:lnTo>
                  <a:pt x="265714" y="1884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12"/>
          <p:cNvSpPr/>
          <p:nvPr/>
        </p:nvSpPr>
        <p:spPr>
          <a:xfrm>
            <a:off x="3071853" y="4251961"/>
            <a:ext cx="604616" cy="557200"/>
          </a:xfrm>
          <a:custGeom>
            <a:avLst/>
            <a:gdLst/>
            <a:ahLst/>
            <a:cxnLst/>
            <a:rect l="0" t="0" r="0" b="0"/>
            <a:pathLst>
              <a:path w="604616" h="557200">
                <a:moveTo>
                  <a:pt x="428584" y="34289"/>
                </a:moveTo>
                <a:lnTo>
                  <a:pt x="428584" y="29738"/>
                </a:lnTo>
                <a:lnTo>
                  <a:pt x="427632" y="28397"/>
                </a:lnTo>
                <a:lnTo>
                  <a:pt x="426044" y="27504"/>
                </a:lnTo>
                <a:lnTo>
                  <a:pt x="421203" y="26069"/>
                </a:lnTo>
                <a:lnTo>
                  <a:pt x="420806" y="24999"/>
                </a:lnTo>
                <a:lnTo>
                  <a:pt x="420116" y="18366"/>
                </a:lnTo>
                <a:lnTo>
                  <a:pt x="415492" y="12955"/>
                </a:lnTo>
                <a:lnTo>
                  <a:pt x="413188" y="11494"/>
                </a:lnTo>
                <a:lnTo>
                  <a:pt x="408089" y="9870"/>
                </a:lnTo>
                <a:lnTo>
                  <a:pt x="399863" y="8956"/>
                </a:lnTo>
                <a:lnTo>
                  <a:pt x="397054" y="7875"/>
                </a:lnTo>
                <a:lnTo>
                  <a:pt x="388550" y="2756"/>
                </a:lnTo>
                <a:lnTo>
                  <a:pt x="382851" y="1224"/>
                </a:lnTo>
                <a:lnTo>
                  <a:pt x="365718" y="106"/>
                </a:lnTo>
                <a:lnTo>
                  <a:pt x="311030" y="0"/>
                </a:lnTo>
                <a:lnTo>
                  <a:pt x="299820" y="2539"/>
                </a:lnTo>
                <a:lnTo>
                  <a:pt x="282799" y="9324"/>
                </a:lnTo>
                <a:lnTo>
                  <a:pt x="270446" y="14621"/>
                </a:lnTo>
                <a:lnTo>
                  <a:pt x="255431" y="20149"/>
                </a:lnTo>
                <a:lnTo>
                  <a:pt x="241772" y="25782"/>
                </a:lnTo>
                <a:lnTo>
                  <a:pt x="223372" y="34308"/>
                </a:lnTo>
                <a:lnTo>
                  <a:pt x="210696" y="40965"/>
                </a:lnTo>
                <a:lnTo>
                  <a:pt x="195537" y="50273"/>
                </a:lnTo>
                <a:lnTo>
                  <a:pt x="181815" y="60761"/>
                </a:lnTo>
                <a:lnTo>
                  <a:pt x="163380" y="77375"/>
                </a:lnTo>
                <a:lnTo>
                  <a:pt x="145852" y="94362"/>
                </a:lnTo>
                <a:lnTo>
                  <a:pt x="105696" y="134305"/>
                </a:lnTo>
                <a:lnTo>
                  <a:pt x="93095" y="151447"/>
                </a:lnTo>
                <a:lnTo>
                  <a:pt x="74413" y="174306"/>
                </a:lnTo>
                <a:lnTo>
                  <a:pt x="67022" y="185736"/>
                </a:lnTo>
                <a:lnTo>
                  <a:pt x="52956" y="207432"/>
                </a:lnTo>
                <a:lnTo>
                  <a:pt x="44785" y="221096"/>
                </a:lnTo>
                <a:lnTo>
                  <a:pt x="37979" y="233519"/>
                </a:lnTo>
                <a:lnTo>
                  <a:pt x="31779" y="245391"/>
                </a:lnTo>
                <a:lnTo>
                  <a:pt x="25849" y="259557"/>
                </a:lnTo>
                <a:lnTo>
                  <a:pt x="20991" y="274425"/>
                </a:lnTo>
                <a:lnTo>
                  <a:pt x="18831" y="287384"/>
                </a:lnTo>
                <a:lnTo>
                  <a:pt x="15332" y="302033"/>
                </a:lnTo>
                <a:lnTo>
                  <a:pt x="10601" y="317116"/>
                </a:lnTo>
                <a:lnTo>
                  <a:pt x="5324" y="330170"/>
                </a:lnTo>
                <a:lnTo>
                  <a:pt x="2344" y="342322"/>
                </a:lnTo>
                <a:lnTo>
                  <a:pt x="1019" y="354072"/>
                </a:lnTo>
                <a:lnTo>
                  <a:pt x="273" y="371397"/>
                </a:lnTo>
                <a:lnTo>
                  <a:pt x="21" y="394318"/>
                </a:lnTo>
                <a:lnTo>
                  <a:pt x="0" y="400039"/>
                </a:lnTo>
                <a:lnTo>
                  <a:pt x="2517" y="411474"/>
                </a:lnTo>
                <a:lnTo>
                  <a:pt x="5859" y="422907"/>
                </a:lnTo>
                <a:lnTo>
                  <a:pt x="8692" y="440053"/>
                </a:lnTo>
                <a:lnTo>
                  <a:pt x="14188" y="456246"/>
                </a:lnTo>
                <a:lnTo>
                  <a:pt x="19068" y="473273"/>
                </a:lnTo>
                <a:lnTo>
                  <a:pt x="21271" y="478393"/>
                </a:lnTo>
                <a:lnTo>
                  <a:pt x="24644" y="482758"/>
                </a:lnTo>
                <a:lnTo>
                  <a:pt x="37542" y="494405"/>
                </a:lnTo>
                <a:lnTo>
                  <a:pt x="47819" y="508546"/>
                </a:lnTo>
                <a:lnTo>
                  <a:pt x="53932" y="515897"/>
                </a:lnTo>
                <a:lnTo>
                  <a:pt x="71510" y="528378"/>
                </a:lnTo>
                <a:lnTo>
                  <a:pt x="82013" y="536180"/>
                </a:lnTo>
                <a:lnTo>
                  <a:pt x="99176" y="541838"/>
                </a:lnTo>
                <a:lnTo>
                  <a:pt x="111683" y="546569"/>
                </a:lnTo>
                <a:lnTo>
                  <a:pt x="120417" y="551846"/>
                </a:lnTo>
                <a:lnTo>
                  <a:pt x="132553" y="554827"/>
                </a:lnTo>
                <a:lnTo>
                  <a:pt x="146520" y="556152"/>
                </a:lnTo>
                <a:lnTo>
                  <a:pt x="165093" y="556897"/>
                </a:lnTo>
                <a:lnTo>
                  <a:pt x="190975" y="557149"/>
                </a:lnTo>
                <a:lnTo>
                  <a:pt x="218772" y="557199"/>
                </a:lnTo>
                <a:lnTo>
                  <a:pt x="233416" y="554666"/>
                </a:lnTo>
                <a:lnTo>
                  <a:pt x="248498" y="550365"/>
                </a:lnTo>
                <a:lnTo>
                  <a:pt x="276242" y="539843"/>
                </a:lnTo>
                <a:lnTo>
                  <a:pt x="308957" y="528592"/>
                </a:lnTo>
                <a:lnTo>
                  <a:pt x="323346" y="520362"/>
                </a:lnTo>
                <a:lnTo>
                  <a:pt x="337044" y="510354"/>
                </a:lnTo>
                <a:lnTo>
                  <a:pt x="352657" y="499555"/>
                </a:lnTo>
                <a:lnTo>
                  <a:pt x="369121" y="490946"/>
                </a:lnTo>
                <a:lnTo>
                  <a:pt x="385963" y="482993"/>
                </a:lnTo>
                <a:lnTo>
                  <a:pt x="402974" y="473107"/>
                </a:lnTo>
                <a:lnTo>
                  <a:pt x="417519" y="462364"/>
                </a:lnTo>
                <a:lnTo>
                  <a:pt x="431287" y="450287"/>
                </a:lnTo>
                <a:lnTo>
                  <a:pt x="446930" y="435395"/>
                </a:lnTo>
                <a:lnTo>
                  <a:pt x="458328" y="421790"/>
                </a:lnTo>
                <a:lnTo>
                  <a:pt x="468473" y="408442"/>
                </a:lnTo>
                <a:lnTo>
                  <a:pt x="482507" y="392984"/>
                </a:lnTo>
                <a:lnTo>
                  <a:pt x="501923" y="372767"/>
                </a:lnTo>
                <a:lnTo>
                  <a:pt x="544466" y="329916"/>
                </a:lnTo>
                <a:lnTo>
                  <a:pt x="554065" y="315221"/>
                </a:lnTo>
                <a:lnTo>
                  <a:pt x="562458" y="299165"/>
                </a:lnTo>
                <a:lnTo>
                  <a:pt x="576942" y="275013"/>
                </a:lnTo>
                <a:lnTo>
                  <a:pt x="584373" y="261610"/>
                </a:lnTo>
                <a:lnTo>
                  <a:pt x="590851" y="246762"/>
                </a:lnTo>
                <a:lnTo>
                  <a:pt x="595953" y="230639"/>
                </a:lnTo>
                <a:lnTo>
                  <a:pt x="598220" y="213948"/>
                </a:lnTo>
                <a:lnTo>
                  <a:pt x="601768" y="199545"/>
                </a:lnTo>
                <a:lnTo>
                  <a:pt x="604048" y="193037"/>
                </a:lnTo>
                <a:lnTo>
                  <a:pt x="604615" y="185841"/>
                </a:lnTo>
                <a:lnTo>
                  <a:pt x="602705" y="170225"/>
                </a:lnTo>
                <a:lnTo>
                  <a:pt x="601221" y="153760"/>
                </a:lnTo>
                <a:lnTo>
                  <a:pt x="599609" y="137870"/>
                </a:lnTo>
                <a:lnTo>
                  <a:pt x="595718" y="124457"/>
                </a:lnTo>
                <a:lnTo>
                  <a:pt x="588273" y="112146"/>
                </a:lnTo>
                <a:lnTo>
                  <a:pt x="578615" y="100324"/>
                </a:lnTo>
                <a:lnTo>
                  <a:pt x="562467" y="82959"/>
                </a:lnTo>
                <a:lnTo>
                  <a:pt x="551270" y="71477"/>
                </a:lnTo>
                <a:lnTo>
                  <a:pt x="537404" y="62564"/>
                </a:lnTo>
                <a:lnTo>
                  <a:pt x="521716" y="54476"/>
                </a:lnTo>
                <a:lnTo>
                  <a:pt x="505218" y="44531"/>
                </a:lnTo>
                <a:lnTo>
                  <a:pt x="495866" y="41117"/>
                </a:lnTo>
                <a:lnTo>
                  <a:pt x="485822" y="38841"/>
                </a:lnTo>
                <a:lnTo>
                  <a:pt x="475314" y="37324"/>
                </a:lnTo>
                <a:lnTo>
                  <a:pt x="465453" y="36312"/>
                </a:lnTo>
                <a:lnTo>
                  <a:pt x="446876" y="35188"/>
                </a:lnTo>
                <a:lnTo>
                  <a:pt x="426554" y="34688"/>
                </a:lnTo>
                <a:lnTo>
                  <a:pt x="382463" y="34368"/>
                </a:lnTo>
                <a:lnTo>
                  <a:pt x="371167" y="36246"/>
                </a:lnTo>
                <a:lnTo>
                  <a:pt x="359826" y="39404"/>
                </a:lnTo>
                <a:lnTo>
                  <a:pt x="318800" y="53608"/>
                </a:lnTo>
                <a:lnTo>
                  <a:pt x="308722" y="56693"/>
                </a:lnTo>
                <a:lnTo>
                  <a:pt x="277287" y="65586"/>
                </a:lnTo>
                <a:lnTo>
                  <a:pt x="258471" y="71376"/>
                </a:lnTo>
                <a:lnTo>
                  <a:pt x="245663" y="74584"/>
                </a:lnTo>
                <a:lnTo>
                  <a:pt x="231417" y="771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13"/>
          <p:cNvSpPr/>
          <p:nvPr/>
        </p:nvSpPr>
        <p:spPr>
          <a:xfrm>
            <a:off x="7375207" y="2837497"/>
            <a:ext cx="265749" cy="231459"/>
          </a:xfrm>
          <a:custGeom>
            <a:avLst/>
            <a:gdLst/>
            <a:ahLst/>
            <a:cxnLst/>
            <a:rect l="0" t="0" r="0" b="0"/>
            <a:pathLst>
              <a:path w="265749" h="23145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8731" y="14229"/>
                </a:lnTo>
                <a:lnTo>
                  <a:pt x="10584" y="15201"/>
                </a:lnTo>
                <a:lnTo>
                  <a:pt x="12771" y="15849"/>
                </a:lnTo>
                <a:lnTo>
                  <a:pt x="14229" y="17233"/>
                </a:lnTo>
                <a:lnTo>
                  <a:pt x="15201" y="19109"/>
                </a:lnTo>
                <a:lnTo>
                  <a:pt x="15849" y="21312"/>
                </a:lnTo>
                <a:lnTo>
                  <a:pt x="17234" y="22780"/>
                </a:lnTo>
                <a:lnTo>
                  <a:pt x="19109" y="23759"/>
                </a:lnTo>
                <a:lnTo>
                  <a:pt x="21312" y="24412"/>
                </a:lnTo>
                <a:lnTo>
                  <a:pt x="26300" y="27678"/>
                </a:lnTo>
                <a:lnTo>
                  <a:pt x="34463" y="34871"/>
                </a:lnTo>
                <a:lnTo>
                  <a:pt x="37263" y="37535"/>
                </a:lnTo>
                <a:lnTo>
                  <a:pt x="40082" y="41216"/>
                </a:lnTo>
                <a:lnTo>
                  <a:pt x="42914" y="45575"/>
                </a:lnTo>
                <a:lnTo>
                  <a:pt x="45754" y="50386"/>
                </a:lnTo>
                <a:lnTo>
                  <a:pt x="48600" y="54545"/>
                </a:lnTo>
                <a:lnTo>
                  <a:pt x="54303" y="61708"/>
                </a:lnTo>
                <a:lnTo>
                  <a:pt x="62552" y="68066"/>
                </a:lnTo>
                <a:lnTo>
                  <a:pt x="67419" y="71095"/>
                </a:lnTo>
                <a:lnTo>
                  <a:pt x="75366" y="77000"/>
                </a:lnTo>
                <a:lnTo>
                  <a:pt x="83026" y="83752"/>
                </a:lnTo>
                <a:lnTo>
                  <a:pt x="97096" y="97311"/>
                </a:lnTo>
                <a:lnTo>
                  <a:pt x="118467" y="118495"/>
                </a:lnTo>
                <a:lnTo>
                  <a:pt x="123745" y="122812"/>
                </a:lnTo>
                <a:lnTo>
                  <a:pt x="129169" y="126642"/>
                </a:lnTo>
                <a:lnTo>
                  <a:pt x="134691" y="130148"/>
                </a:lnTo>
                <a:lnTo>
                  <a:pt x="139324" y="134390"/>
                </a:lnTo>
                <a:lnTo>
                  <a:pt x="143365" y="139124"/>
                </a:lnTo>
                <a:lnTo>
                  <a:pt x="147012" y="144184"/>
                </a:lnTo>
                <a:lnTo>
                  <a:pt x="150395" y="148510"/>
                </a:lnTo>
                <a:lnTo>
                  <a:pt x="153604" y="152347"/>
                </a:lnTo>
                <a:lnTo>
                  <a:pt x="156695" y="155857"/>
                </a:lnTo>
                <a:lnTo>
                  <a:pt x="160660" y="159150"/>
                </a:lnTo>
                <a:lnTo>
                  <a:pt x="165210" y="162297"/>
                </a:lnTo>
                <a:lnTo>
                  <a:pt x="170147" y="165348"/>
                </a:lnTo>
                <a:lnTo>
                  <a:pt x="178173" y="171278"/>
                </a:lnTo>
                <a:lnTo>
                  <a:pt x="184916" y="177089"/>
                </a:lnTo>
                <a:lnTo>
                  <a:pt x="191087" y="182846"/>
                </a:lnTo>
                <a:lnTo>
                  <a:pt x="195019" y="185715"/>
                </a:lnTo>
                <a:lnTo>
                  <a:pt x="199546" y="188580"/>
                </a:lnTo>
                <a:lnTo>
                  <a:pt x="204468" y="191442"/>
                </a:lnTo>
                <a:lnTo>
                  <a:pt x="212477" y="197163"/>
                </a:lnTo>
                <a:lnTo>
                  <a:pt x="219212" y="202881"/>
                </a:lnTo>
                <a:lnTo>
                  <a:pt x="225380" y="208597"/>
                </a:lnTo>
                <a:lnTo>
                  <a:pt x="234208" y="217170"/>
                </a:lnTo>
                <a:lnTo>
                  <a:pt x="237101" y="219075"/>
                </a:lnTo>
                <a:lnTo>
                  <a:pt x="242856" y="221192"/>
                </a:lnTo>
                <a:lnTo>
                  <a:pt x="248588" y="224672"/>
                </a:lnTo>
                <a:lnTo>
                  <a:pt x="256672" y="231060"/>
                </a:lnTo>
                <a:lnTo>
                  <a:pt x="264924" y="231434"/>
                </a:lnTo>
                <a:lnTo>
                  <a:pt x="265748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14"/>
          <p:cNvSpPr/>
          <p:nvPr/>
        </p:nvSpPr>
        <p:spPr>
          <a:xfrm>
            <a:off x="7409497" y="2846070"/>
            <a:ext cx="205741" cy="214313"/>
          </a:xfrm>
          <a:custGeom>
            <a:avLst/>
            <a:gdLst/>
            <a:ahLst/>
            <a:cxnLst/>
            <a:rect l="0" t="0" r="0" b="0"/>
            <a:pathLst>
              <a:path w="205741" h="214313">
                <a:moveTo>
                  <a:pt x="205740" y="0"/>
                </a:moveTo>
                <a:lnTo>
                  <a:pt x="198359" y="0"/>
                </a:lnTo>
                <a:lnTo>
                  <a:pt x="197962" y="952"/>
                </a:lnTo>
                <a:lnTo>
                  <a:pt x="197521" y="4550"/>
                </a:lnTo>
                <a:lnTo>
                  <a:pt x="196451" y="5891"/>
                </a:lnTo>
                <a:lnTo>
                  <a:pt x="194785" y="6785"/>
                </a:lnTo>
                <a:lnTo>
                  <a:pt x="192721" y="7380"/>
                </a:lnTo>
                <a:lnTo>
                  <a:pt x="187889" y="10582"/>
                </a:lnTo>
                <a:lnTo>
                  <a:pt x="181614" y="16133"/>
                </a:lnTo>
                <a:lnTo>
                  <a:pt x="168323" y="29016"/>
                </a:lnTo>
                <a:lnTo>
                  <a:pt x="147238" y="49952"/>
                </a:lnTo>
                <a:lnTo>
                  <a:pt x="142926" y="55209"/>
                </a:lnTo>
                <a:lnTo>
                  <a:pt x="139099" y="60618"/>
                </a:lnTo>
                <a:lnTo>
                  <a:pt x="135595" y="66130"/>
                </a:lnTo>
                <a:lnTo>
                  <a:pt x="131355" y="71709"/>
                </a:lnTo>
                <a:lnTo>
                  <a:pt x="126622" y="77333"/>
                </a:lnTo>
                <a:lnTo>
                  <a:pt x="121562" y="82988"/>
                </a:lnTo>
                <a:lnTo>
                  <a:pt x="110861" y="94351"/>
                </a:lnTo>
                <a:lnTo>
                  <a:pt x="88468" y="117168"/>
                </a:lnTo>
                <a:lnTo>
                  <a:pt x="83744" y="122879"/>
                </a:lnTo>
                <a:lnTo>
                  <a:pt x="79641" y="128592"/>
                </a:lnTo>
                <a:lnTo>
                  <a:pt x="75954" y="134305"/>
                </a:lnTo>
                <a:lnTo>
                  <a:pt x="71591" y="140019"/>
                </a:lnTo>
                <a:lnTo>
                  <a:pt x="66777" y="145734"/>
                </a:lnTo>
                <a:lnTo>
                  <a:pt x="57302" y="156210"/>
                </a:lnTo>
                <a:lnTo>
                  <a:pt x="49915" y="164042"/>
                </a:lnTo>
                <a:lnTo>
                  <a:pt x="40401" y="173805"/>
                </a:lnTo>
                <a:lnTo>
                  <a:pt x="37412" y="177783"/>
                </a:lnTo>
                <a:lnTo>
                  <a:pt x="34467" y="182339"/>
                </a:lnTo>
                <a:lnTo>
                  <a:pt x="31550" y="187282"/>
                </a:lnTo>
                <a:lnTo>
                  <a:pt x="28653" y="191529"/>
                </a:lnTo>
                <a:lnTo>
                  <a:pt x="25770" y="195314"/>
                </a:lnTo>
                <a:lnTo>
                  <a:pt x="18848" y="203680"/>
                </a:lnTo>
                <a:lnTo>
                  <a:pt x="13099" y="209680"/>
                </a:lnTo>
                <a:lnTo>
                  <a:pt x="9914" y="212940"/>
                </a:lnTo>
                <a:lnTo>
                  <a:pt x="8515" y="213397"/>
                </a:lnTo>
                <a:lnTo>
                  <a:pt x="2946" y="214041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15"/>
          <p:cNvSpPr/>
          <p:nvPr/>
        </p:nvSpPr>
        <p:spPr>
          <a:xfrm>
            <a:off x="7700962" y="2940367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17145"/>
                </a:moveTo>
                <a:lnTo>
                  <a:pt x="11932" y="17145"/>
                </a:lnTo>
                <a:lnTo>
                  <a:pt x="14622" y="16193"/>
                </a:lnTo>
                <a:lnTo>
                  <a:pt x="17368" y="14605"/>
                </a:lnTo>
                <a:lnTo>
                  <a:pt x="20151" y="12594"/>
                </a:lnTo>
                <a:lnTo>
                  <a:pt x="22959" y="11253"/>
                </a:lnTo>
                <a:lnTo>
                  <a:pt x="25784" y="10360"/>
                </a:lnTo>
                <a:lnTo>
                  <a:pt x="28619" y="9764"/>
                </a:lnTo>
                <a:lnTo>
                  <a:pt x="32414" y="9367"/>
                </a:lnTo>
                <a:lnTo>
                  <a:pt x="36850" y="9102"/>
                </a:lnTo>
                <a:lnTo>
                  <a:pt x="46858" y="8808"/>
                </a:lnTo>
                <a:lnTo>
                  <a:pt x="57655" y="8677"/>
                </a:lnTo>
                <a:lnTo>
                  <a:pt x="63202" y="7690"/>
                </a:lnTo>
                <a:lnTo>
                  <a:pt x="68805" y="6079"/>
                </a:lnTo>
                <a:lnTo>
                  <a:pt x="74445" y="4053"/>
                </a:lnTo>
                <a:lnTo>
                  <a:pt x="80111" y="2702"/>
                </a:lnTo>
                <a:lnTo>
                  <a:pt x="85792" y="1801"/>
                </a:lnTo>
                <a:lnTo>
                  <a:pt x="91484" y="1201"/>
                </a:lnTo>
                <a:lnTo>
                  <a:pt x="97185" y="801"/>
                </a:lnTo>
                <a:lnTo>
                  <a:pt x="102890" y="534"/>
                </a:lnTo>
                <a:lnTo>
                  <a:pt x="114309" y="237"/>
                </a:lnTo>
                <a:lnTo>
                  <a:pt x="212139" y="0"/>
                </a:lnTo>
                <a:lnTo>
                  <a:pt x="213816" y="953"/>
                </a:lnTo>
                <a:lnTo>
                  <a:pt x="215886" y="2540"/>
                </a:lnTo>
                <a:lnTo>
                  <a:pt x="218219" y="4551"/>
                </a:lnTo>
                <a:lnTo>
                  <a:pt x="220728" y="5892"/>
                </a:lnTo>
                <a:lnTo>
                  <a:pt x="223351" y="6785"/>
                </a:lnTo>
                <a:lnTo>
                  <a:pt x="231457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16"/>
          <p:cNvSpPr/>
          <p:nvPr/>
        </p:nvSpPr>
        <p:spPr>
          <a:xfrm>
            <a:off x="7983855" y="2786062"/>
            <a:ext cx="68580" cy="308611"/>
          </a:xfrm>
          <a:custGeom>
            <a:avLst/>
            <a:gdLst/>
            <a:ahLst/>
            <a:cxnLst/>
            <a:rect l="0" t="0" r="0" b="0"/>
            <a:pathLst>
              <a:path w="68580" h="308611">
                <a:moveTo>
                  <a:pt x="0" y="0"/>
                </a:moveTo>
                <a:lnTo>
                  <a:pt x="13018" y="0"/>
                </a:lnTo>
                <a:lnTo>
                  <a:pt x="14394" y="953"/>
                </a:lnTo>
                <a:lnTo>
                  <a:pt x="15311" y="2540"/>
                </a:lnTo>
                <a:lnTo>
                  <a:pt x="16329" y="6844"/>
                </a:lnTo>
                <a:lnTo>
                  <a:pt x="16783" y="11932"/>
                </a:lnTo>
                <a:lnTo>
                  <a:pt x="17856" y="14622"/>
                </a:lnTo>
                <a:lnTo>
                  <a:pt x="19524" y="17368"/>
                </a:lnTo>
                <a:lnTo>
                  <a:pt x="21588" y="20151"/>
                </a:lnTo>
                <a:lnTo>
                  <a:pt x="22965" y="23912"/>
                </a:lnTo>
                <a:lnTo>
                  <a:pt x="24494" y="33170"/>
                </a:lnTo>
                <a:lnTo>
                  <a:pt x="25854" y="38306"/>
                </a:lnTo>
                <a:lnTo>
                  <a:pt x="27714" y="43635"/>
                </a:lnTo>
                <a:lnTo>
                  <a:pt x="29905" y="49092"/>
                </a:lnTo>
                <a:lnTo>
                  <a:pt x="31367" y="54636"/>
                </a:lnTo>
                <a:lnTo>
                  <a:pt x="32341" y="60236"/>
                </a:lnTo>
                <a:lnTo>
                  <a:pt x="32991" y="65875"/>
                </a:lnTo>
                <a:lnTo>
                  <a:pt x="33423" y="71539"/>
                </a:lnTo>
                <a:lnTo>
                  <a:pt x="33712" y="77220"/>
                </a:lnTo>
                <a:lnTo>
                  <a:pt x="33905" y="82913"/>
                </a:lnTo>
                <a:lnTo>
                  <a:pt x="34213" y="111628"/>
                </a:lnTo>
                <a:lnTo>
                  <a:pt x="34256" y="124543"/>
                </a:lnTo>
                <a:lnTo>
                  <a:pt x="35220" y="130653"/>
                </a:lnTo>
                <a:lnTo>
                  <a:pt x="36815" y="136632"/>
                </a:lnTo>
                <a:lnTo>
                  <a:pt x="38831" y="142523"/>
                </a:lnTo>
                <a:lnTo>
                  <a:pt x="40175" y="148355"/>
                </a:lnTo>
                <a:lnTo>
                  <a:pt x="41070" y="154149"/>
                </a:lnTo>
                <a:lnTo>
                  <a:pt x="41668" y="159916"/>
                </a:lnTo>
                <a:lnTo>
                  <a:pt x="43018" y="165665"/>
                </a:lnTo>
                <a:lnTo>
                  <a:pt x="44871" y="171404"/>
                </a:lnTo>
                <a:lnTo>
                  <a:pt x="47059" y="177134"/>
                </a:lnTo>
                <a:lnTo>
                  <a:pt x="48518" y="182859"/>
                </a:lnTo>
                <a:lnTo>
                  <a:pt x="49491" y="188582"/>
                </a:lnTo>
                <a:lnTo>
                  <a:pt x="50138" y="194301"/>
                </a:lnTo>
                <a:lnTo>
                  <a:pt x="51522" y="200019"/>
                </a:lnTo>
                <a:lnTo>
                  <a:pt x="53399" y="205736"/>
                </a:lnTo>
                <a:lnTo>
                  <a:pt x="55602" y="211452"/>
                </a:lnTo>
                <a:lnTo>
                  <a:pt x="57070" y="217168"/>
                </a:lnTo>
                <a:lnTo>
                  <a:pt x="58049" y="222884"/>
                </a:lnTo>
                <a:lnTo>
                  <a:pt x="58702" y="228599"/>
                </a:lnTo>
                <a:lnTo>
                  <a:pt x="60090" y="233362"/>
                </a:lnTo>
                <a:lnTo>
                  <a:pt x="61967" y="237490"/>
                </a:lnTo>
                <a:lnTo>
                  <a:pt x="64171" y="241194"/>
                </a:lnTo>
                <a:lnTo>
                  <a:pt x="65641" y="245569"/>
                </a:lnTo>
                <a:lnTo>
                  <a:pt x="66621" y="250390"/>
                </a:lnTo>
                <a:lnTo>
                  <a:pt x="67709" y="259874"/>
                </a:lnTo>
                <a:lnTo>
                  <a:pt x="68193" y="267265"/>
                </a:lnTo>
                <a:lnTo>
                  <a:pt x="68465" y="276781"/>
                </a:lnTo>
                <a:lnTo>
                  <a:pt x="68579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17"/>
          <p:cNvSpPr/>
          <p:nvPr/>
        </p:nvSpPr>
        <p:spPr>
          <a:xfrm>
            <a:off x="7118067" y="2683192"/>
            <a:ext cx="222851" cy="531496"/>
          </a:xfrm>
          <a:custGeom>
            <a:avLst/>
            <a:gdLst/>
            <a:ahLst/>
            <a:cxnLst/>
            <a:rect l="0" t="0" r="0" b="0"/>
            <a:pathLst>
              <a:path w="222851" h="531496">
                <a:moveTo>
                  <a:pt x="119980" y="0"/>
                </a:moveTo>
                <a:lnTo>
                  <a:pt x="112600" y="7381"/>
                </a:lnTo>
                <a:lnTo>
                  <a:pt x="111938" y="10583"/>
                </a:lnTo>
                <a:lnTo>
                  <a:pt x="111761" y="12770"/>
                </a:lnTo>
                <a:lnTo>
                  <a:pt x="110690" y="15181"/>
                </a:lnTo>
                <a:lnTo>
                  <a:pt x="106961" y="20400"/>
                </a:lnTo>
                <a:lnTo>
                  <a:pt x="104633" y="22172"/>
                </a:lnTo>
                <a:lnTo>
                  <a:pt x="102129" y="23354"/>
                </a:lnTo>
                <a:lnTo>
                  <a:pt x="99507" y="24142"/>
                </a:lnTo>
                <a:lnTo>
                  <a:pt x="97759" y="26572"/>
                </a:lnTo>
                <a:lnTo>
                  <a:pt x="94347" y="38142"/>
                </a:lnTo>
                <a:lnTo>
                  <a:pt x="90172" y="44892"/>
                </a:lnTo>
                <a:lnTo>
                  <a:pt x="86773" y="48978"/>
                </a:lnTo>
                <a:lnTo>
                  <a:pt x="82602" y="53607"/>
                </a:lnTo>
                <a:lnTo>
                  <a:pt x="77917" y="58598"/>
                </a:lnTo>
                <a:lnTo>
                  <a:pt x="72710" y="66684"/>
                </a:lnTo>
                <a:lnTo>
                  <a:pt x="71322" y="70173"/>
                </a:lnTo>
                <a:lnTo>
                  <a:pt x="64699" y="79131"/>
                </a:lnTo>
                <a:lnTo>
                  <a:pt x="60266" y="84186"/>
                </a:lnTo>
                <a:lnTo>
                  <a:pt x="56359" y="89462"/>
                </a:lnTo>
                <a:lnTo>
                  <a:pt x="49476" y="100403"/>
                </a:lnTo>
                <a:lnTo>
                  <a:pt x="43243" y="111616"/>
                </a:lnTo>
                <a:lnTo>
                  <a:pt x="37297" y="123902"/>
                </a:lnTo>
                <a:lnTo>
                  <a:pt x="31479" y="138888"/>
                </a:lnTo>
                <a:lnTo>
                  <a:pt x="28259" y="152533"/>
                </a:lnTo>
                <a:lnTo>
                  <a:pt x="25875" y="164947"/>
                </a:lnTo>
                <a:lnTo>
                  <a:pt x="21641" y="176815"/>
                </a:lnTo>
                <a:lnTo>
                  <a:pt x="16584" y="190980"/>
                </a:lnTo>
                <a:lnTo>
                  <a:pt x="12114" y="206800"/>
                </a:lnTo>
                <a:lnTo>
                  <a:pt x="10127" y="223356"/>
                </a:lnTo>
                <a:lnTo>
                  <a:pt x="6704" y="237699"/>
                </a:lnTo>
                <a:lnTo>
                  <a:pt x="2961" y="251377"/>
                </a:lnTo>
                <a:lnTo>
                  <a:pt x="1296" y="266981"/>
                </a:lnTo>
                <a:lnTo>
                  <a:pt x="557" y="283441"/>
                </a:lnTo>
                <a:lnTo>
                  <a:pt x="141" y="306233"/>
                </a:lnTo>
                <a:lnTo>
                  <a:pt x="0" y="335551"/>
                </a:lnTo>
                <a:lnTo>
                  <a:pt x="2520" y="349476"/>
                </a:lnTo>
                <a:lnTo>
                  <a:pt x="5864" y="362015"/>
                </a:lnTo>
                <a:lnTo>
                  <a:pt x="7349" y="373938"/>
                </a:lnTo>
                <a:lnTo>
                  <a:pt x="13089" y="388127"/>
                </a:lnTo>
                <a:lnTo>
                  <a:pt x="21038" y="403006"/>
                </a:lnTo>
                <a:lnTo>
                  <a:pt x="36877" y="433977"/>
                </a:lnTo>
                <a:lnTo>
                  <a:pt x="40766" y="438860"/>
                </a:lnTo>
                <a:lnTo>
                  <a:pt x="45263" y="443069"/>
                </a:lnTo>
                <a:lnTo>
                  <a:pt x="50166" y="446827"/>
                </a:lnTo>
                <a:lnTo>
                  <a:pt x="54388" y="450284"/>
                </a:lnTo>
                <a:lnTo>
                  <a:pt x="58154" y="453542"/>
                </a:lnTo>
                <a:lnTo>
                  <a:pt x="64879" y="459702"/>
                </a:lnTo>
                <a:lnTo>
                  <a:pt x="71043" y="465614"/>
                </a:lnTo>
                <a:lnTo>
                  <a:pt x="74973" y="468525"/>
                </a:lnTo>
                <a:lnTo>
                  <a:pt x="79498" y="471417"/>
                </a:lnTo>
                <a:lnTo>
                  <a:pt x="84420" y="474298"/>
                </a:lnTo>
                <a:lnTo>
                  <a:pt x="89605" y="477171"/>
                </a:lnTo>
                <a:lnTo>
                  <a:pt x="100448" y="482904"/>
                </a:lnTo>
                <a:lnTo>
                  <a:pt x="134309" y="500061"/>
                </a:lnTo>
                <a:lnTo>
                  <a:pt x="139058" y="502919"/>
                </a:lnTo>
                <a:lnTo>
                  <a:pt x="143176" y="505777"/>
                </a:lnTo>
                <a:lnTo>
                  <a:pt x="146874" y="508635"/>
                </a:lnTo>
                <a:lnTo>
                  <a:pt x="151244" y="510540"/>
                </a:lnTo>
                <a:lnTo>
                  <a:pt x="156063" y="511810"/>
                </a:lnTo>
                <a:lnTo>
                  <a:pt x="161180" y="512657"/>
                </a:lnTo>
                <a:lnTo>
                  <a:pt x="166496" y="514174"/>
                </a:lnTo>
                <a:lnTo>
                  <a:pt x="171946" y="516137"/>
                </a:lnTo>
                <a:lnTo>
                  <a:pt x="177484" y="518399"/>
                </a:lnTo>
                <a:lnTo>
                  <a:pt x="183081" y="519907"/>
                </a:lnTo>
                <a:lnTo>
                  <a:pt x="188718" y="520912"/>
                </a:lnTo>
                <a:lnTo>
                  <a:pt x="194380" y="521582"/>
                </a:lnTo>
                <a:lnTo>
                  <a:pt x="199108" y="522982"/>
                </a:lnTo>
                <a:lnTo>
                  <a:pt x="203212" y="524867"/>
                </a:lnTo>
                <a:lnTo>
                  <a:pt x="206900" y="527076"/>
                </a:lnTo>
                <a:lnTo>
                  <a:pt x="213538" y="529531"/>
                </a:lnTo>
                <a:lnTo>
                  <a:pt x="222850" y="5314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18"/>
          <p:cNvSpPr/>
          <p:nvPr/>
        </p:nvSpPr>
        <p:spPr>
          <a:xfrm>
            <a:off x="8056067" y="2691764"/>
            <a:ext cx="184567" cy="437199"/>
          </a:xfrm>
          <a:custGeom>
            <a:avLst/>
            <a:gdLst/>
            <a:ahLst/>
            <a:cxnLst/>
            <a:rect l="0" t="0" r="0" b="0"/>
            <a:pathLst>
              <a:path w="184567" h="437199">
                <a:moveTo>
                  <a:pt x="4940" y="0"/>
                </a:moveTo>
                <a:lnTo>
                  <a:pt x="0" y="0"/>
                </a:lnTo>
                <a:lnTo>
                  <a:pt x="4102" y="0"/>
                </a:lnTo>
                <a:lnTo>
                  <a:pt x="4382" y="953"/>
                </a:lnTo>
                <a:lnTo>
                  <a:pt x="4691" y="4552"/>
                </a:lnTo>
                <a:lnTo>
                  <a:pt x="5727" y="5892"/>
                </a:lnTo>
                <a:lnTo>
                  <a:pt x="7370" y="6786"/>
                </a:lnTo>
                <a:lnTo>
                  <a:pt x="9418" y="7381"/>
                </a:lnTo>
                <a:lnTo>
                  <a:pt x="14232" y="10584"/>
                </a:lnTo>
                <a:lnTo>
                  <a:pt x="16850" y="12771"/>
                </a:lnTo>
                <a:lnTo>
                  <a:pt x="19547" y="14229"/>
                </a:lnTo>
                <a:lnTo>
                  <a:pt x="25084" y="15849"/>
                </a:lnTo>
                <a:lnTo>
                  <a:pt x="30720" y="19109"/>
                </a:lnTo>
                <a:lnTo>
                  <a:pt x="33557" y="21312"/>
                </a:lnTo>
                <a:lnTo>
                  <a:pt x="37352" y="23734"/>
                </a:lnTo>
                <a:lnTo>
                  <a:pt x="41789" y="26300"/>
                </a:lnTo>
                <a:lnTo>
                  <a:pt x="46651" y="28963"/>
                </a:lnTo>
                <a:lnTo>
                  <a:pt x="50845" y="31692"/>
                </a:lnTo>
                <a:lnTo>
                  <a:pt x="54593" y="34463"/>
                </a:lnTo>
                <a:lnTo>
                  <a:pt x="58045" y="37263"/>
                </a:lnTo>
                <a:lnTo>
                  <a:pt x="62251" y="41035"/>
                </a:lnTo>
                <a:lnTo>
                  <a:pt x="72004" y="50305"/>
                </a:lnTo>
                <a:lnTo>
                  <a:pt x="83653" y="61684"/>
                </a:lnTo>
                <a:lnTo>
                  <a:pt x="87896" y="64935"/>
                </a:lnTo>
                <a:lnTo>
                  <a:pt x="92629" y="68055"/>
                </a:lnTo>
                <a:lnTo>
                  <a:pt x="97689" y="71088"/>
                </a:lnTo>
                <a:lnTo>
                  <a:pt x="102015" y="75015"/>
                </a:lnTo>
                <a:lnTo>
                  <a:pt x="105852" y="79537"/>
                </a:lnTo>
                <a:lnTo>
                  <a:pt x="109362" y="84458"/>
                </a:lnTo>
                <a:lnTo>
                  <a:pt x="112655" y="88690"/>
                </a:lnTo>
                <a:lnTo>
                  <a:pt x="115803" y="92465"/>
                </a:lnTo>
                <a:lnTo>
                  <a:pt x="118853" y="95933"/>
                </a:lnTo>
                <a:lnTo>
                  <a:pt x="121840" y="100151"/>
                </a:lnTo>
                <a:lnTo>
                  <a:pt x="124784" y="104868"/>
                </a:lnTo>
                <a:lnTo>
                  <a:pt x="127698" y="109917"/>
                </a:lnTo>
                <a:lnTo>
                  <a:pt x="133476" y="120607"/>
                </a:lnTo>
                <a:lnTo>
                  <a:pt x="147808" y="148669"/>
                </a:lnTo>
                <a:lnTo>
                  <a:pt x="162102" y="177176"/>
                </a:lnTo>
                <a:lnTo>
                  <a:pt x="164959" y="183840"/>
                </a:lnTo>
                <a:lnTo>
                  <a:pt x="167817" y="191140"/>
                </a:lnTo>
                <a:lnTo>
                  <a:pt x="170675" y="198864"/>
                </a:lnTo>
                <a:lnTo>
                  <a:pt x="172580" y="205919"/>
                </a:lnTo>
                <a:lnTo>
                  <a:pt x="174697" y="218837"/>
                </a:lnTo>
                <a:lnTo>
                  <a:pt x="178177" y="230929"/>
                </a:lnTo>
                <a:lnTo>
                  <a:pt x="181947" y="242653"/>
                </a:lnTo>
                <a:lnTo>
                  <a:pt x="183622" y="254214"/>
                </a:lnTo>
                <a:lnTo>
                  <a:pt x="184069" y="260916"/>
                </a:lnTo>
                <a:lnTo>
                  <a:pt x="184367" y="268242"/>
                </a:lnTo>
                <a:lnTo>
                  <a:pt x="184566" y="275983"/>
                </a:lnTo>
                <a:lnTo>
                  <a:pt x="183746" y="283049"/>
                </a:lnTo>
                <a:lnTo>
                  <a:pt x="178993" y="302095"/>
                </a:lnTo>
                <a:lnTo>
                  <a:pt x="177548" y="313970"/>
                </a:lnTo>
                <a:lnTo>
                  <a:pt x="176905" y="325597"/>
                </a:lnTo>
                <a:lnTo>
                  <a:pt x="176733" y="331365"/>
                </a:lnTo>
                <a:lnTo>
                  <a:pt x="175666" y="336163"/>
                </a:lnTo>
                <a:lnTo>
                  <a:pt x="171940" y="344034"/>
                </a:lnTo>
                <a:lnTo>
                  <a:pt x="167110" y="353247"/>
                </a:lnTo>
                <a:lnTo>
                  <a:pt x="164488" y="358370"/>
                </a:lnTo>
                <a:lnTo>
                  <a:pt x="161575" y="369144"/>
                </a:lnTo>
                <a:lnTo>
                  <a:pt x="160281" y="379329"/>
                </a:lnTo>
                <a:lnTo>
                  <a:pt x="159552" y="390418"/>
                </a:lnTo>
                <a:lnTo>
                  <a:pt x="159381" y="396722"/>
                </a:lnTo>
                <a:lnTo>
                  <a:pt x="158384" y="399737"/>
                </a:lnTo>
                <a:lnTo>
                  <a:pt x="153381" y="408530"/>
                </a:lnTo>
                <a:lnTo>
                  <a:pt x="150523" y="417168"/>
                </a:lnTo>
                <a:lnTo>
                  <a:pt x="145020" y="424807"/>
                </a:lnTo>
                <a:lnTo>
                  <a:pt x="143398" y="426929"/>
                </a:lnTo>
                <a:lnTo>
                  <a:pt x="142676" y="430411"/>
                </a:lnTo>
                <a:lnTo>
                  <a:pt x="142100" y="4371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19"/>
          <p:cNvSpPr/>
          <p:nvPr/>
        </p:nvSpPr>
        <p:spPr>
          <a:xfrm>
            <a:off x="8335336" y="2648903"/>
            <a:ext cx="239904" cy="188586"/>
          </a:xfrm>
          <a:custGeom>
            <a:avLst/>
            <a:gdLst/>
            <a:ahLst/>
            <a:cxnLst/>
            <a:rect l="0" t="0" r="0" b="0"/>
            <a:pathLst>
              <a:path w="239904" h="188586">
                <a:moveTo>
                  <a:pt x="8564" y="51434"/>
                </a:moveTo>
                <a:lnTo>
                  <a:pt x="4013" y="51434"/>
                </a:lnTo>
                <a:lnTo>
                  <a:pt x="2672" y="50482"/>
                </a:lnTo>
                <a:lnTo>
                  <a:pt x="1779" y="48894"/>
                </a:lnTo>
                <a:lnTo>
                  <a:pt x="345" y="44053"/>
                </a:lnTo>
                <a:lnTo>
                  <a:pt x="96" y="38664"/>
                </a:lnTo>
                <a:lnTo>
                  <a:pt x="12" y="34201"/>
                </a:lnTo>
                <a:lnTo>
                  <a:pt x="0" y="30122"/>
                </a:lnTo>
                <a:lnTo>
                  <a:pt x="949" y="27701"/>
                </a:lnTo>
                <a:lnTo>
                  <a:pt x="4544" y="22471"/>
                </a:lnTo>
                <a:lnTo>
                  <a:pt x="8722" y="17244"/>
                </a:lnTo>
                <a:lnTo>
                  <a:pt x="12762" y="13061"/>
                </a:lnTo>
                <a:lnTo>
                  <a:pt x="20391" y="5351"/>
                </a:lnTo>
                <a:lnTo>
                  <a:pt x="23116" y="3567"/>
                </a:lnTo>
                <a:lnTo>
                  <a:pt x="28683" y="1585"/>
                </a:lnTo>
                <a:lnTo>
                  <a:pt x="34333" y="704"/>
                </a:lnTo>
                <a:lnTo>
                  <a:pt x="40020" y="313"/>
                </a:lnTo>
                <a:lnTo>
                  <a:pt x="45722" y="138"/>
                </a:lnTo>
                <a:lnTo>
                  <a:pt x="58096" y="26"/>
                </a:lnTo>
                <a:lnTo>
                  <a:pt x="88221" y="0"/>
                </a:lnTo>
                <a:lnTo>
                  <a:pt x="91196" y="952"/>
                </a:lnTo>
                <a:lnTo>
                  <a:pt x="97042" y="4550"/>
                </a:lnTo>
                <a:lnTo>
                  <a:pt x="102815" y="9325"/>
                </a:lnTo>
                <a:lnTo>
                  <a:pt x="105688" y="11931"/>
                </a:lnTo>
                <a:lnTo>
                  <a:pt x="107602" y="14621"/>
                </a:lnTo>
                <a:lnTo>
                  <a:pt x="109731" y="20150"/>
                </a:lnTo>
                <a:lnTo>
                  <a:pt x="113217" y="25783"/>
                </a:lnTo>
                <a:lnTo>
                  <a:pt x="115480" y="28618"/>
                </a:lnTo>
                <a:lnTo>
                  <a:pt x="116989" y="31461"/>
                </a:lnTo>
                <a:lnTo>
                  <a:pt x="118665" y="37160"/>
                </a:lnTo>
                <a:lnTo>
                  <a:pt x="119113" y="40965"/>
                </a:lnTo>
                <a:lnTo>
                  <a:pt x="119409" y="45407"/>
                </a:lnTo>
                <a:lnTo>
                  <a:pt x="119609" y="50274"/>
                </a:lnTo>
                <a:lnTo>
                  <a:pt x="118789" y="54471"/>
                </a:lnTo>
                <a:lnTo>
                  <a:pt x="117289" y="58221"/>
                </a:lnTo>
                <a:lnTo>
                  <a:pt x="115337" y="61673"/>
                </a:lnTo>
                <a:lnTo>
                  <a:pt x="110629" y="70590"/>
                </a:lnTo>
                <a:lnTo>
                  <a:pt x="108040" y="75635"/>
                </a:lnTo>
                <a:lnTo>
                  <a:pt x="105361" y="79950"/>
                </a:lnTo>
                <a:lnTo>
                  <a:pt x="102622" y="83780"/>
                </a:lnTo>
                <a:lnTo>
                  <a:pt x="99846" y="87285"/>
                </a:lnTo>
                <a:lnTo>
                  <a:pt x="97041" y="91527"/>
                </a:lnTo>
                <a:lnTo>
                  <a:pt x="94219" y="96261"/>
                </a:lnTo>
                <a:lnTo>
                  <a:pt x="91383" y="101321"/>
                </a:lnTo>
                <a:lnTo>
                  <a:pt x="88542" y="105647"/>
                </a:lnTo>
                <a:lnTo>
                  <a:pt x="85695" y="109483"/>
                </a:lnTo>
                <a:lnTo>
                  <a:pt x="82844" y="112994"/>
                </a:lnTo>
                <a:lnTo>
                  <a:pt x="79040" y="117239"/>
                </a:lnTo>
                <a:lnTo>
                  <a:pt x="69732" y="127036"/>
                </a:lnTo>
                <a:lnTo>
                  <a:pt x="58332" y="138710"/>
                </a:lnTo>
                <a:lnTo>
                  <a:pt x="54125" y="142003"/>
                </a:lnTo>
                <a:lnTo>
                  <a:pt x="49416" y="145151"/>
                </a:lnTo>
                <a:lnTo>
                  <a:pt x="44371" y="148202"/>
                </a:lnTo>
                <a:lnTo>
                  <a:pt x="40055" y="151189"/>
                </a:lnTo>
                <a:lnTo>
                  <a:pt x="32719" y="157047"/>
                </a:lnTo>
                <a:lnTo>
                  <a:pt x="26285" y="162826"/>
                </a:lnTo>
                <a:lnTo>
                  <a:pt x="20249" y="168569"/>
                </a:lnTo>
                <a:lnTo>
                  <a:pt x="10291" y="178325"/>
                </a:lnTo>
                <a:lnTo>
                  <a:pt x="8763" y="178891"/>
                </a:lnTo>
                <a:lnTo>
                  <a:pt x="1334" y="179873"/>
                </a:lnTo>
                <a:lnTo>
                  <a:pt x="109" y="180009"/>
                </a:lnTo>
                <a:lnTo>
                  <a:pt x="4577" y="184569"/>
                </a:lnTo>
                <a:lnTo>
                  <a:pt x="7382" y="187401"/>
                </a:lnTo>
                <a:lnTo>
                  <a:pt x="10579" y="188064"/>
                </a:lnTo>
                <a:lnTo>
                  <a:pt x="17733" y="188437"/>
                </a:lnTo>
                <a:lnTo>
                  <a:pt x="24069" y="188524"/>
                </a:lnTo>
                <a:lnTo>
                  <a:pt x="44555" y="188585"/>
                </a:lnTo>
                <a:lnTo>
                  <a:pt x="48750" y="187636"/>
                </a:lnTo>
                <a:lnTo>
                  <a:pt x="53452" y="186050"/>
                </a:lnTo>
                <a:lnTo>
                  <a:pt x="58491" y="184040"/>
                </a:lnTo>
                <a:lnTo>
                  <a:pt x="64709" y="182701"/>
                </a:lnTo>
                <a:lnTo>
                  <a:pt x="71712" y="181808"/>
                </a:lnTo>
                <a:lnTo>
                  <a:pt x="79237" y="181212"/>
                </a:lnTo>
                <a:lnTo>
                  <a:pt x="86160" y="180816"/>
                </a:lnTo>
                <a:lnTo>
                  <a:pt x="98931" y="180374"/>
                </a:lnTo>
                <a:lnTo>
                  <a:pt x="122651" y="180091"/>
                </a:lnTo>
                <a:lnTo>
                  <a:pt x="239903" y="180022"/>
                </a:lnTo>
                <a:lnTo>
                  <a:pt x="235436" y="180022"/>
                </a:lnTo>
                <a:lnTo>
                  <a:pt x="234106" y="179069"/>
                </a:lnTo>
                <a:lnTo>
                  <a:pt x="233220" y="177482"/>
                </a:lnTo>
                <a:lnTo>
                  <a:pt x="231448" y="1714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20"/>
          <p:cNvSpPr/>
          <p:nvPr/>
        </p:nvSpPr>
        <p:spPr>
          <a:xfrm>
            <a:off x="6817996" y="3231832"/>
            <a:ext cx="171449" cy="420054"/>
          </a:xfrm>
          <a:custGeom>
            <a:avLst/>
            <a:gdLst/>
            <a:ahLst/>
            <a:cxnLst/>
            <a:rect l="0" t="0" r="0" b="0"/>
            <a:pathLst>
              <a:path w="171449" h="420054">
                <a:moveTo>
                  <a:pt x="162876" y="0"/>
                </a:moveTo>
                <a:lnTo>
                  <a:pt x="149857" y="0"/>
                </a:lnTo>
                <a:lnTo>
                  <a:pt x="148482" y="953"/>
                </a:lnTo>
                <a:lnTo>
                  <a:pt x="147565" y="2540"/>
                </a:lnTo>
                <a:lnTo>
                  <a:pt x="146954" y="4551"/>
                </a:lnTo>
                <a:lnTo>
                  <a:pt x="143734" y="9325"/>
                </a:lnTo>
                <a:lnTo>
                  <a:pt x="141542" y="11932"/>
                </a:lnTo>
                <a:lnTo>
                  <a:pt x="139129" y="13670"/>
                </a:lnTo>
                <a:lnTo>
                  <a:pt x="133906" y="15600"/>
                </a:lnTo>
                <a:lnTo>
                  <a:pt x="130228" y="18020"/>
                </a:lnTo>
                <a:lnTo>
                  <a:pt x="125871" y="21539"/>
                </a:lnTo>
                <a:lnTo>
                  <a:pt x="121061" y="25789"/>
                </a:lnTo>
                <a:lnTo>
                  <a:pt x="113177" y="33052"/>
                </a:lnTo>
                <a:lnTo>
                  <a:pt x="103383" y="42496"/>
                </a:lnTo>
                <a:lnTo>
                  <a:pt x="100354" y="45476"/>
                </a:lnTo>
                <a:lnTo>
                  <a:pt x="96430" y="48415"/>
                </a:lnTo>
                <a:lnTo>
                  <a:pt x="91909" y="51326"/>
                </a:lnTo>
                <a:lnTo>
                  <a:pt x="86989" y="54220"/>
                </a:lnTo>
                <a:lnTo>
                  <a:pt x="82757" y="58054"/>
                </a:lnTo>
                <a:lnTo>
                  <a:pt x="78984" y="62515"/>
                </a:lnTo>
                <a:lnTo>
                  <a:pt x="75515" y="67394"/>
                </a:lnTo>
                <a:lnTo>
                  <a:pt x="72250" y="71600"/>
                </a:lnTo>
                <a:lnTo>
                  <a:pt x="69122" y="75356"/>
                </a:lnTo>
                <a:lnTo>
                  <a:pt x="66083" y="78812"/>
                </a:lnTo>
                <a:lnTo>
                  <a:pt x="57627" y="87733"/>
                </a:lnTo>
                <a:lnTo>
                  <a:pt x="52705" y="92779"/>
                </a:lnTo>
                <a:lnTo>
                  <a:pt x="48471" y="98047"/>
                </a:lnTo>
                <a:lnTo>
                  <a:pt x="44696" y="103465"/>
                </a:lnTo>
                <a:lnTo>
                  <a:pt x="41227" y="108981"/>
                </a:lnTo>
                <a:lnTo>
                  <a:pt x="37962" y="113612"/>
                </a:lnTo>
                <a:lnTo>
                  <a:pt x="34832" y="117651"/>
                </a:lnTo>
                <a:lnTo>
                  <a:pt x="31794" y="121297"/>
                </a:lnTo>
                <a:lnTo>
                  <a:pt x="28815" y="125632"/>
                </a:lnTo>
                <a:lnTo>
                  <a:pt x="25877" y="130427"/>
                </a:lnTo>
                <a:lnTo>
                  <a:pt x="22966" y="135529"/>
                </a:lnTo>
                <a:lnTo>
                  <a:pt x="17191" y="146278"/>
                </a:lnTo>
                <a:lnTo>
                  <a:pt x="12403" y="156453"/>
                </a:lnTo>
                <a:lnTo>
                  <a:pt x="8753" y="168488"/>
                </a:lnTo>
                <a:lnTo>
                  <a:pt x="4525" y="178388"/>
                </a:lnTo>
                <a:lnTo>
                  <a:pt x="2010" y="189139"/>
                </a:lnTo>
                <a:lnTo>
                  <a:pt x="893" y="200267"/>
                </a:lnTo>
                <a:lnTo>
                  <a:pt x="396" y="211562"/>
                </a:lnTo>
                <a:lnTo>
                  <a:pt x="116" y="228632"/>
                </a:lnTo>
                <a:lnTo>
                  <a:pt x="0" y="288961"/>
                </a:lnTo>
                <a:lnTo>
                  <a:pt x="2539" y="300195"/>
                </a:lnTo>
                <a:lnTo>
                  <a:pt x="6843" y="311537"/>
                </a:lnTo>
                <a:lnTo>
                  <a:pt x="11930" y="322928"/>
                </a:lnTo>
                <a:lnTo>
                  <a:pt x="14621" y="327681"/>
                </a:lnTo>
                <a:lnTo>
                  <a:pt x="17366" y="331802"/>
                </a:lnTo>
                <a:lnTo>
                  <a:pt x="20150" y="335501"/>
                </a:lnTo>
                <a:lnTo>
                  <a:pt x="23243" y="342152"/>
                </a:lnTo>
                <a:lnTo>
                  <a:pt x="27523" y="353791"/>
                </a:lnTo>
                <a:lnTo>
                  <a:pt x="29779" y="358733"/>
                </a:lnTo>
                <a:lnTo>
                  <a:pt x="33187" y="362980"/>
                </a:lnTo>
                <a:lnTo>
                  <a:pt x="37364" y="366765"/>
                </a:lnTo>
                <a:lnTo>
                  <a:pt x="42055" y="370239"/>
                </a:lnTo>
                <a:lnTo>
                  <a:pt x="46133" y="373509"/>
                </a:lnTo>
                <a:lnTo>
                  <a:pt x="49804" y="376641"/>
                </a:lnTo>
                <a:lnTo>
                  <a:pt x="53205" y="379682"/>
                </a:lnTo>
                <a:lnTo>
                  <a:pt x="59523" y="385600"/>
                </a:lnTo>
                <a:lnTo>
                  <a:pt x="62542" y="388512"/>
                </a:lnTo>
                <a:lnTo>
                  <a:pt x="65507" y="390453"/>
                </a:lnTo>
                <a:lnTo>
                  <a:pt x="68436" y="391747"/>
                </a:lnTo>
                <a:lnTo>
                  <a:pt x="71341" y="392610"/>
                </a:lnTo>
                <a:lnTo>
                  <a:pt x="75183" y="394137"/>
                </a:lnTo>
                <a:lnTo>
                  <a:pt x="79649" y="396108"/>
                </a:lnTo>
                <a:lnTo>
                  <a:pt x="84531" y="398375"/>
                </a:lnTo>
                <a:lnTo>
                  <a:pt x="88739" y="399886"/>
                </a:lnTo>
                <a:lnTo>
                  <a:pt x="92496" y="400893"/>
                </a:lnTo>
                <a:lnTo>
                  <a:pt x="95954" y="401564"/>
                </a:lnTo>
                <a:lnTo>
                  <a:pt x="99212" y="402965"/>
                </a:lnTo>
                <a:lnTo>
                  <a:pt x="102335" y="404851"/>
                </a:lnTo>
                <a:lnTo>
                  <a:pt x="105371" y="407061"/>
                </a:lnTo>
                <a:lnTo>
                  <a:pt x="108347" y="408534"/>
                </a:lnTo>
                <a:lnTo>
                  <a:pt x="111283" y="409516"/>
                </a:lnTo>
                <a:lnTo>
                  <a:pt x="114194" y="410170"/>
                </a:lnTo>
                <a:lnTo>
                  <a:pt x="117086" y="410607"/>
                </a:lnTo>
                <a:lnTo>
                  <a:pt x="119967" y="410898"/>
                </a:lnTo>
                <a:lnTo>
                  <a:pt x="122840" y="411092"/>
                </a:lnTo>
                <a:lnTo>
                  <a:pt x="126660" y="411221"/>
                </a:lnTo>
                <a:lnTo>
                  <a:pt x="135985" y="411365"/>
                </a:lnTo>
                <a:lnTo>
                  <a:pt x="140187" y="412356"/>
                </a:lnTo>
                <a:lnTo>
                  <a:pt x="143940" y="413969"/>
                </a:lnTo>
                <a:lnTo>
                  <a:pt x="152256" y="418851"/>
                </a:lnTo>
                <a:lnTo>
                  <a:pt x="155934" y="419519"/>
                </a:lnTo>
                <a:lnTo>
                  <a:pt x="160743" y="419815"/>
                </a:lnTo>
                <a:lnTo>
                  <a:pt x="171448" y="4200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21"/>
          <p:cNvSpPr/>
          <p:nvPr/>
        </p:nvSpPr>
        <p:spPr>
          <a:xfrm>
            <a:off x="6963727" y="3471862"/>
            <a:ext cx="274321" cy="8574"/>
          </a:xfrm>
          <a:custGeom>
            <a:avLst/>
            <a:gdLst/>
            <a:ahLst/>
            <a:cxnLst/>
            <a:rect l="0" t="0" r="0" b="0"/>
            <a:pathLst>
              <a:path w="274321" h="8574">
                <a:moveTo>
                  <a:pt x="0" y="8573"/>
                </a:moveTo>
                <a:lnTo>
                  <a:pt x="101599" y="8573"/>
                </a:lnTo>
                <a:lnTo>
                  <a:pt x="106785" y="7620"/>
                </a:lnTo>
                <a:lnTo>
                  <a:pt x="112148" y="6033"/>
                </a:lnTo>
                <a:lnTo>
                  <a:pt x="117628" y="4022"/>
                </a:lnTo>
                <a:lnTo>
                  <a:pt x="122234" y="2681"/>
                </a:lnTo>
                <a:lnTo>
                  <a:pt x="126257" y="1787"/>
                </a:lnTo>
                <a:lnTo>
                  <a:pt x="129891" y="1192"/>
                </a:lnTo>
                <a:lnTo>
                  <a:pt x="135172" y="795"/>
                </a:lnTo>
                <a:lnTo>
                  <a:pt x="141550" y="529"/>
                </a:lnTo>
                <a:lnTo>
                  <a:pt x="163216" y="105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22"/>
          <p:cNvSpPr/>
          <p:nvPr/>
        </p:nvSpPr>
        <p:spPr>
          <a:xfrm>
            <a:off x="7298055" y="3377565"/>
            <a:ext cx="248603" cy="188596"/>
          </a:xfrm>
          <a:custGeom>
            <a:avLst/>
            <a:gdLst/>
            <a:ahLst/>
            <a:cxnLst/>
            <a:rect l="0" t="0" r="0" b="0"/>
            <a:pathLst>
              <a:path w="248603" h="188596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12770" y="8219"/>
                </a:lnTo>
                <a:lnTo>
                  <a:pt x="14228" y="9289"/>
                </a:lnTo>
                <a:lnTo>
                  <a:pt x="15200" y="10955"/>
                </a:lnTo>
                <a:lnTo>
                  <a:pt x="16281" y="15346"/>
                </a:lnTo>
                <a:lnTo>
                  <a:pt x="16761" y="20473"/>
                </a:lnTo>
                <a:lnTo>
                  <a:pt x="17841" y="22221"/>
                </a:lnTo>
                <a:lnTo>
                  <a:pt x="19514" y="23386"/>
                </a:lnTo>
                <a:lnTo>
                  <a:pt x="21581" y="24163"/>
                </a:lnTo>
                <a:lnTo>
                  <a:pt x="29043" y="29808"/>
                </a:lnTo>
                <a:lnTo>
                  <a:pt x="34498" y="34837"/>
                </a:lnTo>
                <a:lnTo>
                  <a:pt x="37286" y="37512"/>
                </a:lnTo>
                <a:lnTo>
                  <a:pt x="40097" y="39296"/>
                </a:lnTo>
                <a:lnTo>
                  <a:pt x="45761" y="41277"/>
                </a:lnTo>
                <a:lnTo>
                  <a:pt x="51452" y="44698"/>
                </a:lnTo>
                <a:lnTo>
                  <a:pt x="57158" y="49393"/>
                </a:lnTo>
                <a:lnTo>
                  <a:pt x="62869" y="54655"/>
                </a:lnTo>
                <a:lnTo>
                  <a:pt x="66677" y="57391"/>
                </a:lnTo>
                <a:lnTo>
                  <a:pt x="71121" y="60168"/>
                </a:lnTo>
                <a:lnTo>
                  <a:pt x="75990" y="62972"/>
                </a:lnTo>
                <a:lnTo>
                  <a:pt x="80186" y="65794"/>
                </a:lnTo>
                <a:lnTo>
                  <a:pt x="87391" y="71469"/>
                </a:lnTo>
                <a:lnTo>
                  <a:pt x="93768" y="77166"/>
                </a:lnTo>
                <a:lnTo>
                  <a:pt x="100729" y="82874"/>
                </a:lnTo>
                <a:lnTo>
                  <a:pt x="105253" y="85729"/>
                </a:lnTo>
                <a:lnTo>
                  <a:pt x="110173" y="88585"/>
                </a:lnTo>
                <a:lnTo>
                  <a:pt x="114406" y="91442"/>
                </a:lnTo>
                <a:lnTo>
                  <a:pt x="121650" y="97155"/>
                </a:lnTo>
                <a:lnTo>
                  <a:pt x="125867" y="100013"/>
                </a:lnTo>
                <a:lnTo>
                  <a:pt x="130584" y="102870"/>
                </a:lnTo>
                <a:lnTo>
                  <a:pt x="135633" y="105727"/>
                </a:lnTo>
                <a:lnTo>
                  <a:pt x="139952" y="108585"/>
                </a:lnTo>
                <a:lnTo>
                  <a:pt x="147292" y="114300"/>
                </a:lnTo>
                <a:lnTo>
                  <a:pt x="151534" y="117157"/>
                </a:lnTo>
                <a:lnTo>
                  <a:pt x="156268" y="120014"/>
                </a:lnTo>
                <a:lnTo>
                  <a:pt x="161328" y="122872"/>
                </a:lnTo>
                <a:lnTo>
                  <a:pt x="165654" y="125730"/>
                </a:lnTo>
                <a:lnTo>
                  <a:pt x="173002" y="131445"/>
                </a:lnTo>
                <a:lnTo>
                  <a:pt x="179442" y="137160"/>
                </a:lnTo>
                <a:lnTo>
                  <a:pt x="185479" y="142875"/>
                </a:lnTo>
                <a:lnTo>
                  <a:pt x="199991" y="157162"/>
                </a:lnTo>
                <a:lnTo>
                  <a:pt x="202860" y="159067"/>
                </a:lnTo>
                <a:lnTo>
                  <a:pt x="208587" y="161184"/>
                </a:lnTo>
                <a:lnTo>
                  <a:pt x="214308" y="164664"/>
                </a:lnTo>
                <a:lnTo>
                  <a:pt x="217166" y="166926"/>
                </a:lnTo>
                <a:lnTo>
                  <a:pt x="220025" y="168434"/>
                </a:lnTo>
                <a:lnTo>
                  <a:pt x="225741" y="170109"/>
                </a:lnTo>
                <a:lnTo>
                  <a:pt x="227647" y="171509"/>
                </a:lnTo>
                <a:lnTo>
                  <a:pt x="228917" y="173394"/>
                </a:lnTo>
                <a:lnTo>
                  <a:pt x="229763" y="175603"/>
                </a:lnTo>
                <a:lnTo>
                  <a:pt x="233244" y="180598"/>
                </a:lnTo>
                <a:lnTo>
                  <a:pt x="235506" y="183264"/>
                </a:lnTo>
                <a:lnTo>
                  <a:pt x="237967" y="185041"/>
                </a:lnTo>
                <a:lnTo>
                  <a:pt x="245028" y="187542"/>
                </a:lnTo>
                <a:lnTo>
                  <a:pt x="248602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23"/>
          <p:cNvSpPr/>
          <p:nvPr/>
        </p:nvSpPr>
        <p:spPr>
          <a:xfrm>
            <a:off x="7340920" y="3343275"/>
            <a:ext cx="197165" cy="265748"/>
          </a:xfrm>
          <a:custGeom>
            <a:avLst/>
            <a:gdLst/>
            <a:ahLst/>
            <a:cxnLst/>
            <a:rect l="0" t="0" r="0" b="0"/>
            <a:pathLst>
              <a:path w="197165" h="265748">
                <a:moveTo>
                  <a:pt x="197164" y="0"/>
                </a:moveTo>
                <a:lnTo>
                  <a:pt x="188945" y="0"/>
                </a:lnTo>
                <a:lnTo>
                  <a:pt x="188623" y="7380"/>
                </a:lnTo>
                <a:lnTo>
                  <a:pt x="184050" y="12770"/>
                </a:lnTo>
                <a:lnTo>
                  <a:pt x="179272" y="20280"/>
                </a:lnTo>
                <a:lnTo>
                  <a:pt x="176663" y="24950"/>
                </a:lnTo>
                <a:lnTo>
                  <a:pt x="171225" y="32679"/>
                </a:lnTo>
                <a:lnTo>
                  <a:pt x="165634" y="40241"/>
                </a:lnTo>
                <a:lnTo>
                  <a:pt x="162809" y="44925"/>
                </a:lnTo>
                <a:lnTo>
                  <a:pt x="159974" y="49952"/>
                </a:lnTo>
                <a:lnTo>
                  <a:pt x="154282" y="60618"/>
                </a:lnTo>
                <a:lnTo>
                  <a:pt x="151431" y="66130"/>
                </a:lnTo>
                <a:lnTo>
                  <a:pt x="147626" y="71709"/>
                </a:lnTo>
                <a:lnTo>
                  <a:pt x="143184" y="77333"/>
                </a:lnTo>
                <a:lnTo>
                  <a:pt x="138318" y="82988"/>
                </a:lnTo>
                <a:lnTo>
                  <a:pt x="133168" y="89615"/>
                </a:lnTo>
                <a:lnTo>
                  <a:pt x="127831" y="96891"/>
                </a:lnTo>
                <a:lnTo>
                  <a:pt x="122367" y="104599"/>
                </a:lnTo>
                <a:lnTo>
                  <a:pt x="117772" y="111642"/>
                </a:lnTo>
                <a:lnTo>
                  <a:pt x="113756" y="118243"/>
                </a:lnTo>
                <a:lnTo>
                  <a:pt x="110126" y="124548"/>
                </a:lnTo>
                <a:lnTo>
                  <a:pt x="103554" y="136635"/>
                </a:lnTo>
                <a:lnTo>
                  <a:pt x="100467" y="142525"/>
                </a:lnTo>
                <a:lnTo>
                  <a:pt x="96505" y="148356"/>
                </a:lnTo>
                <a:lnTo>
                  <a:pt x="91958" y="154149"/>
                </a:lnTo>
                <a:lnTo>
                  <a:pt x="87021" y="159916"/>
                </a:lnTo>
                <a:lnTo>
                  <a:pt x="82778" y="165665"/>
                </a:lnTo>
                <a:lnTo>
                  <a:pt x="78998" y="171403"/>
                </a:lnTo>
                <a:lnTo>
                  <a:pt x="75524" y="177134"/>
                </a:lnTo>
                <a:lnTo>
                  <a:pt x="72256" y="181907"/>
                </a:lnTo>
                <a:lnTo>
                  <a:pt x="69124" y="186041"/>
                </a:lnTo>
                <a:lnTo>
                  <a:pt x="66085" y="189750"/>
                </a:lnTo>
                <a:lnTo>
                  <a:pt x="62153" y="194127"/>
                </a:lnTo>
                <a:lnTo>
                  <a:pt x="52704" y="204071"/>
                </a:lnTo>
                <a:lnTo>
                  <a:pt x="31792" y="225345"/>
                </a:lnTo>
                <a:lnTo>
                  <a:pt x="28814" y="229287"/>
                </a:lnTo>
                <a:lnTo>
                  <a:pt x="25876" y="233820"/>
                </a:lnTo>
                <a:lnTo>
                  <a:pt x="22964" y="238748"/>
                </a:lnTo>
                <a:lnTo>
                  <a:pt x="20071" y="242032"/>
                </a:lnTo>
                <a:lnTo>
                  <a:pt x="17189" y="244223"/>
                </a:lnTo>
                <a:lnTo>
                  <a:pt x="14316" y="245682"/>
                </a:lnTo>
                <a:lnTo>
                  <a:pt x="12400" y="247608"/>
                </a:lnTo>
                <a:lnTo>
                  <a:pt x="11124" y="249844"/>
                </a:lnTo>
                <a:lnTo>
                  <a:pt x="10273" y="252288"/>
                </a:lnTo>
                <a:lnTo>
                  <a:pt x="8752" y="253917"/>
                </a:lnTo>
                <a:lnTo>
                  <a:pt x="6786" y="255003"/>
                </a:lnTo>
                <a:lnTo>
                  <a:pt x="395" y="257047"/>
                </a:lnTo>
                <a:lnTo>
                  <a:pt x="13" y="265213"/>
                </a:lnTo>
                <a:lnTo>
                  <a:pt x="0" y="265642"/>
                </a:lnTo>
                <a:lnTo>
                  <a:pt x="5889" y="265726"/>
                </a:lnTo>
                <a:lnTo>
                  <a:pt x="8570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24"/>
          <p:cNvSpPr/>
          <p:nvPr/>
        </p:nvSpPr>
        <p:spPr>
          <a:xfrm>
            <a:off x="7743825" y="3394710"/>
            <a:ext cx="231458" cy="34291"/>
          </a:xfrm>
          <a:custGeom>
            <a:avLst/>
            <a:gdLst/>
            <a:ahLst/>
            <a:cxnLst/>
            <a:rect l="0" t="0" r="0" b="0"/>
            <a:pathLst>
              <a:path w="231458" h="34291">
                <a:moveTo>
                  <a:pt x="0" y="0"/>
                </a:moveTo>
                <a:lnTo>
                  <a:pt x="0" y="8219"/>
                </a:lnTo>
                <a:lnTo>
                  <a:pt x="952" y="9289"/>
                </a:lnTo>
                <a:lnTo>
                  <a:pt x="4550" y="13018"/>
                </a:lnTo>
                <a:lnTo>
                  <a:pt x="6844" y="14394"/>
                </a:lnTo>
                <a:lnTo>
                  <a:pt x="9325" y="15311"/>
                </a:lnTo>
                <a:lnTo>
                  <a:pt x="11931" y="15922"/>
                </a:lnTo>
                <a:lnTo>
                  <a:pt x="14622" y="17282"/>
                </a:lnTo>
                <a:lnTo>
                  <a:pt x="17367" y="19141"/>
                </a:lnTo>
                <a:lnTo>
                  <a:pt x="20151" y="21333"/>
                </a:lnTo>
                <a:lnTo>
                  <a:pt x="22959" y="22794"/>
                </a:lnTo>
                <a:lnTo>
                  <a:pt x="25783" y="23768"/>
                </a:lnTo>
                <a:lnTo>
                  <a:pt x="28619" y="24418"/>
                </a:lnTo>
                <a:lnTo>
                  <a:pt x="34309" y="25140"/>
                </a:lnTo>
                <a:lnTo>
                  <a:pt x="40966" y="25461"/>
                </a:lnTo>
                <a:lnTo>
                  <a:pt x="50275" y="25603"/>
                </a:lnTo>
                <a:lnTo>
                  <a:pt x="55423" y="26593"/>
                </a:lnTo>
                <a:lnTo>
                  <a:pt x="60762" y="28206"/>
                </a:lnTo>
                <a:lnTo>
                  <a:pt x="66225" y="30234"/>
                </a:lnTo>
                <a:lnTo>
                  <a:pt x="71772" y="31586"/>
                </a:lnTo>
                <a:lnTo>
                  <a:pt x="77375" y="32487"/>
                </a:lnTo>
                <a:lnTo>
                  <a:pt x="83016" y="33088"/>
                </a:lnTo>
                <a:lnTo>
                  <a:pt x="87729" y="33488"/>
                </a:lnTo>
                <a:lnTo>
                  <a:pt x="91823" y="33755"/>
                </a:lnTo>
                <a:lnTo>
                  <a:pt x="95505" y="33934"/>
                </a:lnTo>
                <a:lnTo>
                  <a:pt x="104677" y="34131"/>
                </a:lnTo>
                <a:lnTo>
                  <a:pt x="231457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25"/>
          <p:cNvSpPr/>
          <p:nvPr/>
        </p:nvSpPr>
        <p:spPr>
          <a:xfrm>
            <a:off x="8061007" y="3257550"/>
            <a:ext cx="85726" cy="257176"/>
          </a:xfrm>
          <a:custGeom>
            <a:avLst/>
            <a:gdLst/>
            <a:ahLst/>
            <a:cxnLst/>
            <a:rect l="0" t="0" r="0" b="0"/>
            <a:pathLst>
              <a:path w="85726" h="257176">
                <a:moveTo>
                  <a:pt x="0" y="0"/>
                </a:moveTo>
                <a:lnTo>
                  <a:pt x="0" y="7380"/>
                </a:lnTo>
                <a:lnTo>
                  <a:pt x="2540" y="10583"/>
                </a:lnTo>
                <a:lnTo>
                  <a:pt x="4551" y="12770"/>
                </a:lnTo>
                <a:lnTo>
                  <a:pt x="9325" y="17740"/>
                </a:lnTo>
                <a:lnTo>
                  <a:pt x="11932" y="20399"/>
                </a:lnTo>
                <a:lnTo>
                  <a:pt x="13669" y="23124"/>
                </a:lnTo>
                <a:lnTo>
                  <a:pt x="15600" y="28692"/>
                </a:lnTo>
                <a:lnTo>
                  <a:pt x="16115" y="32463"/>
                </a:lnTo>
                <a:lnTo>
                  <a:pt x="16458" y="36882"/>
                </a:lnTo>
                <a:lnTo>
                  <a:pt x="16688" y="41733"/>
                </a:lnTo>
                <a:lnTo>
                  <a:pt x="17792" y="46872"/>
                </a:lnTo>
                <a:lnTo>
                  <a:pt x="19481" y="52203"/>
                </a:lnTo>
                <a:lnTo>
                  <a:pt x="21560" y="57662"/>
                </a:lnTo>
                <a:lnTo>
                  <a:pt x="22946" y="62253"/>
                </a:lnTo>
                <a:lnTo>
                  <a:pt x="24486" y="69896"/>
                </a:lnTo>
                <a:lnTo>
                  <a:pt x="24896" y="74219"/>
                </a:lnTo>
                <a:lnTo>
                  <a:pt x="25170" y="79007"/>
                </a:lnTo>
                <a:lnTo>
                  <a:pt x="25353" y="84104"/>
                </a:lnTo>
                <a:lnTo>
                  <a:pt x="26427" y="89406"/>
                </a:lnTo>
                <a:lnTo>
                  <a:pt x="28096" y="94847"/>
                </a:lnTo>
                <a:lnTo>
                  <a:pt x="30161" y="100379"/>
                </a:lnTo>
                <a:lnTo>
                  <a:pt x="31537" y="105971"/>
                </a:lnTo>
                <a:lnTo>
                  <a:pt x="32454" y="111605"/>
                </a:lnTo>
                <a:lnTo>
                  <a:pt x="33067" y="117266"/>
                </a:lnTo>
                <a:lnTo>
                  <a:pt x="34427" y="122944"/>
                </a:lnTo>
                <a:lnTo>
                  <a:pt x="36287" y="128635"/>
                </a:lnTo>
                <a:lnTo>
                  <a:pt x="38478" y="134334"/>
                </a:lnTo>
                <a:lnTo>
                  <a:pt x="39940" y="140039"/>
                </a:lnTo>
                <a:lnTo>
                  <a:pt x="40914" y="145746"/>
                </a:lnTo>
                <a:lnTo>
                  <a:pt x="41564" y="151457"/>
                </a:lnTo>
                <a:lnTo>
                  <a:pt x="42949" y="157169"/>
                </a:lnTo>
                <a:lnTo>
                  <a:pt x="44826" y="162881"/>
                </a:lnTo>
                <a:lnTo>
                  <a:pt x="47029" y="168595"/>
                </a:lnTo>
                <a:lnTo>
                  <a:pt x="49450" y="174309"/>
                </a:lnTo>
                <a:lnTo>
                  <a:pt x="54680" y="185738"/>
                </a:lnTo>
                <a:lnTo>
                  <a:pt x="57408" y="190500"/>
                </a:lnTo>
                <a:lnTo>
                  <a:pt x="60181" y="194627"/>
                </a:lnTo>
                <a:lnTo>
                  <a:pt x="62980" y="198332"/>
                </a:lnTo>
                <a:lnTo>
                  <a:pt x="64846" y="201753"/>
                </a:lnTo>
                <a:lnTo>
                  <a:pt x="66920" y="208095"/>
                </a:lnTo>
                <a:lnTo>
                  <a:pt x="67842" y="214089"/>
                </a:lnTo>
                <a:lnTo>
                  <a:pt x="68252" y="220880"/>
                </a:lnTo>
                <a:lnTo>
                  <a:pt x="68434" y="230249"/>
                </a:lnTo>
                <a:lnTo>
                  <a:pt x="69435" y="233509"/>
                </a:lnTo>
                <a:lnTo>
                  <a:pt x="71055" y="235683"/>
                </a:lnTo>
                <a:lnTo>
                  <a:pt x="73088" y="237132"/>
                </a:lnTo>
                <a:lnTo>
                  <a:pt x="74442" y="239050"/>
                </a:lnTo>
                <a:lnTo>
                  <a:pt x="76617" y="246433"/>
                </a:lnTo>
                <a:lnTo>
                  <a:pt x="76796" y="247156"/>
                </a:lnTo>
                <a:lnTo>
                  <a:pt x="77867" y="248591"/>
                </a:lnTo>
                <a:lnTo>
                  <a:pt x="79534" y="250500"/>
                </a:lnTo>
                <a:lnTo>
                  <a:pt x="85725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26"/>
          <p:cNvSpPr/>
          <p:nvPr/>
        </p:nvSpPr>
        <p:spPr>
          <a:xfrm>
            <a:off x="8241030" y="3240405"/>
            <a:ext cx="118673" cy="360046"/>
          </a:xfrm>
          <a:custGeom>
            <a:avLst/>
            <a:gdLst/>
            <a:ahLst/>
            <a:cxnLst/>
            <a:rect l="0" t="0" r="0" b="0"/>
            <a:pathLst>
              <a:path w="118673" h="360046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4" y="2540"/>
                </a:lnTo>
                <a:lnTo>
                  <a:pt x="11931" y="4551"/>
                </a:lnTo>
                <a:lnTo>
                  <a:pt x="14621" y="6844"/>
                </a:lnTo>
                <a:lnTo>
                  <a:pt x="17368" y="9325"/>
                </a:lnTo>
                <a:lnTo>
                  <a:pt x="22959" y="14621"/>
                </a:lnTo>
                <a:lnTo>
                  <a:pt x="37160" y="28619"/>
                </a:lnTo>
                <a:lnTo>
                  <a:pt x="40966" y="31461"/>
                </a:lnTo>
                <a:lnTo>
                  <a:pt x="45408" y="34309"/>
                </a:lnTo>
                <a:lnTo>
                  <a:pt x="50274" y="37160"/>
                </a:lnTo>
                <a:lnTo>
                  <a:pt x="54472" y="40966"/>
                </a:lnTo>
                <a:lnTo>
                  <a:pt x="58222" y="45408"/>
                </a:lnTo>
                <a:lnTo>
                  <a:pt x="61674" y="50274"/>
                </a:lnTo>
                <a:lnTo>
                  <a:pt x="65881" y="55424"/>
                </a:lnTo>
                <a:lnTo>
                  <a:pt x="70591" y="60762"/>
                </a:lnTo>
                <a:lnTo>
                  <a:pt x="75636" y="66225"/>
                </a:lnTo>
                <a:lnTo>
                  <a:pt x="79952" y="71772"/>
                </a:lnTo>
                <a:lnTo>
                  <a:pt x="83780" y="77376"/>
                </a:lnTo>
                <a:lnTo>
                  <a:pt x="87286" y="83016"/>
                </a:lnTo>
                <a:lnTo>
                  <a:pt x="90576" y="88681"/>
                </a:lnTo>
                <a:lnTo>
                  <a:pt x="96771" y="100056"/>
                </a:lnTo>
                <a:lnTo>
                  <a:pt x="105614" y="117170"/>
                </a:lnTo>
                <a:lnTo>
                  <a:pt x="107557" y="123833"/>
                </a:lnTo>
                <a:lnTo>
                  <a:pt x="108852" y="131133"/>
                </a:lnTo>
                <a:lnTo>
                  <a:pt x="109716" y="138857"/>
                </a:lnTo>
                <a:lnTo>
                  <a:pt x="111243" y="145911"/>
                </a:lnTo>
                <a:lnTo>
                  <a:pt x="113215" y="152519"/>
                </a:lnTo>
                <a:lnTo>
                  <a:pt x="115481" y="158829"/>
                </a:lnTo>
                <a:lnTo>
                  <a:pt x="116993" y="164941"/>
                </a:lnTo>
                <a:lnTo>
                  <a:pt x="118000" y="170921"/>
                </a:lnTo>
                <a:lnTo>
                  <a:pt x="118672" y="176812"/>
                </a:lnTo>
                <a:lnTo>
                  <a:pt x="118166" y="183597"/>
                </a:lnTo>
                <a:lnTo>
                  <a:pt x="116877" y="190978"/>
                </a:lnTo>
                <a:lnTo>
                  <a:pt x="115066" y="198756"/>
                </a:lnTo>
                <a:lnTo>
                  <a:pt x="112906" y="206799"/>
                </a:lnTo>
                <a:lnTo>
                  <a:pt x="107965" y="223356"/>
                </a:lnTo>
                <a:lnTo>
                  <a:pt x="106266" y="230818"/>
                </a:lnTo>
                <a:lnTo>
                  <a:pt x="105134" y="237699"/>
                </a:lnTo>
                <a:lnTo>
                  <a:pt x="104379" y="244191"/>
                </a:lnTo>
                <a:lnTo>
                  <a:pt x="102924" y="250424"/>
                </a:lnTo>
                <a:lnTo>
                  <a:pt x="101001" y="256484"/>
                </a:lnTo>
                <a:lnTo>
                  <a:pt x="98767" y="262429"/>
                </a:lnTo>
                <a:lnTo>
                  <a:pt x="96324" y="268297"/>
                </a:lnTo>
                <a:lnTo>
                  <a:pt x="93744" y="274115"/>
                </a:lnTo>
                <a:lnTo>
                  <a:pt x="91071" y="279898"/>
                </a:lnTo>
                <a:lnTo>
                  <a:pt x="88336" y="286611"/>
                </a:lnTo>
                <a:lnTo>
                  <a:pt x="85560" y="293944"/>
                </a:lnTo>
                <a:lnTo>
                  <a:pt x="82758" y="301690"/>
                </a:lnTo>
                <a:lnTo>
                  <a:pt x="79937" y="307807"/>
                </a:lnTo>
                <a:lnTo>
                  <a:pt x="77104" y="312837"/>
                </a:lnTo>
                <a:lnTo>
                  <a:pt x="74263" y="317143"/>
                </a:lnTo>
                <a:lnTo>
                  <a:pt x="71416" y="320966"/>
                </a:lnTo>
                <a:lnTo>
                  <a:pt x="68565" y="324467"/>
                </a:lnTo>
                <a:lnTo>
                  <a:pt x="65714" y="327754"/>
                </a:lnTo>
                <a:lnTo>
                  <a:pt x="62859" y="330897"/>
                </a:lnTo>
                <a:lnTo>
                  <a:pt x="57147" y="336930"/>
                </a:lnTo>
                <a:lnTo>
                  <a:pt x="48577" y="345682"/>
                </a:lnTo>
                <a:lnTo>
                  <a:pt x="45719" y="347612"/>
                </a:lnTo>
                <a:lnTo>
                  <a:pt x="42862" y="348899"/>
                </a:lnTo>
                <a:lnTo>
                  <a:pt x="40004" y="349756"/>
                </a:lnTo>
                <a:lnTo>
                  <a:pt x="37147" y="351281"/>
                </a:lnTo>
                <a:lnTo>
                  <a:pt x="34289" y="353250"/>
                </a:lnTo>
                <a:lnTo>
                  <a:pt x="27411" y="358702"/>
                </a:lnTo>
                <a:lnTo>
                  <a:pt x="23929" y="359448"/>
                </a:lnTo>
                <a:lnTo>
                  <a:pt x="17145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27"/>
          <p:cNvSpPr/>
          <p:nvPr/>
        </p:nvSpPr>
        <p:spPr>
          <a:xfrm>
            <a:off x="8403917" y="3163255"/>
            <a:ext cx="231449" cy="162845"/>
          </a:xfrm>
          <a:custGeom>
            <a:avLst/>
            <a:gdLst/>
            <a:ahLst/>
            <a:cxnLst/>
            <a:rect l="0" t="0" r="0" b="0"/>
            <a:pathLst>
              <a:path w="231449" h="162845">
                <a:moveTo>
                  <a:pt x="8563" y="34287"/>
                </a:moveTo>
                <a:lnTo>
                  <a:pt x="4012" y="34287"/>
                </a:lnTo>
                <a:lnTo>
                  <a:pt x="2671" y="33334"/>
                </a:lnTo>
                <a:lnTo>
                  <a:pt x="1777" y="31747"/>
                </a:lnTo>
                <a:lnTo>
                  <a:pt x="344" y="26906"/>
                </a:lnTo>
                <a:lnTo>
                  <a:pt x="147" y="23704"/>
                </a:lnTo>
                <a:lnTo>
                  <a:pt x="21" y="18438"/>
                </a:lnTo>
                <a:lnTo>
                  <a:pt x="0" y="12975"/>
                </a:lnTo>
                <a:lnTo>
                  <a:pt x="949" y="11507"/>
                </a:lnTo>
                <a:lnTo>
                  <a:pt x="2534" y="10528"/>
                </a:lnTo>
                <a:lnTo>
                  <a:pt x="4543" y="9875"/>
                </a:lnTo>
                <a:lnTo>
                  <a:pt x="5884" y="8487"/>
                </a:lnTo>
                <a:lnTo>
                  <a:pt x="6776" y="6610"/>
                </a:lnTo>
                <a:lnTo>
                  <a:pt x="7371" y="4406"/>
                </a:lnTo>
                <a:lnTo>
                  <a:pt x="8722" y="2936"/>
                </a:lnTo>
                <a:lnTo>
                  <a:pt x="10574" y="1957"/>
                </a:lnTo>
                <a:lnTo>
                  <a:pt x="15172" y="868"/>
                </a:lnTo>
                <a:lnTo>
                  <a:pt x="20391" y="384"/>
                </a:lnTo>
                <a:lnTo>
                  <a:pt x="25884" y="169"/>
                </a:lnTo>
                <a:lnTo>
                  <a:pt x="34333" y="48"/>
                </a:lnTo>
                <a:lnTo>
                  <a:pt x="61667" y="0"/>
                </a:lnTo>
                <a:lnTo>
                  <a:pt x="64920" y="951"/>
                </a:lnTo>
                <a:lnTo>
                  <a:pt x="71075" y="4549"/>
                </a:lnTo>
                <a:lnTo>
                  <a:pt x="75003" y="6842"/>
                </a:lnTo>
                <a:lnTo>
                  <a:pt x="79527" y="9323"/>
                </a:lnTo>
                <a:lnTo>
                  <a:pt x="84447" y="11929"/>
                </a:lnTo>
                <a:lnTo>
                  <a:pt x="87726" y="14619"/>
                </a:lnTo>
                <a:lnTo>
                  <a:pt x="89914" y="17365"/>
                </a:lnTo>
                <a:lnTo>
                  <a:pt x="91372" y="20148"/>
                </a:lnTo>
                <a:lnTo>
                  <a:pt x="93296" y="22956"/>
                </a:lnTo>
                <a:lnTo>
                  <a:pt x="95532" y="25781"/>
                </a:lnTo>
                <a:lnTo>
                  <a:pt x="97975" y="28616"/>
                </a:lnTo>
                <a:lnTo>
                  <a:pt x="99604" y="32412"/>
                </a:lnTo>
                <a:lnTo>
                  <a:pt x="100689" y="36847"/>
                </a:lnTo>
                <a:lnTo>
                  <a:pt x="101413" y="41708"/>
                </a:lnTo>
                <a:lnTo>
                  <a:pt x="100943" y="45902"/>
                </a:lnTo>
                <a:lnTo>
                  <a:pt x="99677" y="49651"/>
                </a:lnTo>
                <a:lnTo>
                  <a:pt x="97881" y="53102"/>
                </a:lnTo>
                <a:lnTo>
                  <a:pt x="96683" y="57308"/>
                </a:lnTo>
                <a:lnTo>
                  <a:pt x="95885" y="62017"/>
                </a:lnTo>
                <a:lnTo>
                  <a:pt x="95353" y="67061"/>
                </a:lnTo>
                <a:lnTo>
                  <a:pt x="93093" y="71376"/>
                </a:lnTo>
                <a:lnTo>
                  <a:pt x="89681" y="75206"/>
                </a:lnTo>
                <a:lnTo>
                  <a:pt x="85502" y="78711"/>
                </a:lnTo>
                <a:lnTo>
                  <a:pt x="81763" y="82953"/>
                </a:lnTo>
                <a:lnTo>
                  <a:pt x="78317" y="87686"/>
                </a:lnTo>
                <a:lnTo>
                  <a:pt x="75069" y="92746"/>
                </a:lnTo>
                <a:lnTo>
                  <a:pt x="71950" y="97073"/>
                </a:lnTo>
                <a:lnTo>
                  <a:pt x="68919" y="100909"/>
                </a:lnTo>
                <a:lnTo>
                  <a:pt x="65945" y="104419"/>
                </a:lnTo>
                <a:lnTo>
                  <a:pt x="63009" y="107712"/>
                </a:lnTo>
                <a:lnTo>
                  <a:pt x="57209" y="113910"/>
                </a:lnTo>
                <a:lnTo>
                  <a:pt x="45724" y="125651"/>
                </a:lnTo>
                <a:lnTo>
                  <a:pt x="31424" y="140005"/>
                </a:lnTo>
                <a:lnTo>
                  <a:pt x="28566" y="141913"/>
                </a:lnTo>
                <a:lnTo>
                  <a:pt x="22851" y="144033"/>
                </a:lnTo>
                <a:lnTo>
                  <a:pt x="20945" y="145551"/>
                </a:lnTo>
                <a:lnTo>
                  <a:pt x="19676" y="147516"/>
                </a:lnTo>
                <a:lnTo>
                  <a:pt x="18828" y="149778"/>
                </a:lnTo>
                <a:lnTo>
                  <a:pt x="17312" y="151286"/>
                </a:lnTo>
                <a:lnTo>
                  <a:pt x="15348" y="152291"/>
                </a:lnTo>
                <a:lnTo>
                  <a:pt x="8681" y="154267"/>
                </a:lnTo>
                <a:lnTo>
                  <a:pt x="20505" y="154299"/>
                </a:lnTo>
                <a:lnTo>
                  <a:pt x="23192" y="155252"/>
                </a:lnTo>
                <a:lnTo>
                  <a:pt x="28717" y="158852"/>
                </a:lnTo>
                <a:lnTo>
                  <a:pt x="34348" y="161087"/>
                </a:lnTo>
                <a:lnTo>
                  <a:pt x="40977" y="162080"/>
                </a:lnTo>
                <a:lnTo>
                  <a:pt x="45413" y="162345"/>
                </a:lnTo>
                <a:lnTo>
                  <a:pt x="55420" y="162639"/>
                </a:lnTo>
                <a:lnTo>
                  <a:pt x="83008" y="162844"/>
                </a:lnTo>
                <a:lnTo>
                  <a:pt x="88673" y="161901"/>
                </a:lnTo>
                <a:lnTo>
                  <a:pt x="94354" y="160321"/>
                </a:lnTo>
                <a:lnTo>
                  <a:pt x="100047" y="158315"/>
                </a:lnTo>
                <a:lnTo>
                  <a:pt x="106699" y="156977"/>
                </a:lnTo>
                <a:lnTo>
                  <a:pt x="113992" y="156085"/>
                </a:lnTo>
                <a:lnTo>
                  <a:pt x="121712" y="155491"/>
                </a:lnTo>
                <a:lnTo>
                  <a:pt x="128762" y="155095"/>
                </a:lnTo>
                <a:lnTo>
                  <a:pt x="141678" y="154654"/>
                </a:lnTo>
                <a:lnTo>
                  <a:pt x="159658" y="154406"/>
                </a:lnTo>
                <a:lnTo>
                  <a:pt x="165491" y="153419"/>
                </a:lnTo>
                <a:lnTo>
                  <a:pt x="171284" y="151808"/>
                </a:lnTo>
                <a:lnTo>
                  <a:pt x="177051" y="149782"/>
                </a:lnTo>
                <a:lnTo>
                  <a:pt x="181848" y="148431"/>
                </a:lnTo>
                <a:lnTo>
                  <a:pt x="185999" y="147531"/>
                </a:lnTo>
                <a:lnTo>
                  <a:pt x="189718" y="146930"/>
                </a:lnTo>
                <a:lnTo>
                  <a:pt x="194103" y="146530"/>
                </a:lnTo>
                <a:lnTo>
                  <a:pt x="198931" y="146263"/>
                </a:lnTo>
                <a:lnTo>
                  <a:pt x="208423" y="145967"/>
                </a:lnTo>
                <a:lnTo>
                  <a:pt x="222278" y="145776"/>
                </a:lnTo>
                <a:lnTo>
                  <a:pt x="231434" y="145730"/>
                </a:lnTo>
                <a:lnTo>
                  <a:pt x="231448" y="1457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Try these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572000" cy="4572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f(x)=x</a:t>
            </a:r>
            <a:r>
              <a:rPr lang="en-US" baseline="30000" smtClean="0"/>
              <a:t>2</a:t>
            </a:r>
            <a:r>
              <a:rPr lang="en-US" smtClean="0"/>
              <a:t>-4</a:t>
            </a:r>
          </a:p>
          <a:p>
            <a:pPr eaLnBrk="1" hangingPunct="1">
              <a:buFontTx/>
              <a:buNone/>
            </a:pPr>
            <a:r>
              <a:rPr lang="en-US" smtClean="0"/>
              <a:t>Reflect across each axis.</a:t>
            </a:r>
          </a:p>
        </p:txBody>
      </p:sp>
      <p:pic>
        <p:nvPicPr>
          <p:cNvPr id="14340" name="Picture 4" descr="coord_plane_2_n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295400"/>
            <a:ext cx="3351213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427"/>
          <p:cNvSpPr/>
          <p:nvPr/>
        </p:nvSpPr>
        <p:spPr>
          <a:xfrm>
            <a:off x="6115051" y="4466275"/>
            <a:ext cx="119617" cy="77141"/>
          </a:xfrm>
          <a:custGeom>
            <a:avLst/>
            <a:gdLst/>
            <a:ahLst/>
            <a:cxnLst/>
            <a:rect l="0" t="0" r="0" b="0"/>
            <a:pathLst>
              <a:path w="119617" h="77141">
                <a:moveTo>
                  <a:pt x="60006" y="17142"/>
                </a:moveTo>
                <a:lnTo>
                  <a:pt x="60006" y="4050"/>
                </a:lnTo>
                <a:lnTo>
                  <a:pt x="59054" y="2699"/>
                </a:lnTo>
                <a:lnTo>
                  <a:pt x="57466" y="1799"/>
                </a:lnTo>
                <a:lnTo>
                  <a:pt x="51787" y="103"/>
                </a:lnTo>
                <a:lnTo>
                  <a:pt x="49051" y="44"/>
                </a:lnTo>
                <a:lnTo>
                  <a:pt x="38672" y="0"/>
                </a:lnTo>
                <a:lnTo>
                  <a:pt x="37211" y="951"/>
                </a:lnTo>
                <a:lnTo>
                  <a:pt x="36237" y="2539"/>
                </a:lnTo>
                <a:lnTo>
                  <a:pt x="35587" y="4549"/>
                </a:lnTo>
                <a:lnTo>
                  <a:pt x="34202" y="5889"/>
                </a:lnTo>
                <a:lnTo>
                  <a:pt x="32326" y="6783"/>
                </a:lnTo>
                <a:lnTo>
                  <a:pt x="30123" y="7378"/>
                </a:lnTo>
                <a:lnTo>
                  <a:pt x="27701" y="7775"/>
                </a:lnTo>
                <a:lnTo>
                  <a:pt x="25135" y="8040"/>
                </a:lnTo>
                <a:lnTo>
                  <a:pt x="22471" y="8217"/>
                </a:lnTo>
                <a:lnTo>
                  <a:pt x="20695" y="9287"/>
                </a:lnTo>
                <a:lnTo>
                  <a:pt x="19512" y="10953"/>
                </a:lnTo>
                <a:lnTo>
                  <a:pt x="18722" y="13016"/>
                </a:lnTo>
                <a:lnTo>
                  <a:pt x="17244" y="14391"/>
                </a:lnTo>
                <a:lnTo>
                  <a:pt x="15305" y="15308"/>
                </a:lnTo>
                <a:lnTo>
                  <a:pt x="13060" y="15919"/>
                </a:lnTo>
                <a:lnTo>
                  <a:pt x="11564" y="17280"/>
                </a:lnTo>
                <a:lnTo>
                  <a:pt x="10566" y="19139"/>
                </a:lnTo>
                <a:lnTo>
                  <a:pt x="9901" y="21330"/>
                </a:lnTo>
                <a:lnTo>
                  <a:pt x="9458" y="23745"/>
                </a:lnTo>
                <a:lnTo>
                  <a:pt x="9162" y="26306"/>
                </a:lnTo>
                <a:lnTo>
                  <a:pt x="8965" y="28966"/>
                </a:lnTo>
                <a:lnTo>
                  <a:pt x="7881" y="31693"/>
                </a:lnTo>
                <a:lnTo>
                  <a:pt x="6206" y="34462"/>
                </a:lnTo>
                <a:lnTo>
                  <a:pt x="1225" y="41201"/>
                </a:lnTo>
                <a:lnTo>
                  <a:pt x="816" y="42706"/>
                </a:lnTo>
                <a:lnTo>
                  <a:pt x="544" y="44663"/>
                </a:lnTo>
                <a:lnTo>
                  <a:pt x="362" y="46919"/>
                </a:lnTo>
                <a:lnTo>
                  <a:pt x="241" y="49376"/>
                </a:lnTo>
                <a:lnTo>
                  <a:pt x="30" y="58417"/>
                </a:lnTo>
                <a:lnTo>
                  <a:pt x="0" y="68183"/>
                </a:lnTo>
                <a:lnTo>
                  <a:pt x="952" y="69267"/>
                </a:lnTo>
                <a:lnTo>
                  <a:pt x="7379" y="75923"/>
                </a:lnTo>
                <a:lnTo>
                  <a:pt x="8729" y="76332"/>
                </a:lnTo>
                <a:lnTo>
                  <a:pt x="10582" y="76605"/>
                </a:lnTo>
                <a:lnTo>
                  <a:pt x="15848" y="77042"/>
                </a:lnTo>
                <a:lnTo>
                  <a:pt x="19108" y="77102"/>
                </a:lnTo>
                <a:lnTo>
                  <a:pt x="28961" y="77140"/>
                </a:lnTo>
                <a:lnTo>
                  <a:pt x="31690" y="76191"/>
                </a:lnTo>
                <a:lnTo>
                  <a:pt x="34461" y="74606"/>
                </a:lnTo>
                <a:lnTo>
                  <a:pt x="37261" y="72596"/>
                </a:lnTo>
                <a:lnTo>
                  <a:pt x="40080" y="71256"/>
                </a:lnTo>
                <a:lnTo>
                  <a:pt x="42912" y="70363"/>
                </a:lnTo>
                <a:lnTo>
                  <a:pt x="45753" y="69768"/>
                </a:lnTo>
                <a:lnTo>
                  <a:pt x="48599" y="69371"/>
                </a:lnTo>
                <a:lnTo>
                  <a:pt x="51449" y="69107"/>
                </a:lnTo>
                <a:lnTo>
                  <a:pt x="54301" y="68930"/>
                </a:lnTo>
                <a:lnTo>
                  <a:pt x="57155" y="67860"/>
                </a:lnTo>
                <a:lnTo>
                  <a:pt x="60011" y="66194"/>
                </a:lnTo>
                <a:lnTo>
                  <a:pt x="62866" y="64131"/>
                </a:lnTo>
                <a:lnTo>
                  <a:pt x="65723" y="62756"/>
                </a:lnTo>
                <a:lnTo>
                  <a:pt x="68580" y="61838"/>
                </a:lnTo>
                <a:lnTo>
                  <a:pt x="71437" y="61227"/>
                </a:lnTo>
                <a:lnTo>
                  <a:pt x="74294" y="59867"/>
                </a:lnTo>
                <a:lnTo>
                  <a:pt x="77152" y="58008"/>
                </a:lnTo>
                <a:lnTo>
                  <a:pt x="80009" y="55816"/>
                </a:lnTo>
                <a:lnTo>
                  <a:pt x="82866" y="53402"/>
                </a:lnTo>
                <a:lnTo>
                  <a:pt x="85724" y="50840"/>
                </a:lnTo>
                <a:lnTo>
                  <a:pt x="88581" y="48180"/>
                </a:lnTo>
                <a:lnTo>
                  <a:pt x="91439" y="46406"/>
                </a:lnTo>
                <a:lnTo>
                  <a:pt x="94296" y="45225"/>
                </a:lnTo>
                <a:lnTo>
                  <a:pt x="97153" y="44436"/>
                </a:lnTo>
                <a:lnTo>
                  <a:pt x="100011" y="42959"/>
                </a:lnTo>
                <a:lnTo>
                  <a:pt x="102869" y="41020"/>
                </a:lnTo>
                <a:lnTo>
                  <a:pt x="109748" y="35617"/>
                </a:lnTo>
                <a:lnTo>
                  <a:pt x="113228" y="34878"/>
                </a:lnTo>
                <a:lnTo>
                  <a:pt x="115490" y="34681"/>
                </a:lnTo>
                <a:lnTo>
                  <a:pt x="116998" y="33598"/>
                </a:lnTo>
                <a:lnTo>
                  <a:pt x="118003" y="31922"/>
                </a:lnTo>
                <a:lnTo>
                  <a:pt x="119616" y="26941"/>
                </a:lnTo>
                <a:lnTo>
                  <a:pt x="118797" y="26532"/>
                </a:lnTo>
                <a:lnTo>
                  <a:pt x="115345" y="26078"/>
                </a:lnTo>
                <a:lnTo>
                  <a:pt x="114043" y="25005"/>
                </a:lnTo>
                <a:lnTo>
                  <a:pt x="113176" y="23336"/>
                </a:lnTo>
                <a:lnTo>
                  <a:pt x="112598" y="21272"/>
                </a:lnTo>
                <a:lnTo>
                  <a:pt x="112212" y="18943"/>
                </a:lnTo>
                <a:lnTo>
                  <a:pt x="111955" y="16437"/>
                </a:lnTo>
                <a:lnTo>
                  <a:pt x="111784" y="13815"/>
                </a:lnTo>
                <a:lnTo>
                  <a:pt x="110717" y="12066"/>
                </a:lnTo>
                <a:lnTo>
                  <a:pt x="109053" y="10901"/>
                </a:lnTo>
                <a:lnTo>
                  <a:pt x="106992" y="10124"/>
                </a:lnTo>
                <a:lnTo>
                  <a:pt x="104665" y="8653"/>
                </a:lnTo>
                <a:lnTo>
                  <a:pt x="102161" y="6720"/>
                </a:lnTo>
                <a:lnTo>
                  <a:pt x="99539" y="4480"/>
                </a:lnTo>
                <a:lnTo>
                  <a:pt x="96839" y="2985"/>
                </a:lnTo>
                <a:lnTo>
                  <a:pt x="94087" y="1989"/>
                </a:lnTo>
                <a:lnTo>
                  <a:pt x="91299" y="1325"/>
                </a:lnTo>
                <a:lnTo>
                  <a:pt x="88488" y="882"/>
                </a:lnTo>
                <a:lnTo>
                  <a:pt x="85661" y="587"/>
                </a:lnTo>
                <a:lnTo>
                  <a:pt x="82824" y="391"/>
                </a:lnTo>
                <a:lnTo>
                  <a:pt x="79980" y="259"/>
                </a:lnTo>
                <a:lnTo>
                  <a:pt x="74281" y="114"/>
                </a:lnTo>
                <a:lnTo>
                  <a:pt x="48576" y="0"/>
                </a:lnTo>
                <a:lnTo>
                  <a:pt x="45718" y="951"/>
                </a:lnTo>
                <a:lnTo>
                  <a:pt x="42861" y="2539"/>
                </a:lnTo>
                <a:lnTo>
                  <a:pt x="35982" y="7378"/>
                </a:lnTo>
                <a:lnTo>
                  <a:pt x="32501" y="8040"/>
                </a:lnTo>
                <a:lnTo>
                  <a:pt x="30239" y="8217"/>
                </a:lnTo>
                <a:lnTo>
                  <a:pt x="27779" y="9287"/>
                </a:lnTo>
                <a:lnTo>
                  <a:pt x="25186" y="10953"/>
                </a:lnTo>
                <a:lnTo>
                  <a:pt x="18733" y="15919"/>
                </a:lnTo>
                <a:lnTo>
                  <a:pt x="17250" y="17280"/>
                </a:lnTo>
                <a:lnTo>
                  <a:pt x="13063" y="21330"/>
                </a:lnTo>
                <a:lnTo>
                  <a:pt x="11566" y="23745"/>
                </a:lnTo>
                <a:lnTo>
                  <a:pt x="10568" y="26306"/>
                </a:lnTo>
                <a:lnTo>
                  <a:pt x="8688" y="33820"/>
                </a:lnTo>
                <a:lnTo>
                  <a:pt x="8649" y="34928"/>
                </a:lnTo>
                <a:lnTo>
                  <a:pt x="8574" y="49876"/>
                </a:lnTo>
                <a:lnTo>
                  <a:pt x="9525" y="50394"/>
                </a:lnTo>
                <a:lnTo>
                  <a:pt x="13123" y="50970"/>
                </a:lnTo>
                <a:lnTo>
                  <a:pt x="14463" y="52077"/>
                </a:lnTo>
                <a:lnTo>
                  <a:pt x="15357" y="53767"/>
                </a:lnTo>
                <a:lnTo>
                  <a:pt x="15952" y="55847"/>
                </a:lnTo>
                <a:lnTo>
                  <a:pt x="17302" y="57232"/>
                </a:lnTo>
                <a:lnTo>
                  <a:pt x="19154" y="58156"/>
                </a:lnTo>
                <a:lnTo>
                  <a:pt x="21341" y="58772"/>
                </a:lnTo>
                <a:lnTo>
                  <a:pt x="23752" y="59183"/>
                </a:lnTo>
                <a:lnTo>
                  <a:pt x="26312" y="59457"/>
                </a:lnTo>
                <a:lnTo>
                  <a:pt x="28971" y="59640"/>
                </a:lnTo>
                <a:lnTo>
                  <a:pt x="31696" y="59761"/>
                </a:lnTo>
                <a:lnTo>
                  <a:pt x="41202" y="59973"/>
                </a:lnTo>
                <a:lnTo>
                  <a:pt x="54647" y="60002"/>
                </a:lnTo>
                <a:lnTo>
                  <a:pt x="57386" y="59050"/>
                </a:lnTo>
                <a:lnTo>
                  <a:pt x="60165" y="57463"/>
                </a:lnTo>
                <a:lnTo>
                  <a:pt x="68086" y="51785"/>
                </a:lnTo>
                <a:lnTo>
                  <a:pt x="68251" y="50715"/>
                </a:lnTo>
                <a:lnTo>
                  <a:pt x="68360" y="49049"/>
                </a:lnTo>
                <a:lnTo>
                  <a:pt x="68566" y="43222"/>
                </a:lnTo>
                <a:lnTo>
                  <a:pt x="68578" y="35511"/>
                </a:lnTo>
                <a:lnTo>
                  <a:pt x="67625" y="35103"/>
                </a:lnTo>
                <a:lnTo>
                  <a:pt x="64028" y="34650"/>
                </a:lnTo>
                <a:lnTo>
                  <a:pt x="61735" y="33576"/>
                </a:lnTo>
                <a:lnTo>
                  <a:pt x="59254" y="31908"/>
                </a:lnTo>
                <a:lnTo>
                  <a:pt x="56647" y="29844"/>
                </a:lnTo>
                <a:lnTo>
                  <a:pt x="53956" y="28467"/>
                </a:lnTo>
                <a:lnTo>
                  <a:pt x="51210" y="27549"/>
                </a:lnTo>
                <a:lnTo>
                  <a:pt x="44511" y="26077"/>
                </a:lnTo>
                <a:lnTo>
                  <a:pt x="43961" y="26909"/>
                </a:lnTo>
                <a:lnTo>
                  <a:pt x="43594" y="28416"/>
                </a:lnTo>
                <a:lnTo>
                  <a:pt x="43350" y="30373"/>
                </a:lnTo>
                <a:lnTo>
                  <a:pt x="42234" y="31678"/>
                </a:lnTo>
                <a:lnTo>
                  <a:pt x="40538" y="32547"/>
                </a:lnTo>
                <a:lnTo>
                  <a:pt x="34654" y="34185"/>
                </a:lnTo>
                <a:lnTo>
                  <a:pt x="33580" y="35172"/>
                </a:lnTo>
                <a:lnTo>
                  <a:pt x="26079" y="42504"/>
                </a:lnTo>
                <a:lnTo>
                  <a:pt x="28417" y="42702"/>
                </a:lnTo>
                <a:lnTo>
                  <a:pt x="34243" y="42859"/>
                </a:lnTo>
                <a:lnTo>
                  <a:pt x="34280" y="42859"/>
                </a:lnTo>
                <a:lnTo>
                  <a:pt x="34283" y="42860"/>
                </a:lnTo>
                <a:lnTo>
                  <a:pt x="34286" y="42860"/>
                </a:lnTo>
                <a:lnTo>
                  <a:pt x="34289" y="34640"/>
                </a:lnTo>
                <a:lnTo>
                  <a:pt x="31749" y="34444"/>
                </a:lnTo>
                <a:lnTo>
                  <a:pt x="25716" y="342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28"/>
          <p:cNvSpPr/>
          <p:nvPr/>
        </p:nvSpPr>
        <p:spPr>
          <a:xfrm>
            <a:off x="5875020" y="4191987"/>
            <a:ext cx="77142" cy="68439"/>
          </a:xfrm>
          <a:custGeom>
            <a:avLst/>
            <a:gdLst/>
            <a:ahLst/>
            <a:cxnLst/>
            <a:rect l="0" t="0" r="0" b="0"/>
            <a:pathLst>
              <a:path w="77142" h="68439">
                <a:moveTo>
                  <a:pt x="42862" y="8538"/>
                </a:moveTo>
                <a:lnTo>
                  <a:pt x="51330" y="8538"/>
                </a:lnTo>
                <a:lnTo>
                  <a:pt x="51365" y="9490"/>
                </a:lnTo>
                <a:lnTo>
                  <a:pt x="51433" y="23738"/>
                </a:lnTo>
                <a:lnTo>
                  <a:pt x="51434" y="32950"/>
                </a:lnTo>
                <a:lnTo>
                  <a:pt x="50482" y="34337"/>
                </a:lnTo>
                <a:lnTo>
                  <a:pt x="48895" y="36215"/>
                </a:lnTo>
                <a:lnTo>
                  <a:pt x="44053" y="41522"/>
                </a:lnTo>
                <a:lnTo>
                  <a:pt x="42704" y="41957"/>
                </a:lnTo>
                <a:lnTo>
                  <a:pt x="40852" y="42247"/>
                </a:lnTo>
                <a:lnTo>
                  <a:pt x="38664" y="42440"/>
                </a:lnTo>
                <a:lnTo>
                  <a:pt x="37206" y="43522"/>
                </a:lnTo>
                <a:lnTo>
                  <a:pt x="36234" y="45196"/>
                </a:lnTo>
                <a:lnTo>
                  <a:pt x="35586" y="47264"/>
                </a:lnTo>
                <a:lnTo>
                  <a:pt x="34201" y="48643"/>
                </a:lnTo>
                <a:lnTo>
                  <a:pt x="32326" y="49562"/>
                </a:lnTo>
                <a:lnTo>
                  <a:pt x="30123" y="50174"/>
                </a:lnTo>
                <a:lnTo>
                  <a:pt x="27702" y="50583"/>
                </a:lnTo>
                <a:lnTo>
                  <a:pt x="25135" y="50855"/>
                </a:lnTo>
                <a:lnTo>
                  <a:pt x="18723" y="51293"/>
                </a:lnTo>
                <a:lnTo>
                  <a:pt x="15306" y="51352"/>
                </a:lnTo>
                <a:lnTo>
                  <a:pt x="13061" y="51368"/>
                </a:lnTo>
                <a:lnTo>
                  <a:pt x="10612" y="50426"/>
                </a:lnTo>
                <a:lnTo>
                  <a:pt x="8027" y="48846"/>
                </a:lnTo>
                <a:lnTo>
                  <a:pt x="27" y="42848"/>
                </a:lnTo>
                <a:lnTo>
                  <a:pt x="3" y="42830"/>
                </a:lnTo>
                <a:lnTo>
                  <a:pt x="0" y="38278"/>
                </a:lnTo>
                <a:lnTo>
                  <a:pt x="953" y="36937"/>
                </a:lnTo>
                <a:lnTo>
                  <a:pt x="2540" y="36043"/>
                </a:lnTo>
                <a:lnTo>
                  <a:pt x="7381" y="34608"/>
                </a:lnTo>
                <a:lnTo>
                  <a:pt x="9683" y="34491"/>
                </a:lnTo>
                <a:lnTo>
                  <a:pt x="23229" y="34286"/>
                </a:lnTo>
                <a:lnTo>
                  <a:pt x="32880" y="34258"/>
                </a:lnTo>
                <a:lnTo>
                  <a:pt x="34302" y="35210"/>
                </a:lnTo>
                <a:lnTo>
                  <a:pt x="36203" y="36796"/>
                </a:lnTo>
                <a:lnTo>
                  <a:pt x="42472" y="42475"/>
                </a:lnTo>
                <a:lnTo>
                  <a:pt x="43555" y="42592"/>
                </a:lnTo>
                <a:lnTo>
                  <a:pt x="45229" y="42671"/>
                </a:lnTo>
                <a:lnTo>
                  <a:pt x="47297" y="42723"/>
                </a:lnTo>
                <a:lnTo>
                  <a:pt x="48676" y="43711"/>
                </a:lnTo>
                <a:lnTo>
                  <a:pt x="49596" y="45321"/>
                </a:lnTo>
                <a:lnTo>
                  <a:pt x="51071" y="50199"/>
                </a:lnTo>
                <a:lnTo>
                  <a:pt x="51192" y="51552"/>
                </a:lnTo>
                <a:lnTo>
                  <a:pt x="51273" y="53406"/>
                </a:lnTo>
                <a:lnTo>
                  <a:pt x="51403" y="58676"/>
                </a:lnTo>
                <a:lnTo>
                  <a:pt x="50461" y="59108"/>
                </a:lnTo>
                <a:lnTo>
                  <a:pt x="48881" y="59396"/>
                </a:lnTo>
                <a:lnTo>
                  <a:pt x="46874" y="59589"/>
                </a:lnTo>
                <a:lnTo>
                  <a:pt x="44584" y="60669"/>
                </a:lnTo>
                <a:lnTo>
                  <a:pt x="42106" y="62342"/>
                </a:lnTo>
                <a:lnTo>
                  <a:pt x="35833" y="67320"/>
                </a:lnTo>
                <a:lnTo>
                  <a:pt x="34366" y="67728"/>
                </a:lnTo>
                <a:lnTo>
                  <a:pt x="32436" y="68001"/>
                </a:lnTo>
                <a:lnTo>
                  <a:pt x="27044" y="68438"/>
                </a:lnTo>
                <a:lnTo>
                  <a:pt x="26602" y="67521"/>
                </a:lnTo>
                <a:lnTo>
                  <a:pt x="26306" y="65957"/>
                </a:lnTo>
                <a:lnTo>
                  <a:pt x="26110" y="63962"/>
                </a:lnTo>
                <a:lnTo>
                  <a:pt x="25027" y="62632"/>
                </a:lnTo>
                <a:lnTo>
                  <a:pt x="23352" y="61746"/>
                </a:lnTo>
                <a:lnTo>
                  <a:pt x="21283" y="61155"/>
                </a:lnTo>
                <a:lnTo>
                  <a:pt x="18951" y="60761"/>
                </a:lnTo>
                <a:lnTo>
                  <a:pt x="16444" y="60498"/>
                </a:lnTo>
                <a:lnTo>
                  <a:pt x="13820" y="60323"/>
                </a:lnTo>
                <a:lnTo>
                  <a:pt x="12071" y="59254"/>
                </a:lnTo>
                <a:lnTo>
                  <a:pt x="10904" y="57588"/>
                </a:lnTo>
                <a:lnTo>
                  <a:pt x="10127" y="55526"/>
                </a:lnTo>
                <a:lnTo>
                  <a:pt x="9609" y="53198"/>
                </a:lnTo>
                <a:lnTo>
                  <a:pt x="9263" y="50694"/>
                </a:lnTo>
                <a:lnTo>
                  <a:pt x="9033" y="48072"/>
                </a:lnTo>
                <a:lnTo>
                  <a:pt x="8879" y="45371"/>
                </a:lnTo>
                <a:lnTo>
                  <a:pt x="8709" y="39831"/>
                </a:lnTo>
                <a:lnTo>
                  <a:pt x="8612" y="31356"/>
                </a:lnTo>
                <a:lnTo>
                  <a:pt x="9551" y="29465"/>
                </a:lnTo>
                <a:lnTo>
                  <a:pt x="11130" y="28204"/>
                </a:lnTo>
                <a:lnTo>
                  <a:pt x="13135" y="27364"/>
                </a:lnTo>
                <a:lnTo>
                  <a:pt x="15424" y="25851"/>
                </a:lnTo>
                <a:lnTo>
                  <a:pt x="17903" y="23890"/>
                </a:lnTo>
                <a:lnTo>
                  <a:pt x="20507" y="21630"/>
                </a:lnTo>
                <a:lnTo>
                  <a:pt x="22244" y="19171"/>
                </a:lnTo>
                <a:lnTo>
                  <a:pt x="23402" y="16579"/>
                </a:lnTo>
                <a:lnTo>
                  <a:pt x="24173" y="13898"/>
                </a:lnTo>
                <a:lnTo>
                  <a:pt x="25641" y="12111"/>
                </a:lnTo>
                <a:lnTo>
                  <a:pt x="27571" y="10920"/>
                </a:lnTo>
                <a:lnTo>
                  <a:pt x="29811" y="10126"/>
                </a:lnTo>
                <a:lnTo>
                  <a:pt x="32256" y="8644"/>
                </a:lnTo>
                <a:lnTo>
                  <a:pt x="34839" y="6704"/>
                </a:lnTo>
                <a:lnTo>
                  <a:pt x="37513" y="4458"/>
                </a:lnTo>
                <a:lnTo>
                  <a:pt x="40249" y="2960"/>
                </a:lnTo>
                <a:lnTo>
                  <a:pt x="43025" y="1962"/>
                </a:lnTo>
                <a:lnTo>
                  <a:pt x="45828" y="1296"/>
                </a:lnTo>
                <a:lnTo>
                  <a:pt x="49602" y="852"/>
                </a:lnTo>
                <a:lnTo>
                  <a:pt x="54023" y="557"/>
                </a:lnTo>
                <a:lnTo>
                  <a:pt x="65704" y="82"/>
                </a:lnTo>
                <a:lnTo>
                  <a:pt x="72278" y="0"/>
                </a:lnTo>
                <a:lnTo>
                  <a:pt x="73903" y="941"/>
                </a:lnTo>
                <a:lnTo>
                  <a:pt x="74986" y="2520"/>
                </a:lnTo>
                <a:lnTo>
                  <a:pt x="76724" y="7349"/>
                </a:lnTo>
                <a:lnTo>
                  <a:pt x="76867" y="8698"/>
                </a:lnTo>
                <a:lnTo>
                  <a:pt x="76962" y="10549"/>
                </a:lnTo>
                <a:lnTo>
                  <a:pt x="77068" y="15147"/>
                </a:lnTo>
                <a:lnTo>
                  <a:pt x="77141" y="28658"/>
                </a:lnTo>
                <a:lnTo>
                  <a:pt x="76192" y="31476"/>
                </a:lnTo>
                <a:lnTo>
                  <a:pt x="74607" y="34307"/>
                </a:lnTo>
                <a:lnTo>
                  <a:pt x="72598" y="37148"/>
                </a:lnTo>
                <a:lnTo>
                  <a:pt x="71258" y="39994"/>
                </a:lnTo>
                <a:lnTo>
                  <a:pt x="70366" y="42843"/>
                </a:lnTo>
                <a:lnTo>
                  <a:pt x="69771" y="45696"/>
                </a:lnTo>
                <a:lnTo>
                  <a:pt x="68421" y="48549"/>
                </a:lnTo>
                <a:lnTo>
                  <a:pt x="66569" y="51405"/>
                </a:lnTo>
                <a:lnTo>
                  <a:pt x="61304" y="58280"/>
                </a:lnTo>
                <a:lnTo>
                  <a:pt x="58966" y="59797"/>
                </a:lnTo>
                <a:lnTo>
                  <a:pt x="55503" y="61761"/>
                </a:lnTo>
                <a:lnTo>
                  <a:pt x="45359" y="67205"/>
                </a:lnTo>
                <a:lnTo>
                  <a:pt x="43574" y="67652"/>
                </a:lnTo>
                <a:lnTo>
                  <a:pt x="41432" y="67950"/>
                </a:lnTo>
                <a:lnTo>
                  <a:pt x="39051" y="68148"/>
                </a:lnTo>
                <a:lnTo>
                  <a:pt x="36512" y="68280"/>
                </a:lnTo>
                <a:lnTo>
                  <a:pt x="31150" y="68428"/>
                </a:lnTo>
                <a:lnTo>
                  <a:pt x="29339" y="67514"/>
                </a:lnTo>
                <a:lnTo>
                  <a:pt x="28132" y="65953"/>
                </a:lnTo>
                <a:lnTo>
                  <a:pt x="27327" y="63959"/>
                </a:lnTo>
                <a:lnTo>
                  <a:pt x="25838" y="62631"/>
                </a:lnTo>
                <a:lnTo>
                  <a:pt x="23893" y="61744"/>
                </a:lnTo>
                <a:lnTo>
                  <a:pt x="21643" y="61154"/>
                </a:lnTo>
                <a:lnTo>
                  <a:pt x="19191" y="60760"/>
                </a:lnTo>
                <a:lnTo>
                  <a:pt x="16604" y="60498"/>
                </a:lnTo>
                <a:lnTo>
                  <a:pt x="13927" y="60323"/>
                </a:lnTo>
                <a:lnTo>
                  <a:pt x="12142" y="59253"/>
                </a:lnTo>
                <a:lnTo>
                  <a:pt x="10952" y="57588"/>
                </a:lnTo>
                <a:lnTo>
                  <a:pt x="10158" y="55525"/>
                </a:lnTo>
                <a:lnTo>
                  <a:pt x="9630" y="53198"/>
                </a:lnTo>
                <a:lnTo>
                  <a:pt x="9277" y="50694"/>
                </a:lnTo>
                <a:lnTo>
                  <a:pt x="8711" y="44381"/>
                </a:lnTo>
                <a:lnTo>
                  <a:pt x="8665" y="42911"/>
                </a:lnTo>
                <a:lnTo>
                  <a:pt x="8585" y="31032"/>
                </a:lnTo>
                <a:lnTo>
                  <a:pt x="8576" y="22717"/>
                </a:lnTo>
                <a:lnTo>
                  <a:pt x="9527" y="20848"/>
                </a:lnTo>
                <a:lnTo>
                  <a:pt x="11114" y="19602"/>
                </a:lnTo>
                <a:lnTo>
                  <a:pt x="13124" y="18771"/>
                </a:lnTo>
                <a:lnTo>
                  <a:pt x="15417" y="17265"/>
                </a:lnTo>
                <a:lnTo>
                  <a:pt x="17898" y="15309"/>
                </a:lnTo>
                <a:lnTo>
                  <a:pt x="20504" y="13052"/>
                </a:lnTo>
                <a:lnTo>
                  <a:pt x="23194" y="11547"/>
                </a:lnTo>
                <a:lnTo>
                  <a:pt x="25940" y="10544"/>
                </a:lnTo>
                <a:lnTo>
                  <a:pt x="28723" y="9875"/>
                </a:lnTo>
                <a:lnTo>
                  <a:pt x="31531" y="9429"/>
                </a:lnTo>
                <a:lnTo>
                  <a:pt x="34356" y="9132"/>
                </a:lnTo>
                <a:lnTo>
                  <a:pt x="41182" y="8655"/>
                </a:lnTo>
                <a:lnTo>
                  <a:pt x="44655" y="8590"/>
                </a:lnTo>
                <a:lnTo>
                  <a:pt x="55589" y="8541"/>
                </a:lnTo>
                <a:lnTo>
                  <a:pt x="57061" y="9492"/>
                </a:lnTo>
                <a:lnTo>
                  <a:pt x="58043" y="11079"/>
                </a:lnTo>
                <a:lnTo>
                  <a:pt x="59619" y="15919"/>
                </a:lnTo>
                <a:lnTo>
                  <a:pt x="59749" y="17268"/>
                </a:lnTo>
                <a:lnTo>
                  <a:pt x="59835" y="19121"/>
                </a:lnTo>
                <a:lnTo>
                  <a:pt x="59892" y="21308"/>
                </a:lnTo>
                <a:lnTo>
                  <a:pt x="58978" y="22766"/>
                </a:lnTo>
                <a:lnTo>
                  <a:pt x="57416" y="23738"/>
                </a:lnTo>
                <a:lnTo>
                  <a:pt x="52616" y="25299"/>
                </a:lnTo>
                <a:lnTo>
                  <a:pt x="52222" y="26379"/>
                </a:lnTo>
                <a:lnTo>
                  <a:pt x="51960" y="28052"/>
                </a:lnTo>
                <a:lnTo>
                  <a:pt x="51784" y="30120"/>
                </a:lnTo>
                <a:lnTo>
                  <a:pt x="50715" y="31498"/>
                </a:lnTo>
                <a:lnTo>
                  <a:pt x="49050" y="32417"/>
                </a:lnTo>
                <a:lnTo>
                  <a:pt x="42862" y="342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29"/>
          <p:cNvSpPr/>
          <p:nvPr/>
        </p:nvSpPr>
        <p:spPr>
          <a:xfrm>
            <a:off x="6380797" y="4200525"/>
            <a:ext cx="77154" cy="59999"/>
          </a:xfrm>
          <a:custGeom>
            <a:avLst/>
            <a:gdLst/>
            <a:ahLst/>
            <a:cxnLst/>
            <a:rect l="0" t="0" r="0" b="0"/>
            <a:pathLst>
              <a:path w="77154" h="59999">
                <a:moveTo>
                  <a:pt x="68580" y="8572"/>
                </a:moveTo>
                <a:lnTo>
                  <a:pt x="60361" y="8572"/>
                </a:lnTo>
                <a:lnTo>
                  <a:pt x="59291" y="7620"/>
                </a:lnTo>
                <a:lnTo>
                  <a:pt x="52658" y="1191"/>
                </a:lnTo>
                <a:lnTo>
                  <a:pt x="51297" y="794"/>
                </a:lnTo>
                <a:lnTo>
                  <a:pt x="49438" y="529"/>
                </a:lnTo>
                <a:lnTo>
                  <a:pt x="44161" y="105"/>
                </a:lnTo>
                <a:lnTo>
                  <a:pt x="40900" y="46"/>
                </a:lnTo>
                <a:lnTo>
                  <a:pt x="10159" y="0"/>
                </a:lnTo>
                <a:lnTo>
                  <a:pt x="8677" y="952"/>
                </a:lnTo>
                <a:lnTo>
                  <a:pt x="6737" y="2540"/>
                </a:lnTo>
                <a:lnTo>
                  <a:pt x="394" y="8219"/>
                </a:lnTo>
                <a:lnTo>
                  <a:pt x="263" y="9289"/>
                </a:lnTo>
                <a:lnTo>
                  <a:pt x="175" y="10955"/>
                </a:lnTo>
                <a:lnTo>
                  <a:pt x="35" y="15922"/>
                </a:lnTo>
                <a:lnTo>
                  <a:pt x="0" y="41283"/>
                </a:lnTo>
                <a:lnTo>
                  <a:pt x="953" y="42762"/>
                </a:lnTo>
                <a:lnTo>
                  <a:pt x="2540" y="44701"/>
                </a:lnTo>
                <a:lnTo>
                  <a:pt x="7381" y="50105"/>
                </a:lnTo>
                <a:lnTo>
                  <a:pt x="8731" y="50548"/>
                </a:lnTo>
                <a:lnTo>
                  <a:pt x="10583" y="50843"/>
                </a:lnTo>
                <a:lnTo>
                  <a:pt x="15849" y="51318"/>
                </a:lnTo>
                <a:lnTo>
                  <a:pt x="17233" y="52309"/>
                </a:lnTo>
                <a:lnTo>
                  <a:pt x="19109" y="53923"/>
                </a:lnTo>
                <a:lnTo>
                  <a:pt x="21312" y="55951"/>
                </a:lnTo>
                <a:lnTo>
                  <a:pt x="23733" y="57303"/>
                </a:lnTo>
                <a:lnTo>
                  <a:pt x="26299" y="58204"/>
                </a:lnTo>
                <a:lnTo>
                  <a:pt x="28963" y="58805"/>
                </a:lnTo>
                <a:lnTo>
                  <a:pt x="31691" y="59206"/>
                </a:lnTo>
                <a:lnTo>
                  <a:pt x="34463" y="59473"/>
                </a:lnTo>
                <a:lnTo>
                  <a:pt x="41204" y="59902"/>
                </a:lnTo>
                <a:lnTo>
                  <a:pt x="44665" y="59960"/>
                </a:lnTo>
                <a:lnTo>
                  <a:pt x="54649" y="59998"/>
                </a:lnTo>
                <a:lnTo>
                  <a:pt x="56435" y="59049"/>
                </a:lnTo>
                <a:lnTo>
                  <a:pt x="57626" y="57463"/>
                </a:lnTo>
                <a:lnTo>
                  <a:pt x="58420" y="55453"/>
                </a:lnTo>
                <a:lnTo>
                  <a:pt x="59901" y="54114"/>
                </a:lnTo>
                <a:lnTo>
                  <a:pt x="61842" y="53221"/>
                </a:lnTo>
                <a:lnTo>
                  <a:pt x="64088" y="52625"/>
                </a:lnTo>
                <a:lnTo>
                  <a:pt x="66538" y="52228"/>
                </a:lnTo>
                <a:lnTo>
                  <a:pt x="69124" y="51964"/>
                </a:lnTo>
                <a:lnTo>
                  <a:pt x="75567" y="51539"/>
                </a:lnTo>
                <a:lnTo>
                  <a:pt x="76095" y="50552"/>
                </a:lnTo>
                <a:lnTo>
                  <a:pt x="76448" y="48941"/>
                </a:lnTo>
                <a:lnTo>
                  <a:pt x="77013" y="44063"/>
                </a:lnTo>
                <a:lnTo>
                  <a:pt x="77060" y="42710"/>
                </a:lnTo>
                <a:lnTo>
                  <a:pt x="77145" y="34202"/>
                </a:lnTo>
                <a:lnTo>
                  <a:pt x="77153" y="13061"/>
                </a:lnTo>
                <a:lnTo>
                  <a:pt x="76200" y="11565"/>
                </a:lnTo>
                <a:lnTo>
                  <a:pt x="74613" y="10567"/>
                </a:lnTo>
                <a:lnTo>
                  <a:pt x="72602" y="9902"/>
                </a:lnTo>
                <a:lnTo>
                  <a:pt x="70309" y="9459"/>
                </a:lnTo>
                <a:lnTo>
                  <a:pt x="67827" y="9163"/>
                </a:lnTo>
                <a:lnTo>
                  <a:pt x="65221" y="8966"/>
                </a:lnTo>
                <a:lnTo>
                  <a:pt x="63483" y="7882"/>
                </a:lnTo>
                <a:lnTo>
                  <a:pt x="62325" y="6207"/>
                </a:lnTo>
                <a:lnTo>
                  <a:pt x="61552" y="4138"/>
                </a:lnTo>
                <a:lnTo>
                  <a:pt x="60085" y="2759"/>
                </a:lnTo>
                <a:lnTo>
                  <a:pt x="58154" y="1839"/>
                </a:lnTo>
                <a:lnTo>
                  <a:pt x="55914" y="1226"/>
                </a:lnTo>
                <a:lnTo>
                  <a:pt x="53469" y="817"/>
                </a:lnTo>
                <a:lnTo>
                  <a:pt x="50886" y="545"/>
                </a:lnTo>
                <a:lnTo>
                  <a:pt x="44448" y="107"/>
                </a:lnTo>
                <a:lnTo>
                  <a:pt x="41027" y="48"/>
                </a:lnTo>
                <a:lnTo>
                  <a:pt x="18476" y="0"/>
                </a:lnTo>
                <a:lnTo>
                  <a:pt x="18032" y="953"/>
                </a:lnTo>
                <a:lnTo>
                  <a:pt x="17737" y="2540"/>
                </a:lnTo>
                <a:lnTo>
                  <a:pt x="17539" y="4550"/>
                </a:lnTo>
                <a:lnTo>
                  <a:pt x="16455" y="5891"/>
                </a:lnTo>
                <a:lnTo>
                  <a:pt x="14781" y="6785"/>
                </a:lnTo>
                <a:lnTo>
                  <a:pt x="12711" y="7380"/>
                </a:lnTo>
                <a:lnTo>
                  <a:pt x="11331" y="8730"/>
                </a:lnTo>
                <a:lnTo>
                  <a:pt x="10412" y="10583"/>
                </a:lnTo>
                <a:lnTo>
                  <a:pt x="9799" y="12770"/>
                </a:lnTo>
                <a:lnTo>
                  <a:pt x="9390" y="15181"/>
                </a:lnTo>
                <a:lnTo>
                  <a:pt x="9118" y="17740"/>
                </a:lnTo>
                <a:lnTo>
                  <a:pt x="8680" y="24141"/>
                </a:lnTo>
                <a:lnTo>
                  <a:pt x="8621" y="27557"/>
                </a:lnTo>
                <a:lnTo>
                  <a:pt x="8574" y="46943"/>
                </a:lnTo>
                <a:lnTo>
                  <a:pt x="9526" y="48440"/>
                </a:lnTo>
                <a:lnTo>
                  <a:pt x="11113" y="49438"/>
                </a:lnTo>
                <a:lnTo>
                  <a:pt x="15954" y="51040"/>
                </a:lnTo>
                <a:lnTo>
                  <a:pt x="17303" y="51172"/>
                </a:lnTo>
                <a:lnTo>
                  <a:pt x="19156" y="51259"/>
                </a:lnTo>
                <a:lnTo>
                  <a:pt x="21343" y="51318"/>
                </a:lnTo>
                <a:lnTo>
                  <a:pt x="23754" y="52309"/>
                </a:lnTo>
                <a:lnTo>
                  <a:pt x="26313" y="53923"/>
                </a:lnTo>
                <a:lnTo>
                  <a:pt x="33823" y="59651"/>
                </a:lnTo>
                <a:lnTo>
                  <a:pt x="34931" y="58817"/>
                </a:lnTo>
                <a:lnTo>
                  <a:pt x="36622" y="57309"/>
                </a:lnTo>
                <a:lnTo>
                  <a:pt x="38703" y="55351"/>
                </a:lnTo>
                <a:lnTo>
                  <a:pt x="41042" y="54045"/>
                </a:lnTo>
                <a:lnTo>
                  <a:pt x="43554" y="53175"/>
                </a:lnTo>
                <a:lnTo>
                  <a:pt x="49879" y="51779"/>
                </a:lnTo>
                <a:lnTo>
                  <a:pt x="51350" y="50711"/>
                </a:lnTo>
                <a:lnTo>
                  <a:pt x="53283" y="49047"/>
                </a:lnTo>
                <a:lnTo>
                  <a:pt x="58679" y="44084"/>
                </a:lnTo>
                <a:lnTo>
                  <a:pt x="64165" y="38673"/>
                </a:lnTo>
                <a:lnTo>
                  <a:pt x="66589" y="37212"/>
                </a:lnTo>
                <a:lnTo>
                  <a:pt x="69158" y="36238"/>
                </a:lnTo>
                <a:lnTo>
                  <a:pt x="71823" y="35588"/>
                </a:lnTo>
                <a:lnTo>
                  <a:pt x="73599" y="34203"/>
                </a:lnTo>
                <a:lnTo>
                  <a:pt x="74784" y="32327"/>
                </a:lnTo>
                <a:lnTo>
                  <a:pt x="76685" y="27023"/>
                </a:lnTo>
                <a:lnTo>
                  <a:pt x="75888" y="25635"/>
                </a:lnTo>
                <a:lnTo>
                  <a:pt x="74405" y="23757"/>
                </a:lnTo>
                <a:lnTo>
                  <a:pt x="68681" y="17259"/>
                </a:lnTo>
                <a:lnTo>
                  <a:pt x="67695" y="17221"/>
                </a:lnTo>
                <a:lnTo>
                  <a:pt x="61208" y="17155"/>
                </a:lnTo>
                <a:lnTo>
                  <a:pt x="59855" y="18104"/>
                </a:lnTo>
                <a:lnTo>
                  <a:pt x="58001" y="19689"/>
                </a:lnTo>
                <a:lnTo>
                  <a:pt x="51820" y="25364"/>
                </a:lnTo>
                <a:lnTo>
                  <a:pt x="42895" y="34258"/>
                </a:lnTo>
                <a:lnTo>
                  <a:pt x="42865" y="34287"/>
                </a:lnTo>
                <a:lnTo>
                  <a:pt x="42864" y="34289"/>
                </a:lnTo>
                <a:lnTo>
                  <a:pt x="42863" y="29738"/>
                </a:lnTo>
                <a:lnTo>
                  <a:pt x="43815" y="28398"/>
                </a:lnTo>
                <a:lnTo>
                  <a:pt x="45403" y="27504"/>
                </a:lnTo>
                <a:lnTo>
                  <a:pt x="51435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30"/>
          <p:cNvSpPr/>
          <p:nvPr/>
        </p:nvSpPr>
        <p:spPr>
          <a:xfrm>
            <a:off x="6605012" y="3446155"/>
            <a:ext cx="67242" cy="68570"/>
          </a:xfrm>
          <a:custGeom>
            <a:avLst/>
            <a:gdLst/>
            <a:ahLst/>
            <a:cxnLst/>
            <a:rect l="0" t="0" r="0" b="0"/>
            <a:pathLst>
              <a:path w="67242" h="68570">
                <a:moveTo>
                  <a:pt x="15815" y="59997"/>
                </a:moveTo>
                <a:lnTo>
                  <a:pt x="15815" y="52616"/>
                </a:lnTo>
                <a:lnTo>
                  <a:pt x="16768" y="52219"/>
                </a:lnTo>
                <a:lnTo>
                  <a:pt x="18355" y="51954"/>
                </a:lnTo>
                <a:lnTo>
                  <a:pt x="23196" y="51529"/>
                </a:lnTo>
                <a:lnTo>
                  <a:pt x="26398" y="51471"/>
                </a:lnTo>
                <a:lnTo>
                  <a:pt x="48526" y="51425"/>
                </a:lnTo>
                <a:lnTo>
                  <a:pt x="50005" y="52377"/>
                </a:lnTo>
                <a:lnTo>
                  <a:pt x="51944" y="53965"/>
                </a:lnTo>
                <a:lnTo>
                  <a:pt x="57348" y="58805"/>
                </a:lnTo>
                <a:lnTo>
                  <a:pt x="57791" y="60155"/>
                </a:lnTo>
                <a:lnTo>
                  <a:pt x="58086" y="62007"/>
                </a:lnTo>
                <a:lnTo>
                  <a:pt x="58673" y="68519"/>
                </a:lnTo>
                <a:lnTo>
                  <a:pt x="58676" y="68560"/>
                </a:lnTo>
                <a:lnTo>
                  <a:pt x="45907" y="68569"/>
                </a:lnTo>
                <a:lnTo>
                  <a:pt x="43496" y="67617"/>
                </a:lnTo>
                <a:lnTo>
                  <a:pt x="40937" y="66030"/>
                </a:lnTo>
                <a:lnTo>
                  <a:pt x="34536" y="61189"/>
                </a:lnTo>
                <a:lnTo>
                  <a:pt x="34011" y="59839"/>
                </a:lnTo>
                <a:lnTo>
                  <a:pt x="33661" y="57986"/>
                </a:lnTo>
                <a:lnTo>
                  <a:pt x="33427" y="55799"/>
                </a:lnTo>
                <a:lnTo>
                  <a:pt x="33271" y="53389"/>
                </a:lnTo>
                <a:lnTo>
                  <a:pt x="33168" y="50829"/>
                </a:lnTo>
                <a:lnTo>
                  <a:pt x="33001" y="44428"/>
                </a:lnTo>
                <a:lnTo>
                  <a:pt x="32972" y="38768"/>
                </a:lnTo>
                <a:lnTo>
                  <a:pt x="33921" y="36320"/>
                </a:lnTo>
                <a:lnTo>
                  <a:pt x="35505" y="33735"/>
                </a:lnTo>
                <a:lnTo>
                  <a:pt x="40342" y="27293"/>
                </a:lnTo>
                <a:lnTo>
                  <a:pt x="41692" y="26764"/>
                </a:lnTo>
                <a:lnTo>
                  <a:pt x="43543" y="26412"/>
                </a:lnTo>
                <a:lnTo>
                  <a:pt x="45731" y="26177"/>
                </a:lnTo>
                <a:lnTo>
                  <a:pt x="47189" y="25068"/>
                </a:lnTo>
                <a:lnTo>
                  <a:pt x="48161" y="23376"/>
                </a:lnTo>
                <a:lnTo>
                  <a:pt x="48809" y="21296"/>
                </a:lnTo>
                <a:lnTo>
                  <a:pt x="50194" y="19909"/>
                </a:lnTo>
                <a:lnTo>
                  <a:pt x="52070" y="18984"/>
                </a:lnTo>
                <a:lnTo>
                  <a:pt x="57372" y="17500"/>
                </a:lnTo>
                <a:lnTo>
                  <a:pt x="57807" y="18331"/>
                </a:lnTo>
                <a:lnTo>
                  <a:pt x="58097" y="19837"/>
                </a:lnTo>
                <a:lnTo>
                  <a:pt x="58291" y="21794"/>
                </a:lnTo>
                <a:lnTo>
                  <a:pt x="59372" y="23098"/>
                </a:lnTo>
                <a:lnTo>
                  <a:pt x="61046" y="23968"/>
                </a:lnTo>
                <a:lnTo>
                  <a:pt x="66024" y="25364"/>
                </a:lnTo>
                <a:lnTo>
                  <a:pt x="66433" y="26431"/>
                </a:lnTo>
                <a:lnTo>
                  <a:pt x="66705" y="28094"/>
                </a:lnTo>
                <a:lnTo>
                  <a:pt x="67142" y="33058"/>
                </a:lnTo>
                <a:lnTo>
                  <a:pt x="67203" y="36277"/>
                </a:lnTo>
                <a:lnTo>
                  <a:pt x="67241" y="41553"/>
                </a:lnTo>
                <a:lnTo>
                  <a:pt x="66291" y="42939"/>
                </a:lnTo>
                <a:lnTo>
                  <a:pt x="64706" y="44815"/>
                </a:lnTo>
                <a:lnTo>
                  <a:pt x="62696" y="47018"/>
                </a:lnTo>
                <a:lnTo>
                  <a:pt x="61357" y="49439"/>
                </a:lnTo>
                <a:lnTo>
                  <a:pt x="60464" y="52006"/>
                </a:lnTo>
                <a:lnTo>
                  <a:pt x="59868" y="54670"/>
                </a:lnTo>
                <a:lnTo>
                  <a:pt x="58519" y="57398"/>
                </a:lnTo>
                <a:lnTo>
                  <a:pt x="56667" y="60170"/>
                </a:lnTo>
                <a:lnTo>
                  <a:pt x="54479" y="62969"/>
                </a:lnTo>
                <a:lnTo>
                  <a:pt x="52070" y="64836"/>
                </a:lnTo>
                <a:lnTo>
                  <a:pt x="49509" y="66081"/>
                </a:lnTo>
                <a:lnTo>
                  <a:pt x="46850" y="66910"/>
                </a:lnTo>
                <a:lnTo>
                  <a:pt x="44125" y="67463"/>
                </a:lnTo>
                <a:lnTo>
                  <a:pt x="41356" y="67832"/>
                </a:lnTo>
                <a:lnTo>
                  <a:pt x="38557" y="68078"/>
                </a:lnTo>
                <a:lnTo>
                  <a:pt x="35740" y="68242"/>
                </a:lnTo>
                <a:lnTo>
                  <a:pt x="26070" y="68526"/>
                </a:lnTo>
                <a:lnTo>
                  <a:pt x="24557" y="67588"/>
                </a:lnTo>
                <a:lnTo>
                  <a:pt x="22595" y="66010"/>
                </a:lnTo>
                <a:lnTo>
                  <a:pt x="17155" y="61185"/>
                </a:lnTo>
                <a:lnTo>
                  <a:pt x="16708" y="59836"/>
                </a:lnTo>
                <a:lnTo>
                  <a:pt x="16410" y="57985"/>
                </a:lnTo>
                <a:lnTo>
                  <a:pt x="16212" y="55798"/>
                </a:lnTo>
                <a:lnTo>
                  <a:pt x="16079" y="53388"/>
                </a:lnTo>
                <a:lnTo>
                  <a:pt x="15933" y="48170"/>
                </a:lnTo>
                <a:lnTo>
                  <a:pt x="15818" y="22839"/>
                </a:lnTo>
                <a:lnTo>
                  <a:pt x="16770" y="19985"/>
                </a:lnTo>
                <a:lnTo>
                  <a:pt x="18356" y="17130"/>
                </a:lnTo>
                <a:lnTo>
                  <a:pt x="23196" y="10254"/>
                </a:lnTo>
                <a:lnTo>
                  <a:pt x="24546" y="8738"/>
                </a:lnTo>
                <a:lnTo>
                  <a:pt x="31664" y="1330"/>
                </a:lnTo>
                <a:lnTo>
                  <a:pt x="33048" y="883"/>
                </a:lnTo>
                <a:lnTo>
                  <a:pt x="34924" y="585"/>
                </a:lnTo>
                <a:lnTo>
                  <a:pt x="40227" y="107"/>
                </a:lnTo>
                <a:lnTo>
                  <a:pt x="41614" y="68"/>
                </a:lnTo>
                <a:lnTo>
                  <a:pt x="48799" y="0"/>
                </a:lnTo>
                <a:lnTo>
                  <a:pt x="50187" y="949"/>
                </a:lnTo>
                <a:lnTo>
                  <a:pt x="52064" y="2534"/>
                </a:lnTo>
                <a:lnTo>
                  <a:pt x="54269" y="4544"/>
                </a:lnTo>
                <a:lnTo>
                  <a:pt x="55738" y="6836"/>
                </a:lnTo>
                <a:lnTo>
                  <a:pt x="56718" y="9316"/>
                </a:lnTo>
                <a:lnTo>
                  <a:pt x="57372" y="11922"/>
                </a:lnTo>
                <a:lnTo>
                  <a:pt x="57807" y="14612"/>
                </a:lnTo>
                <a:lnTo>
                  <a:pt x="58097" y="17358"/>
                </a:lnTo>
                <a:lnTo>
                  <a:pt x="58291" y="20141"/>
                </a:lnTo>
                <a:lnTo>
                  <a:pt x="58420" y="22949"/>
                </a:lnTo>
                <a:lnTo>
                  <a:pt x="58563" y="28609"/>
                </a:lnTo>
                <a:lnTo>
                  <a:pt x="58644" y="37150"/>
                </a:lnTo>
                <a:lnTo>
                  <a:pt x="57703" y="40003"/>
                </a:lnTo>
                <a:lnTo>
                  <a:pt x="56123" y="42858"/>
                </a:lnTo>
                <a:lnTo>
                  <a:pt x="51294" y="49732"/>
                </a:lnTo>
                <a:lnTo>
                  <a:pt x="49945" y="51249"/>
                </a:lnTo>
                <a:lnTo>
                  <a:pt x="45906" y="55474"/>
                </a:lnTo>
                <a:lnTo>
                  <a:pt x="43496" y="56982"/>
                </a:lnTo>
                <a:lnTo>
                  <a:pt x="40937" y="57987"/>
                </a:lnTo>
                <a:lnTo>
                  <a:pt x="34536" y="59600"/>
                </a:lnTo>
                <a:lnTo>
                  <a:pt x="33058" y="59732"/>
                </a:lnTo>
                <a:lnTo>
                  <a:pt x="31120" y="59821"/>
                </a:lnTo>
                <a:lnTo>
                  <a:pt x="25718" y="59962"/>
                </a:lnTo>
                <a:lnTo>
                  <a:pt x="24322" y="59021"/>
                </a:lnTo>
                <a:lnTo>
                  <a:pt x="22439" y="57441"/>
                </a:lnTo>
                <a:lnTo>
                  <a:pt x="20231" y="55436"/>
                </a:lnTo>
                <a:lnTo>
                  <a:pt x="15238" y="50667"/>
                </a:lnTo>
                <a:lnTo>
                  <a:pt x="3160" y="38759"/>
                </a:lnTo>
                <a:lnTo>
                  <a:pt x="1663" y="36313"/>
                </a:lnTo>
                <a:lnTo>
                  <a:pt x="666" y="33731"/>
                </a:lnTo>
                <a:lnTo>
                  <a:pt x="0" y="31056"/>
                </a:lnTo>
                <a:lnTo>
                  <a:pt x="509" y="28320"/>
                </a:lnTo>
                <a:lnTo>
                  <a:pt x="1801" y="25544"/>
                </a:lnTo>
                <a:lnTo>
                  <a:pt x="3615" y="22741"/>
                </a:lnTo>
                <a:lnTo>
                  <a:pt x="4824" y="19920"/>
                </a:lnTo>
                <a:lnTo>
                  <a:pt x="5631" y="17087"/>
                </a:lnTo>
                <a:lnTo>
                  <a:pt x="6168" y="14245"/>
                </a:lnTo>
                <a:lnTo>
                  <a:pt x="7478" y="12351"/>
                </a:lnTo>
                <a:lnTo>
                  <a:pt x="9305" y="11088"/>
                </a:lnTo>
                <a:lnTo>
                  <a:pt x="11475" y="10246"/>
                </a:lnTo>
                <a:lnTo>
                  <a:pt x="13874" y="9685"/>
                </a:lnTo>
                <a:lnTo>
                  <a:pt x="16426" y="9311"/>
                </a:lnTo>
                <a:lnTo>
                  <a:pt x="22815" y="8710"/>
                </a:lnTo>
                <a:lnTo>
                  <a:pt x="24291" y="8661"/>
                </a:lnTo>
                <a:lnTo>
                  <a:pt x="31630" y="8575"/>
                </a:lnTo>
                <a:lnTo>
                  <a:pt x="33978" y="9523"/>
                </a:lnTo>
                <a:lnTo>
                  <a:pt x="37449" y="11108"/>
                </a:lnTo>
                <a:lnTo>
                  <a:pt x="41668" y="13117"/>
                </a:lnTo>
                <a:lnTo>
                  <a:pt x="44480" y="15409"/>
                </a:lnTo>
                <a:lnTo>
                  <a:pt x="46355" y="17889"/>
                </a:lnTo>
                <a:lnTo>
                  <a:pt x="47605" y="20495"/>
                </a:lnTo>
                <a:lnTo>
                  <a:pt x="49391" y="22232"/>
                </a:lnTo>
                <a:lnTo>
                  <a:pt x="51534" y="23391"/>
                </a:lnTo>
                <a:lnTo>
                  <a:pt x="53915" y="24163"/>
                </a:lnTo>
                <a:lnTo>
                  <a:pt x="55503" y="25630"/>
                </a:lnTo>
                <a:lnTo>
                  <a:pt x="56561" y="27561"/>
                </a:lnTo>
                <a:lnTo>
                  <a:pt x="58661" y="34228"/>
                </a:lnTo>
                <a:lnTo>
                  <a:pt x="58676" y="34275"/>
                </a:lnTo>
                <a:lnTo>
                  <a:pt x="58676" y="34277"/>
                </a:lnTo>
                <a:lnTo>
                  <a:pt x="58678" y="257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31"/>
          <p:cNvSpPr/>
          <p:nvPr/>
        </p:nvSpPr>
        <p:spPr>
          <a:xfrm>
            <a:off x="5617879" y="3420545"/>
            <a:ext cx="56248" cy="68463"/>
          </a:xfrm>
          <a:custGeom>
            <a:avLst/>
            <a:gdLst/>
            <a:ahLst/>
            <a:cxnLst/>
            <a:rect l="0" t="0" r="0" b="0"/>
            <a:pathLst>
              <a:path w="56248" h="68463">
                <a:moveTo>
                  <a:pt x="8538" y="42745"/>
                </a:moveTo>
                <a:lnTo>
                  <a:pt x="8538" y="38194"/>
                </a:lnTo>
                <a:lnTo>
                  <a:pt x="9491" y="36853"/>
                </a:lnTo>
                <a:lnTo>
                  <a:pt x="11078" y="35959"/>
                </a:lnTo>
                <a:lnTo>
                  <a:pt x="13089" y="35364"/>
                </a:lnTo>
                <a:lnTo>
                  <a:pt x="14429" y="34014"/>
                </a:lnTo>
                <a:lnTo>
                  <a:pt x="15323" y="32162"/>
                </a:lnTo>
                <a:lnTo>
                  <a:pt x="16757" y="26896"/>
                </a:lnTo>
                <a:lnTo>
                  <a:pt x="17828" y="25511"/>
                </a:lnTo>
                <a:lnTo>
                  <a:pt x="19494" y="23636"/>
                </a:lnTo>
                <a:lnTo>
                  <a:pt x="25321" y="17414"/>
                </a:lnTo>
                <a:lnTo>
                  <a:pt x="26394" y="17285"/>
                </a:lnTo>
                <a:lnTo>
                  <a:pt x="28062" y="17199"/>
                </a:lnTo>
                <a:lnTo>
                  <a:pt x="33032" y="17061"/>
                </a:lnTo>
                <a:lnTo>
                  <a:pt x="34393" y="18002"/>
                </a:lnTo>
                <a:lnTo>
                  <a:pt x="36252" y="19582"/>
                </a:lnTo>
                <a:lnTo>
                  <a:pt x="38444" y="21588"/>
                </a:lnTo>
                <a:lnTo>
                  <a:pt x="40858" y="22925"/>
                </a:lnTo>
                <a:lnTo>
                  <a:pt x="43420" y="23817"/>
                </a:lnTo>
                <a:lnTo>
                  <a:pt x="46080" y="24411"/>
                </a:lnTo>
                <a:lnTo>
                  <a:pt x="47854" y="25760"/>
                </a:lnTo>
                <a:lnTo>
                  <a:pt x="49036" y="27611"/>
                </a:lnTo>
                <a:lnTo>
                  <a:pt x="50934" y="32876"/>
                </a:lnTo>
                <a:lnTo>
                  <a:pt x="52042" y="34261"/>
                </a:lnTo>
                <a:lnTo>
                  <a:pt x="53733" y="36136"/>
                </a:lnTo>
                <a:lnTo>
                  <a:pt x="55813" y="38339"/>
                </a:lnTo>
                <a:lnTo>
                  <a:pt x="56247" y="39808"/>
                </a:lnTo>
                <a:lnTo>
                  <a:pt x="55584" y="40787"/>
                </a:lnTo>
                <a:lnTo>
                  <a:pt x="54189" y="41439"/>
                </a:lnTo>
                <a:lnTo>
                  <a:pt x="53260" y="42827"/>
                </a:lnTo>
                <a:lnTo>
                  <a:pt x="52640" y="44705"/>
                </a:lnTo>
                <a:lnTo>
                  <a:pt x="51422" y="51203"/>
                </a:lnTo>
                <a:lnTo>
                  <a:pt x="50462" y="51241"/>
                </a:lnTo>
                <a:lnTo>
                  <a:pt x="46856" y="51283"/>
                </a:lnTo>
                <a:lnTo>
                  <a:pt x="44561" y="50342"/>
                </a:lnTo>
                <a:lnTo>
                  <a:pt x="42078" y="48762"/>
                </a:lnTo>
                <a:lnTo>
                  <a:pt x="39471" y="46756"/>
                </a:lnTo>
                <a:lnTo>
                  <a:pt x="37732" y="44467"/>
                </a:lnTo>
                <a:lnTo>
                  <a:pt x="36573" y="41988"/>
                </a:lnTo>
                <a:lnTo>
                  <a:pt x="35801" y="39382"/>
                </a:lnTo>
                <a:lnTo>
                  <a:pt x="34334" y="37646"/>
                </a:lnTo>
                <a:lnTo>
                  <a:pt x="32402" y="36488"/>
                </a:lnTo>
                <a:lnTo>
                  <a:pt x="30163" y="35716"/>
                </a:lnTo>
                <a:lnTo>
                  <a:pt x="28670" y="34249"/>
                </a:lnTo>
                <a:lnTo>
                  <a:pt x="27674" y="32318"/>
                </a:lnTo>
                <a:lnTo>
                  <a:pt x="27010" y="30079"/>
                </a:lnTo>
                <a:lnTo>
                  <a:pt x="26568" y="27633"/>
                </a:lnTo>
                <a:lnTo>
                  <a:pt x="26273" y="25050"/>
                </a:lnTo>
                <a:lnTo>
                  <a:pt x="26076" y="22376"/>
                </a:lnTo>
                <a:lnTo>
                  <a:pt x="25945" y="19641"/>
                </a:lnTo>
                <a:lnTo>
                  <a:pt x="25717" y="10116"/>
                </a:lnTo>
                <a:lnTo>
                  <a:pt x="25684" y="278"/>
                </a:lnTo>
                <a:lnTo>
                  <a:pt x="26636" y="146"/>
                </a:lnTo>
                <a:lnTo>
                  <a:pt x="28223" y="58"/>
                </a:lnTo>
                <a:lnTo>
                  <a:pt x="30234" y="0"/>
                </a:lnTo>
                <a:lnTo>
                  <a:pt x="31575" y="913"/>
                </a:lnTo>
                <a:lnTo>
                  <a:pt x="32468" y="2474"/>
                </a:lnTo>
                <a:lnTo>
                  <a:pt x="33902" y="7274"/>
                </a:lnTo>
                <a:lnTo>
                  <a:pt x="34973" y="8620"/>
                </a:lnTo>
                <a:lnTo>
                  <a:pt x="36639" y="10469"/>
                </a:lnTo>
                <a:lnTo>
                  <a:pt x="38702" y="12655"/>
                </a:lnTo>
                <a:lnTo>
                  <a:pt x="40077" y="15065"/>
                </a:lnTo>
                <a:lnTo>
                  <a:pt x="40994" y="17624"/>
                </a:lnTo>
                <a:lnTo>
                  <a:pt x="41606" y="20283"/>
                </a:lnTo>
                <a:lnTo>
                  <a:pt x="42013" y="23007"/>
                </a:lnTo>
                <a:lnTo>
                  <a:pt x="42285" y="25777"/>
                </a:lnTo>
                <a:lnTo>
                  <a:pt x="42466" y="28575"/>
                </a:lnTo>
                <a:lnTo>
                  <a:pt x="42587" y="31393"/>
                </a:lnTo>
                <a:lnTo>
                  <a:pt x="42721" y="37065"/>
                </a:lnTo>
                <a:lnTo>
                  <a:pt x="42825" y="58197"/>
                </a:lnTo>
                <a:lnTo>
                  <a:pt x="41873" y="59714"/>
                </a:lnTo>
                <a:lnTo>
                  <a:pt x="40287" y="61678"/>
                </a:lnTo>
                <a:lnTo>
                  <a:pt x="35447" y="67122"/>
                </a:lnTo>
                <a:lnTo>
                  <a:pt x="34097" y="67569"/>
                </a:lnTo>
                <a:lnTo>
                  <a:pt x="32245" y="67866"/>
                </a:lnTo>
                <a:lnTo>
                  <a:pt x="26979" y="68344"/>
                </a:lnTo>
                <a:lnTo>
                  <a:pt x="26547" y="67431"/>
                </a:lnTo>
                <a:lnTo>
                  <a:pt x="26259" y="65870"/>
                </a:lnTo>
                <a:lnTo>
                  <a:pt x="26067" y="63877"/>
                </a:lnTo>
                <a:lnTo>
                  <a:pt x="24987" y="61595"/>
                </a:lnTo>
                <a:lnTo>
                  <a:pt x="23314" y="59122"/>
                </a:lnTo>
                <a:lnTo>
                  <a:pt x="21246" y="56520"/>
                </a:lnTo>
                <a:lnTo>
                  <a:pt x="18915" y="53833"/>
                </a:lnTo>
                <a:lnTo>
                  <a:pt x="16409" y="51089"/>
                </a:lnTo>
                <a:lnTo>
                  <a:pt x="13785" y="48308"/>
                </a:lnTo>
                <a:lnTo>
                  <a:pt x="12036" y="45501"/>
                </a:lnTo>
                <a:lnTo>
                  <a:pt x="10870" y="42677"/>
                </a:lnTo>
                <a:lnTo>
                  <a:pt x="10092" y="39842"/>
                </a:lnTo>
                <a:lnTo>
                  <a:pt x="8622" y="37952"/>
                </a:lnTo>
                <a:lnTo>
                  <a:pt x="6689" y="36692"/>
                </a:lnTo>
                <a:lnTo>
                  <a:pt x="4448" y="35852"/>
                </a:lnTo>
                <a:lnTo>
                  <a:pt x="2954" y="34339"/>
                </a:lnTo>
                <a:lnTo>
                  <a:pt x="1958" y="32379"/>
                </a:lnTo>
                <a:lnTo>
                  <a:pt x="1293" y="30119"/>
                </a:lnTo>
                <a:lnTo>
                  <a:pt x="851" y="27660"/>
                </a:lnTo>
                <a:lnTo>
                  <a:pt x="556" y="25068"/>
                </a:lnTo>
                <a:lnTo>
                  <a:pt x="359" y="22388"/>
                </a:lnTo>
                <a:lnTo>
                  <a:pt x="228" y="19648"/>
                </a:lnTo>
                <a:lnTo>
                  <a:pt x="0" y="10117"/>
                </a:lnTo>
                <a:lnTo>
                  <a:pt x="941" y="9563"/>
                </a:lnTo>
                <a:lnTo>
                  <a:pt x="2521" y="9193"/>
                </a:lnTo>
                <a:lnTo>
                  <a:pt x="4527" y="8947"/>
                </a:lnTo>
                <a:lnTo>
                  <a:pt x="6817" y="8783"/>
                </a:lnTo>
                <a:lnTo>
                  <a:pt x="9295" y="8673"/>
                </a:lnTo>
                <a:lnTo>
                  <a:pt x="15567" y="8498"/>
                </a:lnTo>
                <a:lnTo>
                  <a:pt x="24356" y="8458"/>
                </a:lnTo>
                <a:lnTo>
                  <a:pt x="25751" y="9410"/>
                </a:lnTo>
                <a:lnTo>
                  <a:pt x="27633" y="10996"/>
                </a:lnTo>
                <a:lnTo>
                  <a:pt x="29840" y="13007"/>
                </a:lnTo>
                <a:lnTo>
                  <a:pt x="31313" y="15299"/>
                </a:lnTo>
                <a:lnTo>
                  <a:pt x="32293" y="17780"/>
                </a:lnTo>
                <a:lnTo>
                  <a:pt x="32947" y="20387"/>
                </a:lnTo>
                <a:lnTo>
                  <a:pt x="34336" y="23077"/>
                </a:lnTo>
                <a:lnTo>
                  <a:pt x="36215" y="25823"/>
                </a:lnTo>
                <a:lnTo>
                  <a:pt x="41522" y="32523"/>
                </a:lnTo>
                <a:lnTo>
                  <a:pt x="41957" y="34025"/>
                </a:lnTo>
                <a:lnTo>
                  <a:pt x="42247" y="35979"/>
                </a:lnTo>
                <a:lnTo>
                  <a:pt x="42441" y="38234"/>
                </a:lnTo>
                <a:lnTo>
                  <a:pt x="42570" y="40690"/>
                </a:lnTo>
                <a:lnTo>
                  <a:pt x="42713" y="45959"/>
                </a:lnTo>
                <a:lnTo>
                  <a:pt x="42825" y="66778"/>
                </a:lnTo>
                <a:lnTo>
                  <a:pt x="41873" y="67340"/>
                </a:lnTo>
                <a:lnTo>
                  <a:pt x="40287" y="67714"/>
                </a:lnTo>
                <a:lnTo>
                  <a:pt x="35447" y="68314"/>
                </a:lnTo>
                <a:lnTo>
                  <a:pt x="34097" y="68363"/>
                </a:lnTo>
                <a:lnTo>
                  <a:pt x="30058" y="68418"/>
                </a:lnTo>
                <a:lnTo>
                  <a:pt x="28599" y="67480"/>
                </a:lnTo>
                <a:lnTo>
                  <a:pt x="27627" y="65903"/>
                </a:lnTo>
                <a:lnTo>
                  <a:pt x="26979" y="63898"/>
                </a:lnTo>
                <a:lnTo>
                  <a:pt x="26547" y="61610"/>
                </a:lnTo>
                <a:lnTo>
                  <a:pt x="26259" y="59131"/>
                </a:lnTo>
                <a:lnTo>
                  <a:pt x="26067" y="56526"/>
                </a:lnTo>
                <a:lnTo>
                  <a:pt x="24987" y="53837"/>
                </a:lnTo>
                <a:lnTo>
                  <a:pt x="23314" y="51092"/>
                </a:lnTo>
                <a:lnTo>
                  <a:pt x="21246" y="48310"/>
                </a:lnTo>
                <a:lnTo>
                  <a:pt x="19867" y="45502"/>
                </a:lnTo>
                <a:lnTo>
                  <a:pt x="18949" y="42678"/>
                </a:lnTo>
                <a:lnTo>
                  <a:pt x="18336" y="39843"/>
                </a:lnTo>
                <a:lnTo>
                  <a:pt x="17927" y="37000"/>
                </a:lnTo>
                <a:lnTo>
                  <a:pt x="17655" y="34153"/>
                </a:lnTo>
                <a:lnTo>
                  <a:pt x="17473" y="31302"/>
                </a:lnTo>
                <a:lnTo>
                  <a:pt x="17272" y="25594"/>
                </a:lnTo>
                <a:lnTo>
                  <a:pt x="17218" y="22738"/>
                </a:lnTo>
                <a:lnTo>
                  <a:pt x="18135" y="19882"/>
                </a:lnTo>
                <a:lnTo>
                  <a:pt x="19698" y="17026"/>
                </a:lnTo>
                <a:lnTo>
                  <a:pt x="25332" y="8956"/>
                </a:lnTo>
                <a:lnTo>
                  <a:pt x="26402" y="8789"/>
                </a:lnTo>
                <a:lnTo>
                  <a:pt x="28067" y="8677"/>
                </a:lnTo>
                <a:lnTo>
                  <a:pt x="33033" y="8499"/>
                </a:lnTo>
                <a:lnTo>
                  <a:pt x="34393" y="9436"/>
                </a:lnTo>
                <a:lnTo>
                  <a:pt x="36252" y="11014"/>
                </a:lnTo>
                <a:lnTo>
                  <a:pt x="38444" y="13019"/>
                </a:lnTo>
                <a:lnTo>
                  <a:pt x="39905" y="15307"/>
                </a:lnTo>
                <a:lnTo>
                  <a:pt x="40879" y="17785"/>
                </a:lnTo>
                <a:lnTo>
                  <a:pt x="41529" y="20390"/>
                </a:lnTo>
                <a:lnTo>
                  <a:pt x="41962" y="24032"/>
                </a:lnTo>
                <a:lnTo>
                  <a:pt x="42251" y="28364"/>
                </a:lnTo>
                <a:lnTo>
                  <a:pt x="42572" y="37306"/>
                </a:lnTo>
                <a:lnTo>
                  <a:pt x="42752" y="47695"/>
                </a:lnTo>
                <a:lnTo>
                  <a:pt x="42825" y="66739"/>
                </a:lnTo>
                <a:lnTo>
                  <a:pt x="41873" y="67313"/>
                </a:lnTo>
                <a:lnTo>
                  <a:pt x="40287" y="67696"/>
                </a:lnTo>
                <a:lnTo>
                  <a:pt x="34255" y="684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32"/>
          <p:cNvSpPr/>
          <p:nvPr/>
        </p:nvSpPr>
        <p:spPr>
          <a:xfrm>
            <a:off x="5634990" y="3454717"/>
            <a:ext cx="694373" cy="1045843"/>
          </a:xfrm>
          <a:custGeom>
            <a:avLst/>
            <a:gdLst/>
            <a:ahLst/>
            <a:cxnLst/>
            <a:rect l="0" t="0" r="0" b="0"/>
            <a:pathLst>
              <a:path w="694373" h="1045843">
                <a:moveTo>
                  <a:pt x="0" y="0"/>
                </a:moveTo>
                <a:lnTo>
                  <a:pt x="0" y="8468"/>
                </a:lnTo>
                <a:lnTo>
                  <a:pt x="4551" y="8542"/>
                </a:lnTo>
                <a:lnTo>
                  <a:pt x="5891" y="9504"/>
                </a:lnTo>
                <a:lnTo>
                  <a:pt x="6785" y="11099"/>
                </a:lnTo>
                <a:lnTo>
                  <a:pt x="8541" y="17040"/>
                </a:lnTo>
                <a:lnTo>
                  <a:pt x="8572" y="50136"/>
                </a:lnTo>
                <a:lnTo>
                  <a:pt x="15953" y="58702"/>
                </a:lnTo>
                <a:lnTo>
                  <a:pt x="16615" y="61967"/>
                </a:lnTo>
                <a:lnTo>
                  <a:pt x="17144" y="94379"/>
                </a:lnTo>
                <a:lnTo>
                  <a:pt x="17144" y="109864"/>
                </a:lnTo>
                <a:lnTo>
                  <a:pt x="18097" y="110390"/>
                </a:lnTo>
                <a:lnTo>
                  <a:pt x="21696" y="110975"/>
                </a:lnTo>
                <a:lnTo>
                  <a:pt x="23036" y="112083"/>
                </a:lnTo>
                <a:lnTo>
                  <a:pt x="23930" y="113775"/>
                </a:lnTo>
                <a:lnTo>
                  <a:pt x="25364" y="118782"/>
                </a:lnTo>
                <a:lnTo>
                  <a:pt x="25717" y="150147"/>
                </a:lnTo>
                <a:lnTo>
                  <a:pt x="25717" y="161654"/>
                </a:lnTo>
                <a:lnTo>
                  <a:pt x="26670" y="162062"/>
                </a:lnTo>
                <a:lnTo>
                  <a:pt x="33098" y="162770"/>
                </a:lnTo>
                <a:lnTo>
                  <a:pt x="33495" y="163759"/>
                </a:lnTo>
                <a:lnTo>
                  <a:pt x="34185" y="170249"/>
                </a:lnTo>
                <a:lnTo>
                  <a:pt x="41662" y="178725"/>
                </a:lnTo>
                <a:lnTo>
                  <a:pt x="42328" y="181986"/>
                </a:lnTo>
                <a:lnTo>
                  <a:pt x="42861" y="201355"/>
                </a:lnTo>
                <a:lnTo>
                  <a:pt x="43814" y="202817"/>
                </a:lnTo>
                <a:lnTo>
                  <a:pt x="45402" y="203791"/>
                </a:lnTo>
                <a:lnTo>
                  <a:pt x="47413" y="204441"/>
                </a:lnTo>
                <a:lnTo>
                  <a:pt x="48754" y="205827"/>
                </a:lnTo>
                <a:lnTo>
                  <a:pt x="49647" y="207703"/>
                </a:lnTo>
                <a:lnTo>
                  <a:pt x="50640" y="212327"/>
                </a:lnTo>
                <a:lnTo>
                  <a:pt x="51432" y="234776"/>
                </a:lnTo>
                <a:lnTo>
                  <a:pt x="52385" y="236527"/>
                </a:lnTo>
                <a:lnTo>
                  <a:pt x="53973" y="237695"/>
                </a:lnTo>
                <a:lnTo>
                  <a:pt x="55985" y="238473"/>
                </a:lnTo>
                <a:lnTo>
                  <a:pt x="57326" y="239945"/>
                </a:lnTo>
                <a:lnTo>
                  <a:pt x="58219" y="241878"/>
                </a:lnTo>
                <a:lnTo>
                  <a:pt x="59212" y="246566"/>
                </a:lnTo>
                <a:lnTo>
                  <a:pt x="60005" y="269904"/>
                </a:lnTo>
                <a:lnTo>
                  <a:pt x="60958" y="271376"/>
                </a:lnTo>
                <a:lnTo>
                  <a:pt x="62546" y="272357"/>
                </a:lnTo>
                <a:lnTo>
                  <a:pt x="64557" y="273012"/>
                </a:lnTo>
                <a:lnTo>
                  <a:pt x="65898" y="274400"/>
                </a:lnTo>
                <a:lnTo>
                  <a:pt x="66792" y="276278"/>
                </a:lnTo>
                <a:lnTo>
                  <a:pt x="67785" y="280906"/>
                </a:lnTo>
                <a:lnTo>
                  <a:pt x="68226" y="286137"/>
                </a:lnTo>
                <a:lnTo>
                  <a:pt x="69297" y="287913"/>
                </a:lnTo>
                <a:lnTo>
                  <a:pt x="70963" y="289097"/>
                </a:lnTo>
                <a:lnTo>
                  <a:pt x="73026" y="289886"/>
                </a:lnTo>
                <a:lnTo>
                  <a:pt x="74401" y="291365"/>
                </a:lnTo>
                <a:lnTo>
                  <a:pt x="75318" y="293303"/>
                </a:lnTo>
                <a:lnTo>
                  <a:pt x="76337" y="297997"/>
                </a:lnTo>
                <a:lnTo>
                  <a:pt x="77045" y="311575"/>
                </a:lnTo>
                <a:lnTo>
                  <a:pt x="78033" y="313444"/>
                </a:lnTo>
                <a:lnTo>
                  <a:pt x="79645" y="314690"/>
                </a:lnTo>
                <a:lnTo>
                  <a:pt x="81671" y="315521"/>
                </a:lnTo>
                <a:lnTo>
                  <a:pt x="83022" y="317027"/>
                </a:lnTo>
                <a:lnTo>
                  <a:pt x="83923" y="318984"/>
                </a:lnTo>
                <a:lnTo>
                  <a:pt x="85369" y="324418"/>
                </a:lnTo>
                <a:lnTo>
                  <a:pt x="85693" y="337570"/>
                </a:lnTo>
                <a:lnTo>
                  <a:pt x="86656" y="340299"/>
                </a:lnTo>
                <a:lnTo>
                  <a:pt x="93102" y="349813"/>
                </a:lnTo>
                <a:lnTo>
                  <a:pt x="93766" y="353275"/>
                </a:lnTo>
                <a:lnTo>
                  <a:pt x="94288" y="380079"/>
                </a:lnTo>
                <a:lnTo>
                  <a:pt x="95243" y="381974"/>
                </a:lnTo>
                <a:lnTo>
                  <a:pt x="96833" y="383237"/>
                </a:lnTo>
                <a:lnTo>
                  <a:pt x="98846" y="384078"/>
                </a:lnTo>
                <a:lnTo>
                  <a:pt x="100187" y="385592"/>
                </a:lnTo>
                <a:lnTo>
                  <a:pt x="101081" y="387554"/>
                </a:lnTo>
                <a:lnTo>
                  <a:pt x="102075" y="392274"/>
                </a:lnTo>
                <a:lnTo>
                  <a:pt x="102516" y="397547"/>
                </a:lnTo>
                <a:lnTo>
                  <a:pt x="103587" y="400286"/>
                </a:lnTo>
                <a:lnTo>
                  <a:pt x="108691" y="408692"/>
                </a:lnTo>
                <a:lnTo>
                  <a:pt x="111080" y="418369"/>
                </a:lnTo>
                <a:lnTo>
                  <a:pt x="111439" y="444108"/>
                </a:lnTo>
                <a:lnTo>
                  <a:pt x="113981" y="447571"/>
                </a:lnTo>
                <a:lnTo>
                  <a:pt x="115992" y="449828"/>
                </a:lnTo>
                <a:lnTo>
                  <a:pt x="117333" y="452286"/>
                </a:lnTo>
                <a:lnTo>
                  <a:pt x="118823" y="457556"/>
                </a:lnTo>
                <a:lnTo>
                  <a:pt x="119661" y="465878"/>
                </a:lnTo>
                <a:lnTo>
                  <a:pt x="120732" y="467748"/>
                </a:lnTo>
                <a:lnTo>
                  <a:pt x="122398" y="468995"/>
                </a:lnTo>
                <a:lnTo>
                  <a:pt x="124461" y="469825"/>
                </a:lnTo>
                <a:lnTo>
                  <a:pt x="125837" y="471332"/>
                </a:lnTo>
                <a:lnTo>
                  <a:pt x="126753" y="473289"/>
                </a:lnTo>
                <a:lnTo>
                  <a:pt x="128225" y="478723"/>
                </a:lnTo>
                <a:lnTo>
                  <a:pt x="128480" y="484215"/>
                </a:lnTo>
                <a:lnTo>
                  <a:pt x="129468" y="486640"/>
                </a:lnTo>
                <a:lnTo>
                  <a:pt x="134457" y="494603"/>
                </a:lnTo>
                <a:lnTo>
                  <a:pt x="136804" y="504118"/>
                </a:lnTo>
                <a:lnTo>
                  <a:pt x="137054" y="509837"/>
                </a:lnTo>
                <a:lnTo>
                  <a:pt x="138042" y="512293"/>
                </a:lnTo>
                <a:lnTo>
                  <a:pt x="144531" y="521335"/>
                </a:lnTo>
                <a:lnTo>
                  <a:pt x="145198" y="524757"/>
                </a:lnTo>
                <a:lnTo>
                  <a:pt x="145376" y="527003"/>
                </a:lnTo>
                <a:lnTo>
                  <a:pt x="146447" y="529453"/>
                </a:lnTo>
                <a:lnTo>
                  <a:pt x="153082" y="538482"/>
                </a:lnTo>
                <a:lnTo>
                  <a:pt x="153761" y="541903"/>
                </a:lnTo>
                <a:lnTo>
                  <a:pt x="153943" y="544149"/>
                </a:lnTo>
                <a:lnTo>
                  <a:pt x="155015" y="546598"/>
                </a:lnTo>
                <a:lnTo>
                  <a:pt x="161654" y="555627"/>
                </a:lnTo>
                <a:lnTo>
                  <a:pt x="162334" y="559048"/>
                </a:lnTo>
                <a:lnTo>
                  <a:pt x="162515" y="561294"/>
                </a:lnTo>
                <a:lnTo>
                  <a:pt x="163588" y="563743"/>
                </a:lnTo>
                <a:lnTo>
                  <a:pt x="170226" y="572772"/>
                </a:lnTo>
                <a:lnTo>
                  <a:pt x="175638" y="578439"/>
                </a:lnTo>
                <a:lnTo>
                  <a:pt x="177099" y="580888"/>
                </a:lnTo>
                <a:lnTo>
                  <a:pt x="179638" y="589917"/>
                </a:lnTo>
                <a:lnTo>
                  <a:pt x="179908" y="595584"/>
                </a:lnTo>
                <a:lnTo>
                  <a:pt x="180898" y="597081"/>
                </a:lnTo>
                <a:lnTo>
                  <a:pt x="182511" y="598079"/>
                </a:lnTo>
                <a:lnTo>
                  <a:pt x="184539" y="598744"/>
                </a:lnTo>
                <a:lnTo>
                  <a:pt x="185891" y="600140"/>
                </a:lnTo>
                <a:lnTo>
                  <a:pt x="186792" y="602024"/>
                </a:lnTo>
                <a:lnTo>
                  <a:pt x="187393" y="604232"/>
                </a:lnTo>
                <a:lnTo>
                  <a:pt x="190600" y="609225"/>
                </a:lnTo>
                <a:lnTo>
                  <a:pt x="195870" y="615641"/>
                </a:lnTo>
                <a:lnTo>
                  <a:pt x="196590" y="619058"/>
                </a:lnTo>
                <a:lnTo>
                  <a:pt x="197054" y="629013"/>
                </a:lnTo>
                <a:lnTo>
                  <a:pt x="198044" y="630797"/>
                </a:lnTo>
                <a:lnTo>
                  <a:pt x="199656" y="631987"/>
                </a:lnTo>
                <a:lnTo>
                  <a:pt x="201685" y="632780"/>
                </a:lnTo>
                <a:lnTo>
                  <a:pt x="203036" y="634260"/>
                </a:lnTo>
                <a:lnTo>
                  <a:pt x="203938" y="636200"/>
                </a:lnTo>
                <a:lnTo>
                  <a:pt x="204938" y="640896"/>
                </a:lnTo>
                <a:lnTo>
                  <a:pt x="205634" y="649924"/>
                </a:lnTo>
                <a:lnTo>
                  <a:pt x="211610" y="658041"/>
                </a:lnTo>
                <a:lnTo>
                  <a:pt x="213956" y="667069"/>
                </a:lnTo>
                <a:lnTo>
                  <a:pt x="214207" y="672736"/>
                </a:lnTo>
                <a:lnTo>
                  <a:pt x="215194" y="674233"/>
                </a:lnTo>
                <a:lnTo>
                  <a:pt x="216805" y="675232"/>
                </a:lnTo>
                <a:lnTo>
                  <a:pt x="218832" y="675897"/>
                </a:lnTo>
                <a:lnTo>
                  <a:pt x="220183" y="677293"/>
                </a:lnTo>
                <a:lnTo>
                  <a:pt x="221083" y="679176"/>
                </a:lnTo>
                <a:lnTo>
                  <a:pt x="222529" y="684492"/>
                </a:lnTo>
                <a:lnTo>
                  <a:pt x="222779" y="689963"/>
                </a:lnTo>
                <a:lnTo>
                  <a:pt x="223767" y="691433"/>
                </a:lnTo>
                <a:lnTo>
                  <a:pt x="225378" y="692413"/>
                </a:lnTo>
                <a:lnTo>
                  <a:pt x="227404" y="693066"/>
                </a:lnTo>
                <a:lnTo>
                  <a:pt x="228755" y="694454"/>
                </a:lnTo>
                <a:lnTo>
                  <a:pt x="229656" y="696332"/>
                </a:lnTo>
                <a:lnTo>
                  <a:pt x="231101" y="701639"/>
                </a:lnTo>
                <a:lnTo>
                  <a:pt x="238807" y="710211"/>
                </a:lnTo>
                <a:lnTo>
                  <a:pt x="239486" y="713477"/>
                </a:lnTo>
                <a:lnTo>
                  <a:pt x="239922" y="723334"/>
                </a:lnTo>
                <a:lnTo>
                  <a:pt x="240911" y="725111"/>
                </a:lnTo>
                <a:lnTo>
                  <a:pt x="242522" y="726295"/>
                </a:lnTo>
                <a:lnTo>
                  <a:pt x="244549" y="727084"/>
                </a:lnTo>
                <a:lnTo>
                  <a:pt x="245899" y="728563"/>
                </a:lnTo>
                <a:lnTo>
                  <a:pt x="246800" y="730501"/>
                </a:lnTo>
                <a:lnTo>
                  <a:pt x="247802" y="735195"/>
                </a:lnTo>
                <a:lnTo>
                  <a:pt x="248246" y="740456"/>
                </a:lnTo>
                <a:lnTo>
                  <a:pt x="249317" y="742240"/>
                </a:lnTo>
                <a:lnTo>
                  <a:pt x="250984" y="743429"/>
                </a:lnTo>
                <a:lnTo>
                  <a:pt x="253048" y="744222"/>
                </a:lnTo>
                <a:lnTo>
                  <a:pt x="254423" y="745703"/>
                </a:lnTo>
                <a:lnTo>
                  <a:pt x="255341" y="747643"/>
                </a:lnTo>
                <a:lnTo>
                  <a:pt x="255952" y="749889"/>
                </a:lnTo>
                <a:lnTo>
                  <a:pt x="259171" y="754924"/>
                </a:lnTo>
                <a:lnTo>
                  <a:pt x="264448" y="761367"/>
                </a:lnTo>
                <a:lnTo>
                  <a:pt x="265170" y="764788"/>
                </a:lnTo>
                <a:lnTo>
                  <a:pt x="265363" y="767034"/>
                </a:lnTo>
                <a:lnTo>
                  <a:pt x="266443" y="769483"/>
                </a:lnTo>
                <a:lnTo>
                  <a:pt x="273094" y="778512"/>
                </a:lnTo>
                <a:lnTo>
                  <a:pt x="278507" y="784179"/>
                </a:lnTo>
                <a:lnTo>
                  <a:pt x="279969" y="786628"/>
                </a:lnTo>
                <a:lnTo>
                  <a:pt x="281593" y="791890"/>
                </a:lnTo>
                <a:lnTo>
                  <a:pt x="282979" y="793674"/>
                </a:lnTo>
                <a:lnTo>
                  <a:pt x="284855" y="794864"/>
                </a:lnTo>
                <a:lnTo>
                  <a:pt x="287058" y="795657"/>
                </a:lnTo>
                <a:lnTo>
                  <a:pt x="288527" y="797138"/>
                </a:lnTo>
                <a:lnTo>
                  <a:pt x="289506" y="799078"/>
                </a:lnTo>
                <a:lnTo>
                  <a:pt x="290159" y="801324"/>
                </a:lnTo>
                <a:lnTo>
                  <a:pt x="293424" y="806359"/>
                </a:lnTo>
                <a:lnTo>
                  <a:pt x="304201" y="818469"/>
                </a:lnTo>
                <a:lnTo>
                  <a:pt x="305671" y="820918"/>
                </a:lnTo>
                <a:lnTo>
                  <a:pt x="308223" y="829947"/>
                </a:lnTo>
                <a:lnTo>
                  <a:pt x="314425" y="838063"/>
                </a:lnTo>
                <a:lnTo>
                  <a:pt x="316819" y="847092"/>
                </a:lnTo>
                <a:lnTo>
                  <a:pt x="326459" y="857794"/>
                </a:lnTo>
                <a:lnTo>
                  <a:pt x="332773" y="864237"/>
                </a:lnTo>
                <a:lnTo>
                  <a:pt x="333291" y="865718"/>
                </a:lnTo>
                <a:lnTo>
                  <a:pt x="333866" y="869904"/>
                </a:lnTo>
                <a:lnTo>
                  <a:pt x="334973" y="872353"/>
                </a:lnTo>
                <a:lnTo>
                  <a:pt x="340127" y="880352"/>
                </a:lnTo>
                <a:lnTo>
                  <a:pt x="342535" y="889879"/>
                </a:lnTo>
                <a:lnTo>
                  <a:pt x="348719" y="898056"/>
                </a:lnTo>
                <a:lnTo>
                  <a:pt x="351109" y="907097"/>
                </a:lnTo>
                <a:lnTo>
                  <a:pt x="351365" y="912766"/>
                </a:lnTo>
                <a:lnTo>
                  <a:pt x="352353" y="915215"/>
                </a:lnTo>
                <a:lnTo>
                  <a:pt x="355991" y="920477"/>
                </a:lnTo>
                <a:lnTo>
                  <a:pt x="358295" y="922262"/>
                </a:lnTo>
                <a:lnTo>
                  <a:pt x="360783" y="923451"/>
                </a:lnTo>
                <a:lnTo>
                  <a:pt x="363394" y="924244"/>
                </a:lnTo>
                <a:lnTo>
                  <a:pt x="365136" y="925726"/>
                </a:lnTo>
                <a:lnTo>
                  <a:pt x="366296" y="927665"/>
                </a:lnTo>
                <a:lnTo>
                  <a:pt x="368159" y="933072"/>
                </a:lnTo>
                <a:lnTo>
                  <a:pt x="373032" y="938559"/>
                </a:lnTo>
                <a:lnTo>
                  <a:pt x="374418" y="940984"/>
                </a:lnTo>
                <a:lnTo>
                  <a:pt x="375958" y="946217"/>
                </a:lnTo>
                <a:lnTo>
                  <a:pt x="377321" y="947994"/>
                </a:lnTo>
                <a:lnTo>
                  <a:pt x="379182" y="949179"/>
                </a:lnTo>
                <a:lnTo>
                  <a:pt x="381375" y="949969"/>
                </a:lnTo>
                <a:lnTo>
                  <a:pt x="382838" y="951447"/>
                </a:lnTo>
                <a:lnTo>
                  <a:pt x="383812" y="953386"/>
                </a:lnTo>
                <a:lnTo>
                  <a:pt x="384896" y="958079"/>
                </a:lnTo>
                <a:lnTo>
                  <a:pt x="385377" y="963340"/>
                </a:lnTo>
                <a:lnTo>
                  <a:pt x="386458" y="965125"/>
                </a:lnTo>
                <a:lnTo>
                  <a:pt x="388131" y="966314"/>
                </a:lnTo>
                <a:lnTo>
                  <a:pt x="390199" y="967107"/>
                </a:lnTo>
                <a:lnTo>
                  <a:pt x="391577" y="968588"/>
                </a:lnTo>
                <a:lnTo>
                  <a:pt x="392496" y="970528"/>
                </a:lnTo>
                <a:lnTo>
                  <a:pt x="393109" y="972774"/>
                </a:lnTo>
                <a:lnTo>
                  <a:pt x="394470" y="974271"/>
                </a:lnTo>
                <a:lnTo>
                  <a:pt x="396330" y="975269"/>
                </a:lnTo>
                <a:lnTo>
                  <a:pt x="398522" y="975935"/>
                </a:lnTo>
                <a:lnTo>
                  <a:pt x="399984" y="977331"/>
                </a:lnTo>
                <a:lnTo>
                  <a:pt x="400959" y="979213"/>
                </a:lnTo>
                <a:lnTo>
                  <a:pt x="402522" y="984529"/>
                </a:lnTo>
                <a:lnTo>
                  <a:pt x="424218" y="1007147"/>
                </a:lnTo>
                <a:lnTo>
                  <a:pt x="427319" y="1010249"/>
                </a:lnTo>
                <a:lnTo>
                  <a:pt x="428707" y="1010684"/>
                </a:lnTo>
                <a:lnTo>
                  <a:pt x="432789" y="1011168"/>
                </a:lnTo>
                <a:lnTo>
                  <a:pt x="434258" y="1012249"/>
                </a:lnTo>
                <a:lnTo>
                  <a:pt x="435238" y="1013923"/>
                </a:lnTo>
                <a:lnTo>
                  <a:pt x="436810" y="1018902"/>
                </a:lnTo>
                <a:lnTo>
                  <a:pt x="437892" y="1019310"/>
                </a:lnTo>
                <a:lnTo>
                  <a:pt x="441634" y="1019764"/>
                </a:lnTo>
                <a:lnTo>
                  <a:pt x="443012" y="1020838"/>
                </a:lnTo>
                <a:lnTo>
                  <a:pt x="443931" y="1022506"/>
                </a:lnTo>
                <a:lnTo>
                  <a:pt x="444544" y="1024571"/>
                </a:lnTo>
                <a:lnTo>
                  <a:pt x="445905" y="1025947"/>
                </a:lnTo>
                <a:lnTo>
                  <a:pt x="447765" y="1026865"/>
                </a:lnTo>
                <a:lnTo>
                  <a:pt x="453043" y="1028338"/>
                </a:lnTo>
                <a:lnTo>
                  <a:pt x="461609" y="1028669"/>
                </a:lnTo>
                <a:lnTo>
                  <a:pt x="462044" y="1029631"/>
                </a:lnTo>
                <a:lnTo>
                  <a:pt x="462528" y="1033242"/>
                </a:lnTo>
                <a:lnTo>
                  <a:pt x="463609" y="1034585"/>
                </a:lnTo>
                <a:lnTo>
                  <a:pt x="465282" y="1035481"/>
                </a:lnTo>
                <a:lnTo>
                  <a:pt x="469682" y="1036476"/>
                </a:lnTo>
                <a:lnTo>
                  <a:pt x="487428" y="1037271"/>
                </a:lnTo>
                <a:lnTo>
                  <a:pt x="495907" y="1044654"/>
                </a:lnTo>
                <a:lnTo>
                  <a:pt x="499168" y="1045316"/>
                </a:lnTo>
                <a:lnTo>
                  <a:pt x="518513" y="1045842"/>
                </a:lnTo>
                <a:lnTo>
                  <a:pt x="519983" y="1044891"/>
                </a:lnTo>
                <a:lnTo>
                  <a:pt x="520962" y="1043304"/>
                </a:lnTo>
                <a:lnTo>
                  <a:pt x="522807" y="1037625"/>
                </a:lnTo>
                <a:lnTo>
                  <a:pt x="543321" y="1037275"/>
                </a:lnTo>
                <a:lnTo>
                  <a:pt x="581375" y="1037273"/>
                </a:lnTo>
                <a:lnTo>
                  <a:pt x="584779" y="1034733"/>
                </a:lnTo>
                <a:lnTo>
                  <a:pt x="591109" y="1029053"/>
                </a:lnTo>
                <a:lnTo>
                  <a:pt x="595936" y="1028805"/>
                </a:lnTo>
                <a:lnTo>
                  <a:pt x="597316" y="1027817"/>
                </a:lnTo>
                <a:lnTo>
                  <a:pt x="598235" y="1026207"/>
                </a:lnTo>
                <a:lnTo>
                  <a:pt x="598848" y="1024180"/>
                </a:lnTo>
                <a:lnTo>
                  <a:pt x="600210" y="1022829"/>
                </a:lnTo>
                <a:lnTo>
                  <a:pt x="602069" y="1021929"/>
                </a:lnTo>
                <a:lnTo>
                  <a:pt x="607348" y="1020483"/>
                </a:lnTo>
                <a:lnTo>
                  <a:pt x="615235" y="1014307"/>
                </a:lnTo>
                <a:lnTo>
                  <a:pt x="624213" y="1011918"/>
                </a:lnTo>
                <a:lnTo>
                  <a:pt x="624740" y="1010844"/>
                </a:lnTo>
                <a:lnTo>
                  <a:pt x="625324" y="1007112"/>
                </a:lnTo>
                <a:lnTo>
                  <a:pt x="626433" y="1005735"/>
                </a:lnTo>
                <a:lnTo>
                  <a:pt x="628124" y="1004818"/>
                </a:lnTo>
                <a:lnTo>
                  <a:pt x="633132" y="1003345"/>
                </a:lnTo>
                <a:lnTo>
                  <a:pt x="638550" y="998539"/>
                </a:lnTo>
                <a:lnTo>
                  <a:pt x="640965" y="997163"/>
                </a:lnTo>
                <a:lnTo>
                  <a:pt x="646188" y="995633"/>
                </a:lnTo>
                <a:lnTo>
                  <a:pt x="647962" y="994273"/>
                </a:lnTo>
                <a:lnTo>
                  <a:pt x="649145" y="992414"/>
                </a:lnTo>
                <a:lnTo>
                  <a:pt x="649933" y="990222"/>
                </a:lnTo>
                <a:lnTo>
                  <a:pt x="651411" y="988760"/>
                </a:lnTo>
                <a:lnTo>
                  <a:pt x="653349" y="987786"/>
                </a:lnTo>
                <a:lnTo>
                  <a:pt x="658752" y="986223"/>
                </a:lnTo>
                <a:lnTo>
                  <a:pt x="667347" y="978491"/>
                </a:lnTo>
                <a:lnTo>
                  <a:pt x="670613" y="977810"/>
                </a:lnTo>
                <a:lnTo>
                  <a:pt x="672818" y="977628"/>
                </a:lnTo>
                <a:lnTo>
                  <a:pt x="674288" y="976555"/>
                </a:lnTo>
                <a:lnTo>
                  <a:pt x="675267" y="974887"/>
                </a:lnTo>
                <a:lnTo>
                  <a:pt x="675920" y="972822"/>
                </a:lnTo>
                <a:lnTo>
                  <a:pt x="677309" y="971445"/>
                </a:lnTo>
                <a:lnTo>
                  <a:pt x="679186" y="970528"/>
                </a:lnTo>
                <a:lnTo>
                  <a:pt x="681391" y="969916"/>
                </a:lnTo>
                <a:lnTo>
                  <a:pt x="682861" y="968556"/>
                </a:lnTo>
                <a:lnTo>
                  <a:pt x="683840" y="966696"/>
                </a:lnTo>
                <a:lnTo>
                  <a:pt x="684494" y="964504"/>
                </a:lnTo>
                <a:lnTo>
                  <a:pt x="685881" y="963043"/>
                </a:lnTo>
                <a:lnTo>
                  <a:pt x="687759" y="962069"/>
                </a:lnTo>
                <a:lnTo>
                  <a:pt x="689963" y="961419"/>
                </a:lnTo>
                <a:lnTo>
                  <a:pt x="691433" y="960034"/>
                </a:lnTo>
                <a:lnTo>
                  <a:pt x="692412" y="958157"/>
                </a:lnTo>
                <a:lnTo>
                  <a:pt x="694372" y="9515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33"/>
          <p:cNvSpPr/>
          <p:nvPr/>
        </p:nvSpPr>
        <p:spPr>
          <a:xfrm>
            <a:off x="6346507" y="3463290"/>
            <a:ext cx="308608" cy="934403"/>
          </a:xfrm>
          <a:custGeom>
            <a:avLst/>
            <a:gdLst/>
            <a:ahLst/>
            <a:cxnLst/>
            <a:rect l="0" t="0" r="0" b="0"/>
            <a:pathLst>
              <a:path w="308608" h="934403">
                <a:moveTo>
                  <a:pt x="0" y="934402"/>
                </a:moveTo>
                <a:lnTo>
                  <a:pt x="0" y="918480"/>
                </a:lnTo>
                <a:lnTo>
                  <a:pt x="7381" y="909984"/>
                </a:lnTo>
                <a:lnTo>
                  <a:pt x="8731" y="909550"/>
                </a:lnTo>
                <a:lnTo>
                  <a:pt x="12770" y="909069"/>
                </a:lnTo>
                <a:lnTo>
                  <a:pt x="14229" y="907989"/>
                </a:lnTo>
                <a:lnTo>
                  <a:pt x="15201" y="906316"/>
                </a:lnTo>
                <a:lnTo>
                  <a:pt x="15849" y="904248"/>
                </a:lnTo>
                <a:lnTo>
                  <a:pt x="17234" y="902869"/>
                </a:lnTo>
                <a:lnTo>
                  <a:pt x="19109" y="901950"/>
                </a:lnTo>
                <a:lnTo>
                  <a:pt x="21312" y="901337"/>
                </a:lnTo>
                <a:lnTo>
                  <a:pt x="22780" y="899977"/>
                </a:lnTo>
                <a:lnTo>
                  <a:pt x="23759" y="898117"/>
                </a:lnTo>
                <a:lnTo>
                  <a:pt x="25331" y="892839"/>
                </a:lnTo>
                <a:lnTo>
                  <a:pt x="25603" y="887374"/>
                </a:lnTo>
                <a:lnTo>
                  <a:pt x="26594" y="885905"/>
                </a:lnTo>
                <a:lnTo>
                  <a:pt x="28207" y="884925"/>
                </a:lnTo>
                <a:lnTo>
                  <a:pt x="30235" y="884273"/>
                </a:lnTo>
                <a:lnTo>
                  <a:pt x="31587" y="882885"/>
                </a:lnTo>
                <a:lnTo>
                  <a:pt x="32488" y="881008"/>
                </a:lnTo>
                <a:lnTo>
                  <a:pt x="33934" y="875701"/>
                </a:lnTo>
                <a:lnTo>
                  <a:pt x="41640" y="867128"/>
                </a:lnTo>
                <a:lnTo>
                  <a:pt x="42319" y="863862"/>
                </a:lnTo>
                <a:lnTo>
                  <a:pt x="42831" y="853086"/>
                </a:lnTo>
                <a:lnTo>
                  <a:pt x="43794" y="851616"/>
                </a:lnTo>
                <a:lnTo>
                  <a:pt x="45389" y="850636"/>
                </a:lnTo>
                <a:lnTo>
                  <a:pt x="47404" y="849983"/>
                </a:lnTo>
                <a:lnTo>
                  <a:pt x="48748" y="848596"/>
                </a:lnTo>
                <a:lnTo>
                  <a:pt x="49644" y="846718"/>
                </a:lnTo>
                <a:lnTo>
                  <a:pt x="51081" y="841411"/>
                </a:lnTo>
                <a:lnTo>
                  <a:pt x="57256" y="833519"/>
                </a:lnTo>
                <a:lnTo>
                  <a:pt x="59645" y="824538"/>
                </a:lnTo>
                <a:lnTo>
                  <a:pt x="59900" y="818876"/>
                </a:lnTo>
                <a:lnTo>
                  <a:pt x="60889" y="816427"/>
                </a:lnTo>
                <a:lnTo>
                  <a:pt x="67379" y="807400"/>
                </a:lnTo>
                <a:lnTo>
                  <a:pt x="68046" y="803979"/>
                </a:lnTo>
                <a:lnTo>
                  <a:pt x="68475" y="794022"/>
                </a:lnTo>
                <a:lnTo>
                  <a:pt x="69462" y="792238"/>
                </a:lnTo>
                <a:lnTo>
                  <a:pt x="71073" y="791049"/>
                </a:lnTo>
                <a:lnTo>
                  <a:pt x="73099" y="790255"/>
                </a:lnTo>
                <a:lnTo>
                  <a:pt x="74451" y="788774"/>
                </a:lnTo>
                <a:lnTo>
                  <a:pt x="75352" y="786835"/>
                </a:lnTo>
                <a:lnTo>
                  <a:pt x="76352" y="782139"/>
                </a:lnTo>
                <a:lnTo>
                  <a:pt x="77121" y="767444"/>
                </a:lnTo>
                <a:lnTo>
                  <a:pt x="78084" y="764994"/>
                </a:lnTo>
                <a:lnTo>
                  <a:pt x="83038" y="756995"/>
                </a:lnTo>
                <a:lnTo>
                  <a:pt x="85371" y="747469"/>
                </a:lnTo>
                <a:lnTo>
                  <a:pt x="91546" y="739292"/>
                </a:lnTo>
                <a:lnTo>
                  <a:pt x="93075" y="734022"/>
                </a:lnTo>
                <a:lnTo>
                  <a:pt x="94288" y="708304"/>
                </a:lnTo>
                <a:lnTo>
                  <a:pt x="95244" y="706517"/>
                </a:lnTo>
                <a:lnTo>
                  <a:pt x="96834" y="705326"/>
                </a:lnTo>
                <a:lnTo>
                  <a:pt x="98846" y="704533"/>
                </a:lnTo>
                <a:lnTo>
                  <a:pt x="100187" y="703051"/>
                </a:lnTo>
                <a:lnTo>
                  <a:pt x="101082" y="701110"/>
                </a:lnTo>
                <a:lnTo>
                  <a:pt x="102075" y="696415"/>
                </a:lnTo>
                <a:lnTo>
                  <a:pt x="102860" y="678558"/>
                </a:lnTo>
                <a:lnTo>
                  <a:pt x="108760" y="670646"/>
                </a:lnTo>
                <a:lnTo>
                  <a:pt x="110250" y="665413"/>
                </a:lnTo>
                <a:lnTo>
                  <a:pt x="111438" y="636746"/>
                </a:lnTo>
                <a:lnTo>
                  <a:pt x="111440" y="635952"/>
                </a:lnTo>
                <a:lnTo>
                  <a:pt x="113981" y="632530"/>
                </a:lnTo>
                <a:lnTo>
                  <a:pt x="115993" y="630284"/>
                </a:lnTo>
                <a:lnTo>
                  <a:pt x="117334" y="627835"/>
                </a:lnTo>
                <a:lnTo>
                  <a:pt x="119662" y="618805"/>
                </a:lnTo>
                <a:lnTo>
                  <a:pt x="125837" y="610689"/>
                </a:lnTo>
                <a:lnTo>
                  <a:pt x="128226" y="601661"/>
                </a:lnTo>
                <a:lnTo>
                  <a:pt x="128583" y="574310"/>
                </a:lnTo>
                <a:lnTo>
                  <a:pt x="128585" y="571468"/>
                </a:lnTo>
                <a:lnTo>
                  <a:pt x="129538" y="568621"/>
                </a:lnTo>
                <a:lnTo>
                  <a:pt x="134478" y="560064"/>
                </a:lnTo>
                <a:lnTo>
                  <a:pt x="135968" y="554352"/>
                </a:lnTo>
                <a:lnTo>
                  <a:pt x="137129" y="528637"/>
                </a:lnTo>
                <a:lnTo>
                  <a:pt x="138092" y="525780"/>
                </a:lnTo>
                <a:lnTo>
                  <a:pt x="143045" y="517207"/>
                </a:lnTo>
                <a:lnTo>
                  <a:pt x="144538" y="511492"/>
                </a:lnTo>
                <a:lnTo>
                  <a:pt x="146664" y="484804"/>
                </a:lnTo>
                <a:lnTo>
                  <a:pt x="152514" y="471860"/>
                </a:lnTo>
                <a:lnTo>
                  <a:pt x="153951" y="460130"/>
                </a:lnTo>
                <a:lnTo>
                  <a:pt x="155022" y="457248"/>
                </a:lnTo>
                <a:lnTo>
                  <a:pt x="160126" y="448642"/>
                </a:lnTo>
                <a:lnTo>
                  <a:pt x="162515" y="438893"/>
                </a:lnTo>
                <a:lnTo>
                  <a:pt x="168697" y="430688"/>
                </a:lnTo>
                <a:lnTo>
                  <a:pt x="170227" y="425414"/>
                </a:lnTo>
                <a:lnTo>
                  <a:pt x="171343" y="401210"/>
                </a:lnTo>
                <a:lnTo>
                  <a:pt x="172331" y="398918"/>
                </a:lnTo>
                <a:lnTo>
                  <a:pt x="173943" y="397391"/>
                </a:lnTo>
                <a:lnTo>
                  <a:pt x="175969" y="396372"/>
                </a:lnTo>
                <a:lnTo>
                  <a:pt x="177320" y="394740"/>
                </a:lnTo>
                <a:lnTo>
                  <a:pt x="178221" y="392700"/>
                </a:lnTo>
                <a:lnTo>
                  <a:pt x="179222" y="387893"/>
                </a:lnTo>
                <a:lnTo>
                  <a:pt x="179917" y="374237"/>
                </a:lnTo>
                <a:lnTo>
                  <a:pt x="180905" y="371411"/>
                </a:lnTo>
                <a:lnTo>
                  <a:pt x="185893" y="362883"/>
                </a:lnTo>
                <a:lnTo>
                  <a:pt x="187394" y="357179"/>
                </a:lnTo>
                <a:lnTo>
                  <a:pt x="188239" y="348612"/>
                </a:lnTo>
                <a:lnTo>
                  <a:pt x="189311" y="345755"/>
                </a:lnTo>
                <a:lnTo>
                  <a:pt x="194417" y="337184"/>
                </a:lnTo>
                <a:lnTo>
                  <a:pt x="195945" y="331469"/>
                </a:lnTo>
                <a:lnTo>
                  <a:pt x="197136" y="313133"/>
                </a:lnTo>
                <a:lnTo>
                  <a:pt x="198099" y="310673"/>
                </a:lnTo>
                <a:lnTo>
                  <a:pt x="203052" y="302659"/>
                </a:lnTo>
                <a:lnTo>
                  <a:pt x="205896" y="294252"/>
                </a:lnTo>
                <a:lnTo>
                  <a:pt x="213016" y="284576"/>
                </a:lnTo>
                <a:lnTo>
                  <a:pt x="213736" y="281101"/>
                </a:lnTo>
                <a:lnTo>
                  <a:pt x="214199" y="271108"/>
                </a:lnTo>
                <a:lnTo>
                  <a:pt x="215190" y="268369"/>
                </a:lnTo>
                <a:lnTo>
                  <a:pt x="220182" y="259962"/>
                </a:lnTo>
                <a:lnTo>
                  <a:pt x="222530" y="250286"/>
                </a:lnTo>
                <a:lnTo>
                  <a:pt x="228706" y="242091"/>
                </a:lnTo>
                <a:lnTo>
                  <a:pt x="230234" y="236818"/>
                </a:lnTo>
                <a:lnTo>
                  <a:pt x="231595" y="235031"/>
                </a:lnTo>
                <a:lnTo>
                  <a:pt x="233454" y="233840"/>
                </a:lnTo>
                <a:lnTo>
                  <a:pt x="235646" y="233046"/>
                </a:lnTo>
                <a:lnTo>
                  <a:pt x="237107" y="231563"/>
                </a:lnTo>
                <a:lnTo>
                  <a:pt x="238081" y="229623"/>
                </a:lnTo>
                <a:lnTo>
                  <a:pt x="239164" y="224927"/>
                </a:lnTo>
                <a:lnTo>
                  <a:pt x="239997" y="210231"/>
                </a:lnTo>
                <a:lnTo>
                  <a:pt x="240959" y="208734"/>
                </a:lnTo>
                <a:lnTo>
                  <a:pt x="242555" y="207736"/>
                </a:lnTo>
                <a:lnTo>
                  <a:pt x="244571" y="207071"/>
                </a:lnTo>
                <a:lnTo>
                  <a:pt x="245915" y="205674"/>
                </a:lnTo>
                <a:lnTo>
                  <a:pt x="246811" y="203791"/>
                </a:lnTo>
                <a:lnTo>
                  <a:pt x="247408" y="201583"/>
                </a:lnTo>
                <a:lnTo>
                  <a:pt x="250612" y="196590"/>
                </a:lnTo>
                <a:lnTo>
                  <a:pt x="255879" y="190174"/>
                </a:lnTo>
                <a:lnTo>
                  <a:pt x="256599" y="186756"/>
                </a:lnTo>
                <a:lnTo>
                  <a:pt x="257062" y="181353"/>
                </a:lnTo>
                <a:lnTo>
                  <a:pt x="263044" y="173441"/>
                </a:lnTo>
                <a:lnTo>
                  <a:pt x="264546" y="168207"/>
                </a:lnTo>
                <a:lnTo>
                  <a:pt x="265392" y="159905"/>
                </a:lnTo>
                <a:lnTo>
                  <a:pt x="266462" y="158038"/>
                </a:lnTo>
                <a:lnTo>
                  <a:pt x="268129" y="156794"/>
                </a:lnTo>
                <a:lnTo>
                  <a:pt x="270193" y="155964"/>
                </a:lnTo>
                <a:lnTo>
                  <a:pt x="271568" y="154458"/>
                </a:lnTo>
                <a:lnTo>
                  <a:pt x="272485" y="152502"/>
                </a:lnTo>
                <a:lnTo>
                  <a:pt x="273505" y="147789"/>
                </a:lnTo>
                <a:lnTo>
                  <a:pt x="274288" y="133079"/>
                </a:lnTo>
                <a:lnTo>
                  <a:pt x="275251" y="130629"/>
                </a:lnTo>
                <a:lnTo>
                  <a:pt x="281698" y="121600"/>
                </a:lnTo>
                <a:lnTo>
                  <a:pt x="282362" y="118179"/>
                </a:lnTo>
                <a:lnTo>
                  <a:pt x="282890" y="91077"/>
                </a:lnTo>
                <a:lnTo>
                  <a:pt x="283843" y="89293"/>
                </a:lnTo>
                <a:lnTo>
                  <a:pt x="285431" y="88104"/>
                </a:lnTo>
                <a:lnTo>
                  <a:pt x="287443" y="87311"/>
                </a:lnTo>
                <a:lnTo>
                  <a:pt x="288784" y="85829"/>
                </a:lnTo>
                <a:lnTo>
                  <a:pt x="289677" y="83889"/>
                </a:lnTo>
                <a:lnTo>
                  <a:pt x="290670" y="79194"/>
                </a:lnTo>
                <a:lnTo>
                  <a:pt x="291456" y="55949"/>
                </a:lnTo>
                <a:lnTo>
                  <a:pt x="292411" y="53491"/>
                </a:lnTo>
                <a:lnTo>
                  <a:pt x="298845" y="44450"/>
                </a:lnTo>
                <a:lnTo>
                  <a:pt x="307313" y="35621"/>
                </a:lnTo>
                <a:lnTo>
                  <a:pt x="307746" y="34224"/>
                </a:lnTo>
                <a:lnTo>
                  <a:pt x="308588" y="17245"/>
                </a:lnTo>
                <a:lnTo>
                  <a:pt x="308607" y="9903"/>
                </a:lnTo>
                <a:lnTo>
                  <a:pt x="307655" y="9459"/>
                </a:lnTo>
                <a:lnTo>
                  <a:pt x="304059" y="8966"/>
                </a:lnTo>
                <a:lnTo>
                  <a:pt x="302718" y="7883"/>
                </a:lnTo>
                <a:lnTo>
                  <a:pt x="301825" y="6207"/>
                </a:lnTo>
                <a:lnTo>
                  <a:pt x="300390" y="1226"/>
                </a:lnTo>
                <a:lnTo>
                  <a:pt x="299320" y="817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34"/>
          <p:cNvSpPr/>
          <p:nvPr/>
        </p:nvSpPr>
        <p:spPr>
          <a:xfrm>
            <a:off x="176044" y="3249126"/>
            <a:ext cx="315446" cy="214006"/>
          </a:xfrm>
          <a:custGeom>
            <a:avLst/>
            <a:gdLst/>
            <a:ahLst/>
            <a:cxnLst/>
            <a:rect l="0" t="0" r="0" b="0"/>
            <a:pathLst>
              <a:path w="315446" h="214006">
                <a:moveTo>
                  <a:pt x="195430" y="102721"/>
                </a:moveTo>
                <a:lnTo>
                  <a:pt x="195430" y="89951"/>
                </a:lnTo>
                <a:lnTo>
                  <a:pt x="196383" y="87540"/>
                </a:lnTo>
                <a:lnTo>
                  <a:pt x="199981" y="82322"/>
                </a:lnTo>
                <a:lnTo>
                  <a:pt x="204161" y="77101"/>
                </a:lnTo>
                <a:lnTo>
                  <a:pt x="210611" y="70471"/>
                </a:lnTo>
                <a:lnTo>
                  <a:pt x="215830" y="65210"/>
                </a:lnTo>
                <a:lnTo>
                  <a:pt x="217603" y="62474"/>
                </a:lnTo>
                <a:lnTo>
                  <a:pt x="219572" y="56893"/>
                </a:lnTo>
                <a:lnTo>
                  <a:pt x="220448" y="51238"/>
                </a:lnTo>
                <a:lnTo>
                  <a:pt x="220837" y="45550"/>
                </a:lnTo>
                <a:lnTo>
                  <a:pt x="221010" y="39846"/>
                </a:lnTo>
                <a:lnTo>
                  <a:pt x="220103" y="36992"/>
                </a:lnTo>
                <a:lnTo>
                  <a:pt x="216556" y="31281"/>
                </a:lnTo>
                <a:lnTo>
                  <a:pt x="211805" y="25567"/>
                </a:lnTo>
                <a:lnTo>
                  <a:pt x="206518" y="19853"/>
                </a:lnTo>
                <a:lnTo>
                  <a:pt x="198186" y="11281"/>
                </a:lnTo>
                <a:lnTo>
                  <a:pt x="192528" y="5566"/>
                </a:lnTo>
                <a:lnTo>
                  <a:pt x="188733" y="3661"/>
                </a:lnTo>
                <a:lnTo>
                  <a:pt x="179436" y="1544"/>
                </a:lnTo>
                <a:lnTo>
                  <a:pt x="174290" y="980"/>
                </a:lnTo>
                <a:lnTo>
                  <a:pt x="168954" y="604"/>
                </a:lnTo>
                <a:lnTo>
                  <a:pt x="158898" y="186"/>
                </a:lnTo>
                <a:lnTo>
                  <a:pt x="151254" y="0"/>
                </a:lnTo>
                <a:lnTo>
                  <a:pt x="142141" y="2457"/>
                </a:lnTo>
                <a:lnTo>
                  <a:pt x="132694" y="6724"/>
                </a:lnTo>
                <a:lnTo>
                  <a:pt x="125320" y="11796"/>
                </a:lnTo>
                <a:lnTo>
                  <a:pt x="118868" y="17225"/>
                </a:lnTo>
                <a:lnTo>
                  <a:pt x="111873" y="23765"/>
                </a:lnTo>
                <a:lnTo>
                  <a:pt x="69562" y="65726"/>
                </a:lnTo>
                <a:lnTo>
                  <a:pt x="63893" y="72343"/>
                </a:lnTo>
                <a:lnTo>
                  <a:pt x="58209" y="79611"/>
                </a:lnTo>
                <a:lnTo>
                  <a:pt x="52514" y="87315"/>
                </a:lnTo>
                <a:lnTo>
                  <a:pt x="46813" y="94355"/>
                </a:lnTo>
                <a:lnTo>
                  <a:pt x="41107" y="100954"/>
                </a:lnTo>
                <a:lnTo>
                  <a:pt x="35398" y="107258"/>
                </a:lnTo>
                <a:lnTo>
                  <a:pt x="30640" y="113366"/>
                </a:lnTo>
                <a:lnTo>
                  <a:pt x="26515" y="119343"/>
                </a:lnTo>
                <a:lnTo>
                  <a:pt x="22813" y="125232"/>
                </a:lnTo>
                <a:lnTo>
                  <a:pt x="19392" y="131063"/>
                </a:lnTo>
                <a:lnTo>
                  <a:pt x="16159" y="136856"/>
                </a:lnTo>
                <a:lnTo>
                  <a:pt x="10027" y="148372"/>
                </a:lnTo>
                <a:lnTo>
                  <a:pt x="4126" y="159840"/>
                </a:lnTo>
                <a:lnTo>
                  <a:pt x="2172" y="164613"/>
                </a:lnTo>
                <a:lnTo>
                  <a:pt x="869" y="168747"/>
                </a:lnTo>
                <a:lnTo>
                  <a:pt x="0" y="172457"/>
                </a:lnTo>
                <a:lnTo>
                  <a:pt x="374" y="176834"/>
                </a:lnTo>
                <a:lnTo>
                  <a:pt x="1575" y="181657"/>
                </a:lnTo>
                <a:lnTo>
                  <a:pt x="3328" y="186777"/>
                </a:lnTo>
                <a:lnTo>
                  <a:pt x="5450" y="191144"/>
                </a:lnTo>
                <a:lnTo>
                  <a:pt x="7817" y="195007"/>
                </a:lnTo>
                <a:lnTo>
                  <a:pt x="10347" y="198535"/>
                </a:lnTo>
                <a:lnTo>
                  <a:pt x="15699" y="204995"/>
                </a:lnTo>
                <a:lnTo>
                  <a:pt x="18459" y="208051"/>
                </a:lnTo>
                <a:lnTo>
                  <a:pt x="21252" y="210089"/>
                </a:lnTo>
                <a:lnTo>
                  <a:pt x="26895" y="212353"/>
                </a:lnTo>
                <a:lnTo>
                  <a:pt x="35427" y="213627"/>
                </a:lnTo>
                <a:lnTo>
                  <a:pt x="43673" y="213925"/>
                </a:lnTo>
                <a:lnTo>
                  <a:pt x="48539" y="214005"/>
                </a:lnTo>
                <a:lnTo>
                  <a:pt x="53688" y="213105"/>
                </a:lnTo>
                <a:lnTo>
                  <a:pt x="59025" y="211553"/>
                </a:lnTo>
                <a:lnTo>
                  <a:pt x="64489" y="209566"/>
                </a:lnTo>
                <a:lnTo>
                  <a:pt x="73099" y="204818"/>
                </a:lnTo>
                <a:lnTo>
                  <a:pt x="80101" y="199532"/>
                </a:lnTo>
                <a:lnTo>
                  <a:pt x="86388" y="194008"/>
                </a:lnTo>
                <a:lnTo>
                  <a:pt x="94897" y="188378"/>
                </a:lnTo>
                <a:lnTo>
                  <a:pt x="99833" y="185543"/>
                </a:lnTo>
                <a:lnTo>
                  <a:pt x="105029" y="181749"/>
                </a:lnTo>
                <a:lnTo>
                  <a:pt x="110398" y="177314"/>
                </a:lnTo>
                <a:lnTo>
                  <a:pt x="115882" y="172452"/>
                </a:lnTo>
                <a:lnTo>
                  <a:pt x="127056" y="161970"/>
                </a:lnTo>
                <a:lnTo>
                  <a:pt x="132702" y="156508"/>
                </a:lnTo>
                <a:lnTo>
                  <a:pt x="137419" y="150962"/>
                </a:lnTo>
                <a:lnTo>
                  <a:pt x="141516" y="145359"/>
                </a:lnTo>
                <a:lnTo>
                  <a:pt x="145200" y="139719"/>
                </a:lnTo>
                <a:lnTo>
                  <a:pt x="149561" y="134054"/>
                </a:lnTo>
                <a:lnTo>
                  <a:pt x="154373" y="128372"/>
                </a:lnTo>
                <a:lnTo>
                  <a:pt x="159486" y="122679"/>
                </a:lnTo>
                <a:lnTo>
                  <a:pt x="163848" y="116979"/>
                </a:lnTo>
                <a:lnTo>
                  <a:pt x="167708" y="111274"/>
                </a:lnTo>
                <a:lnTo>
                  <a:pt x="171234" y="105565"/>
                </a:lnTo>
                <a:lnTo>
                  <a:pt x="174537" y="99855"/>
                </a:lnTo>
                <a:lnTo>
                  <a:pt x="180747" y="88430"/>
                </a:lnTo>
                <a:lnTo>
                  <a:pt x="183736" y="83669"/>
                </a:lnTo>
                <a:lnTo>
                  <a:pt x="186682" y="79542"/>
                </a:lnTo>
                <a:lnTo>
                  <a:pt x="189598" y="75838"/>
                </a:lnTo>
                <a:lnTo>
                  <a:pt x="191542" y="71464"/>
                </a:lnTo>
                <a:lnTo>
                  <a:pt x="192838" y="66643"/>
                </a:lnTo>
                <a:lnTo>
                  <a:pt x="193702" y="61524"/>
                </a:lnTo>
                <a:lnTo>
                  <a:pt x="194278" y="56207"/>
                </a:lnTo>
                <a:lnTo>
                  <a:pt x="194662" y="50756"/>
                </a:lnTo>
                <a:lnTo>
                  <a:pt x="195279" y="37423"/>
                </a:lnTo>
                <a:lnTo>
                  <a:pt x="195363" y="33060"/>
                </a:lnTo>
                <a:lnTo>
                  <a:pt x="195429" y="25698"/>
                </a:lnTo>
                <a:lnTo>
                  <a:pt x="195430" y="38342"/>
                </a:lnTo>
                <a:lnTo>
                  <a:pt x="194478" y="41704"/>
                </a:lnTo>
                <a:lnTo>
                  <a:pt x="192890" y="45851"/>
                </a:lnTo>
                <a:lnTo>
                  <a:pt x="190880" y="50520"/>
                </a:lnTo>
                <a:lnTo>
                  <a:pt x="189539" y="54585"/>
                </a:lnTo>
                <a:lnTo>
                  <a:pt x="188645" y="58248"/>
                </a:lnTo>
                <a:lnTo>
                  <a:pt x="188050" y="61642"/>
                </a:lnTo>
                <a:lnTo>
                  <a:pt x="186700" y="65810"/>
                </a:lnTo>
                <a:lnTo>
                  <a:pt x="184848" y="70494"/>
                </a:lnTo>
                <a:lnTo>
                  <a:pt x="182660" y="75521"/>
                </a:lnTo>
                <a:lnTo>
                  <a:pt x="181202" y="80778"/>
                </a:lnTo>
                <a:lnTo>
                  <a:pt x="180230" y="86187"/>
                </a:lnTo>
                <a:lnTo>
                  <a:pt x="179582" y="91699"/>
                </a:lnTo>
                <a:lnTo>
                  <a:pt x="179149" y="97278"/>
                </a:lnTo>
                <a:lnTo>
                  <a:pt x="178861" y="102902"/>
                </a:lnTo>
                <a:lnTo>
                  <a:pt x="178542" y="114232"/>
                </a:lnTo>
                <a:lnTo>
                  <a:pt x="178399" y="125617"/>
                </a:lnTo>
                <a:lnTo>
                  <a:pt x="179314" y="130368"/>
                </a:lnTo>
                <a:lnTo>
                  <a:pt x="180876" y="134487"/>
                </a:lnTo>
                <a:lnTo>
                  <a:pt x="185152" y="142557"/>
                </a:lnTo>
                <a:lnTo>
                  <a:pt x="190227" y="152493"/>
                </a:lnTo>
                <a:lnTo>
                  <a:pt x="192914" y="156858"/>
                </a:lnTo>
                <a:lnTo>
                  <a:pt x="195658" y="160720"/>
                </a:lnTo>
                <a:lnTo>
                  <a:pt x="198440" y="164247"/>
                </a:lnTo>
                <a:lnTo>
                  <a:pt x="204070" y="170706"/>
                </a:lnTo>
                <a:lnTo>
                  <a:pt x="206905" y="173762"/>
                </a:lnTo>
                <a:lnTo>
                  <a:pt x="210700" y="175799"/>
                </a:lnTo>
                <a:lnTo>
                  <a:pt x="219997" y="178063"/>
                </a:lnTo>
                <a:lnTo>
                  <a:pt x="227939" y="181609"/>
                </a:lnTo>
                <a:lnTo>
                  <a:pt x="231390" y="183888"/>
                </a:lnTo>
                <a:lnTo>
                  <a:pt x="240305" y="186420"/>
                </a:lnTo>
                <a:lnTo>
                  <a:pt x="245349" y="187096"/>
                </a:lnTo>
                <a:lnTo>
                  <a:pt x="250617" y="186593"/>
                </a:lnTo>
                <a:lnTo>
                  <a:pt x="256034" y="185306"/>
                </a:lnTo>
                <a:lnTo>
                  <a:pt x="261550" y="183495"/>
                </a:lnTo>
                <a:lnTo>
                  <a:pt x="267133" y="182288"/>
                </a:lnTo>
                <a:lnTo>
                  <a:pt x="272760" y="181483"/>
                </a:lnTo>
                <a:lnTo>
                  <a:pt x="278416" y="180947"/>
                </a:lnTo>
                <a:lnTo>
                  <a:pt x="285044" y="179637"/>
                </a:lnTo>
                <a:lnTo>
                  <a:pt x="292320" y="177810"/>
                </a:lnTo>
                <a:lnTo>
                  <a:pt x="315445" y="1713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5"/>
          <p:cNvSpPr/>
          <p:nvPr/>
        </p:nvSpPr>
        <p:spPr>
          <a:xfrm>
            <a:off x="544731" y="3240438"/>
            <a:ext cx="126782" cy="154123"/>
          </a:xfrm>
          <a:custGeom>
            <a:avLst/>
            <a:gdLst/>
            <a:ahLst/>
            <a:cxnLst/>
            <a:rect l="0" t="0" r="0" b="0"/>
            <a:pathLst>
              <a:path w="126782" h="154123">
                <a:moveTo>
                  <a:pt x="101063" y="17112"/>
                </a:moveTo>
                <a:lnTo>
                  <a:pt x="101063" y="4341"/>
                </a:lnTo>
                <a:lnTo>
                  <a:pt x="100111" y="2883"/>
                </a:lnTo>
                <a:lnTo>
                  <a:pt x="98523" y="1911"/>
                </a:lnTo>
                <a:lnTo>
                  <a:pt x="96513" y="1263"/>
                </a:lnTo>
                <a:lnTo>
                  <a:pt x="94220" y="831"/>
                </a:lnTo>
                <a:lnTo>
                  <a:pt x="91738" y="543"/>
                </a:lnTo>
                <a:lnTo>
                  <a:pt x="89132" y="351"/>
                </a:lnTo>
                <a:lnTo>
                  <a:pt x="86442" y="223"/>
                </a:lnTo>
                <a:lnTo>
                  <a:pt x="80912" y="80"/>
                </a:lnTo>
                <a:lnTo>
                  <a:pt x="72444" y="0"/>
                </a:lnTo>
                <a:lnTo>
                  <a:pt x="69602" y="942"/>
                </a:lnTo>
                <a:lnTo>
                  <a:pt x="66754" y="2522"/>
                </a:lnTo>
                <a:lnTo>
                  <a:pt x="63903" y="4528"/>
                </a:lnTo>
                <a:lnTo>
                  <a:pt x="60097" y="6817"/>
                </a:lnTo>
                <a:lnTo>
                  <a:pt x="55655" y="9296"/>
                </a:lnTo>
                <a:lnTo>
                  <a:pt x="50789" y="11901"/>
                </a:lnTo>
                <a:lnTo>
                  <a:pt x="46592" y="15543"/>
                </a:lnTo>
                <a:lnTo>
                  <a:pt x="42842" y="19876"/>
                </a:lnTo>
                <a:lnTo>
                  <a:pt x="39389" y="24670"/>
                </a:lnTo>
                <a:lnTo>
                  <a:pt x="35182" y="28818"/>
                </a:lnTo>
                <a:lnTo>
                  <a:pt x="30473" y="32536"/>
                </a:lnTo>
                <a:lnTo>
                  <a:pt x="25428" y="35967"/>
                </a:lnTo>
                <a:lnTo>
                  <a:pt x="21112" y="40159"/>
                </a:lnTo>
                <a:lnTo>
                  <a:pt x="17283" y="44859"/>
                </a:lnTo>
                <a:lnTo>
                  <a:pt x="13777" y="49897"/>
                </a:lnTo>
                <a:lnTo>
                  <a:pt x="10487" y="55162"/>
                </a:lnTo>
                <a:lnTo>
                  <a:pt x="7342" y="60576"/>
                </a:lnTo>
                <a:lnTo>
                  <a:pt x="4292" y="66090"/>
                </a:lnTo>
                <a:lnTo>
                  <a:pt x="2259" y="71671"/>
                </a:lnTo>
                <a:lnTo>
                  <a:pt x="904" y="77297"/>
                </a:lnTo>
                <a:lnTo>
                  <a:pt x="0" y="82953"/>
                </a:lnTo>
                <a:lnTo>
                  <a:pt x="351" y="87676"/>
                </a:lnTo>
                <a:lnTo>
                  <a:pt x="1537" y="91777"/>
                </a:lnTo>
                <a:lnTo>
                  <a:pt x="5394" y="99826"/>
                </a:lnTo>
                <a:lnTo>
                  <a:pt x="10284" y="109754"/>
                </a:lnTo>
                <a:lnTo>
                  <a:pt x="12921" y="114115"/>
                </a:lnTo>
                <a:lnTo>
                  <a:pt x="15632" y="117976"/>
                </a:lnTo>
                <a:lnTo>
                  <a:pt x="18392" y="121502"/>
                </a:lnTo>
                <a:lnTo>
                  <a:pt x="21184" y="124805"/>
                </a:lnTo>
                <a:lnTo>
                  <a:pt x="23998" y="127960"/>
                </a:lnTo>
                <a:lnTo>
                  <a:pt x="26826" y="131015"/>
                </a:lnTo>
                <a:lnTo>
                  <a:pt x="30617" y="134005"/>
                </a:lnTo>
                <a:lnTo>
                  <a:pt x="35049" y="136950"/>
                </a:lnTo>
                <a:lnTo>
                  <a:pt x="39909" y="139867"/>
                </a:lnTo>
                <a:lnTo>
                  <a:pt x="45054" y="142763"/>
                </a:lnTo>
                <a:lnTo>
                  <a:pt x="55850" y="148522"/>
                </a:lnTo>
                <a:lnTo>
                  <a:pt x="61396" y="150438"/>
                </a:lnTo>
                <a:lnTo>
                  <a:pt x="66999" y="151716"/>
                </a:lnTo>
                <a:lnTo>
                  <a:pt x="72639" y="152568"/>
                </a:lnTo>
                <a:lnTo>
                  <a:pt x="77351" y="153136"/>
                </a:lnTo>
                <a:lnTo>
                  <a:pt x="81445" y="153514"/>
                </a:lnTo>
                <a:lnTo>
                  <a:pt x="85127" y="153767"/>
                </a:lnTo>
                <a:lnTo>
                  <a:pt x="89487" y="153935"/>
                </a:lnTo>
                <a:lnTo>
                  <a:pt x="99411" y="154122"/>
                </a:lnTo>
                <a:lnTo>
                  <a:pt x="104724" y="153219"/>
                </a:lnTo>
                <a:lnTo>
                  <a:pt x="110171" y="151665"/>
                </a:lnTo>
                <a:lnTo>
                  <a:pt x="126781" y="1456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36"/>
          <p:cNvSpPr/>
          <p:nvPr/>
        </p:nvSpPr>
        <p:spPr>
          <a:xfrm>
            <a:off x="774382" y="3223689"/>
            <a:ext cx="358598" cy="170623"/>
          </a:xfrm>
          <a:custGeom>
            <a:avLst/>
            <a:gdLst/>
            <a:ahLst/>
            <a:cxnLst/>
            <a:rect l="0" t="0" r="0" b="0"/>
            <a:pathLst>
              <a:path w="358598" h="170623">
                <a:moveTo>
                  <a:pt x="0" y="42433"/>
                </a:moveTo>
                <a:lnTo>
                  <a:pt x="17031" y="25402"/>
                </a:lnTo>
                <a:lnTo>
                  <a:pt x="21662" y="29872"/>
                </a:lnTo>
                <a:lnTo>
                  <a:pt x="23014" y="32154"/>
                </a:lnTo>
                <a:lnTo>
                  <a:pt x="24516" y="37230"/>
                </a:lnTo>
                <a:lnTo>
                  <a:pt x="24916" y="40869"/>
                </a:lnTo>
                <a:lnTo>
                  <a:pt x="25183" y="45201"/>
                </a:lnTo>
                <a:lnTo>
                  <a:pt x="25361" y="49993"/>
                </a:lnTo>
                <a:lnTo>
                  <a:pt x="26433" y="54141"/>
                </a:lnTo>
                <a:lnTo>
                  <a:pt x="28099" y="57858"/>
                </a:lnTo>
                <a:lnTo>
                  <a:pt x="30163" y="61289"/>
                </a:lnTo>
                <a:lnTo>
                  <a:pt x="31539" y="66434"/>
                </a:lnTo>
                <a:lnTo>
                  <a:pt x="32456" y="72721"/>
                </a:lnTo>
                <a:lnTo>
                  <a:pt x="33067" y="79770"/>
                </a:lnTo>
                <a:lnTo>
                  <a:pt x="33475" y="85422"/>
                </a:lnTo>
                <a:lnTo>
                  <a:pt x="33928" y="94242"/>
                </a:lnTo>
                <a:lnTo>
                  <a:pt x="35001" y="98880"/>
                </a:lnTo>
                <a:lnTo>
                  <a:pt x="36669" y="103876"/>
                </a:lnTo>
                <a:lnTo>
                  <a:pt x="38733" y="109113"/>
                </a:lnTo>
                <a:lnTo>
                  <a:pt x="40110" y="114509"/>
                </a:lnTo>
                <a:lnTo>
                  <a:pt x="41027" y="120011"/>
                </a:lnTo>
                <a:lnTo>
                  <a:pt x="41639" y="125584"/>
                </a:lnTo>
                <a:lnTo>
                  <a:pt x="42999" y="130252"/>
                </a:lnTo>
                <a:lnTo>
                  <a:pt x="44859" y="134317"/>
                </a:lnTo>
                <a:lnTo>
                  <a:pt x="47051" y="137979"/>
                </a:lnTo>
                <a:lnTo>
                  <a:pt x="48512" y="141373"/>
                </a:lnTo>
                <a:lnTo>
                  <a:pt x="49486" y="144588"/>
                </a:lnTo>
                <a:lnTo>
                  <a:pt x="50136" y="147684"/>
                </a:lnTo>
                <a:lnTo>
                  <a:pt x="50569" y="150700"/>
                </a:lnTo>
                <a:lnTo>
                  <a:pt x="50858" y="153664"/>
                </a:lnTo>
                <a:lnTo>
                  <a:pt x="51321" y="160713"/>
                </a:lnTo>
                <a:lnTo>
                  <a:pt x="53924" y="164217"/>
                </a:lnTo>
                <a:lnTo>
                  <a:pt x="59651" y="170622"/>
                </a:lnTo>
                <a:lnTo>
                  <a:pt x="59902" y="166352"/>
                </a:lnTo>
                <a:lnTo>
                  <a:pt x="59987" y="161314"/>
                </a:lnTo>
                <a:lnTo>
                  <a:pt x="59998" y="153689"/>
                </a:lnTo>
                <a:lnTo>
                  <a:pt x="59049" y="149941"/>
                </a:lnTo>
                <a:lnTo>
                  <a:pt x="57463" y="146490"/>
                </a:lnTo>
                <a:lnTo>
                  <a:pt x="55454" y="143237"/>
                </a:lnTo>
                <a:lnTo>
                  <a:pt x="55067" y="139163"/>
                </a:lnTo>
                <a:lnTo>
                  <a:pt x="55761" y="134542"/>
                </a:lnTo>
                <a:lnTo>
                  <a:pt x="57177" y="129557"/>
                </a:lnTo>
                <a:lnTo>
                  <a:pt x="58120" y="124328"/>
                </a:lnTo>
                <a:lnTo>
                  <a:pt x="58749" y="118937"/>
                </a:lnTo>
                <a:lnTo>
                  <a:pt x="59169" y="113439"/>
                </a:lnTo>
                <a:lnTo>
                  <a:pt x="60401" y="107868"/>
                </a:lnTo>
                <a:lnTo>
                  <a:pt x="62175" y="102249"/>
                </a:lnTo>
                <a:lnTo>
                  <a:pt x="64310" y="96597"/>
                </a:lnTo>
                <a:lnTo>
                  <a:pt x="67638" y="90925"/>
                </a:lnTo>
                <a:lnTo>
                  <a:pt x="71762" y="85239"/>
                </a:lnTo>
                <a:lnTo>
                  <a:pt x="76416" y="79543"/>
                </a:lnTo>
                <a:lnTo>
                  <a:pt x="80472" y="73840"/>
                </a:lnTo>
                <a:lnTo>
                  <a:pt x="84128" y="68134"/>
                </a:lnTo>
                <a:lnTo>
                  <a:pt x="87518" y="62424"/>
                </a:lnTo>
                <a:lnTo>
                  <a:pt x="91683" y="57666"/>
                </a:lnTo>
                <a:lnTo>
                  <a:pt x="96364" y="53541"/>
                </a:lnTo>
                <a:lnTo>
                  <a:pt x="101390" y="49838"/>
                </a:lnTo>
                <a:lnTo>
                  <a:pt x="106646" y="45464"/>
                </a:lnTo>
                <a:lnTo>
                  <a:pt x="112055" y="40644"/>
                </a:lnTo>
                <a:lnTo>
                  <a:pt x="117566" y="35526"/>
                </a:lnTo>
                <a:lnTo>
                  <a:pt x="123145" y="31160"/>
                </a:lnTo>
                <a:lnTo>
                  <a:pt x="128769" y="27298"/>
                </a:lnTo>
                <a:lnTo>
                  <a:pt x="134423" y="23770"/>
                </a:lnTo>
                <a:lnTo>
                  <a:pt x="141051" y="21419"/>
                </a:lnTo>
                <a:lnTo>
                  <a:pt x="148326" y="19851"/>
                </a:lnTo>
                <a:lnTo>
                  <a:pt x="156034" y="18806"/>
                </a:lnTo>
                <a:lnTo>
                  <a:pt x="163078" y="17157"/>
                </a:lnTo>
                <a:lnTo>
                  <a:pt x="169678" y="15104"/>
                </a:lnTo>
                <a:lnTo>
                  <a:pt x="175984" y="12784"/>
                </a:lnTo>
                <a:lnTo>
                  <a:pt x="185530" y="10206"/>
                </a:lnTo>
                <a:lnTo>
                  <a:pt x="193900" y="9060"/>
                </a:lnTo>
                <a:lnTo>
                  <a:pt x="203970" y="8550"/>
                </a:lnTo>
                <a:lnTo>
                  <a:pt x="215799" y="8264"/>
                </a:lnTo>
                <a:lnTo>
                  <a:pt x="225336" y="8179"/>
                </a:lnTo>
                <a:lnTo>
                  <a:pt x="228329" y="9119"/>
                </a:lnTo>
                <a:lnTo>
                  <a:pt x="234195" y="12704"/>
                </a:lnTo>
                <a:lnTo>
                  <a:pt x="239976" y="17473"/>
                </a:lnTo>
                <a:lnTo>
                  <a:pt x="246899" y="23744"/>
                </a:lnTo>
                <a:lnTo>
                  <a:pt x="247466" y="26164"/>
                </a:lnTo>
                <a:lnTo>
                  <a:pt x="247845" y="29682"/>
                </a:lnTo>
                <a:lnTo>
                  <a:pt x="248098" y="33932"/>
                </a:lnTo>
                <a:lnTo>
                  <a:pt x="248378" y="41195"/>
                </a:lnTo>
                <a:lnTo>
                  <a:pt x="248503" y="48550"/>
                </a:lnTo>
                <a:lnTo>
                  <a:pt x="248558" y="58169"/>
                </a:lnTo>
                <a:lnTo>
                  <a:pt x="247620" y="62449"/>
                </a:lnTo>
                <a:lnTo>
                  <a:pt x="246043" y="66254"/>
                </a:lnTo>
                <a:lnTo>
                  <a:pt x="244038" y="69744"/>
                </a:lnTo>
                <a:lnTo>
                  <a:pt x="242702" y="73975"/>
                </a:lnTo>
                <a:lnTo>
                  <a:pt x="241811" y="78702"/>
                </a:lnTo>
                <a:lnTo>
                  <a:pt x="241218" y="83757"/>
                </a:lnTo>
                <a:lnTo>
                  <a:pt x="239869" y="89032"/>
                </a:lnTo>
                <a:lnTo>
                  <a:pt x="238018" y="94454"/>
                </a:lnTo>
                <a:lnTo>
                  <a:pt x="235831" y="99974"/>
                </a:lnTo>
                <a:lnTo>
                  <a:pt x="234373" y="104606"/>
                </a:lnTo>
                <a:lnTo>
                  <a:pt x="233401" y="108647"/>
                </a:lnTo>
                <a:lnTo>
                  <a:pt x="232753" y="112293"/>
                </a:lnTo>
                <a:lnTo>
                  <a:pt x="232321" y="116629"/>
                </a:lnTo>
                <a:lnTo>
                  <a:pt x="232033" y="121425"/>
                </a:lnTo>
                <a:lnTo>
                  <a:pt x="231841" y="126527"/>
                </a:lnTo>
                <a:lnTo>
                  <a:pt x="232666" y="130881"/>
                </a:lnTo>
                <a:lnTo>
                  <a:pt x="234168" y="134735"/>
                </a:lnTo>
                <a:lnTo>
                  <a:pt x="236122" y="138258"/>
                </a:lnTo>
                <a:lnTo>
                  <a:pt x="237425" y="141559"/>
                </a:lnTo>
                <a:lnTo>
                  <a:pt x="238293" y="144712"/>
                </a:lnTo>
                <a:lnTo>
                  <a:pt x="238872" y="147766"/>
                </a:lnTo>
                <a:lnTo>
                  <a:pt x="240210" y="150755"/>
                </a:lnTo>
                <a:lnTo>
                  <a:pt x="242055" y="153700"/>
                </a:lnTo>
                <a:lnTo>
                  <a:pt x="244238" y="156617"/>
                </a:lnTo>
                <a:lnTo>
                  <a:pt x="246645" y="158560"/>
                </a:lnTo>
                <a:lnTo>
                  <a:pt x="249203" y="159856"/>
                </a:lnTo>
                <a:lnTo>
                  <a:pt x="251860" y="160720"/>
                </a:lnTo>
                <a:lnTo>
                  <a:pt x="259893" y="161680"/>
                </a:lnTo>
                <a:lnTo>
                  <a:pt x="268860" y="162107"/>
                </a:lnTo>
                <a:lnTo>
                  <a:pt x="279264" y="162347"/>
                </a:lnTo>
                <a:lnTo>
                  <a:pt x="285407" y="162403"/>
                </a:lnTo>
                <a:lnTo>
                  <a:pt x="288379" y="161466"/>
                </a:lnTo>
                <a:lnTo>
                  <a:pt x="294221" y="157884"/>
                </a:lnTo>
                <a:lnTo>
                  <a:pt x="302532" y="153117"/>
                </a:lnTo>
                <a:lnTo>
                  <a:pt x="307416" y="150512"/>
                </a:lnTo>
                <a:lnTo>
                  <a:pt x="311624" y="146871"/>
                </a:lnTo>
                <a:lnTo>
                  <a:pt x="315382" y="142538"/>
                </a:lnTo>
                <a:lnTo>
                  <a:pt x="318839" y="137745"/>
                </a:lnTo>
                <a:lnTo>
                  <a:pt x="322097" y="132644"/>
                </a:lnTo>
                <a:lnTo>
                  <a:pt x="325221" y="127339"/>
                </a:lnTo>
                <a:lnTo>
                  <a:pt x="328257" y="121897"/>
                </a:lnTo>
                <a:lnTo>
                  <a:pt x="332185" y="116364"/>
                </a:lnTo>
                <a:lnTo>
                  <a:pt x="336709" y="110770"/>
                </a:lnTo>
                <a:lnTo>
                  <a:pt x="341630" y="105136"/>
                </a:lnTo>
                <a:lnTo>
                  <a:pt x="344911" y="99475"/>
                </a:lnTo>
                <a:lnTo>
                  <a:pt x="347098" y="93796"/>
                </a:lnTo>
                <a:lnTo>
                  <a:pt x="348556" y="88105"/>
                </a:lnTo>
                <a:lnTo>
                  <a:pt x="350481" y="82406"/>
                </a:lnTo>
                <a:lnTo>
                  <a:pt x="352716" y="76702"/>
                </a:lnTo>
                <a:lnTo>
                  <a:pt x="355159" y="70994"/>
                </a:lnTo>
                <a:lnTo>
                  <a:pt x="356788" y="65283"/>
                </a:lnTo>
                <a:lnTo>
                  <a:pt x="357873" y="59572"/>
                </a:lnTo>
                <a:lnTo>
                  <a:pt x="358597" y="53859"/>
                </a:lnTo>
                <a:lnTo>
                  <a:pt x="358127" y="49098"/>
                </a:lnTo>
                <a:lnTo>
                  <a:pt x="356862" y="44971"/>
                </a:lnTo>
                <a:lnTo>
                  <a:pt x="355065" y="41268"/>
                </a:lnTo>
                <a:lnTo>
                  <a:pt x="353868" y="37846"/>
                </a:lnTo>
                <a:lnTo>
                  <a:pt x="353069" y="34613"/>
                </a:lnTo>
                <a:lnTo>
                  <a:pt x="352537" y="31504"/>
                </a:lnTo>
                <a:lnTo>
                  <a:pt x="350277" y="27528"/>
                </a:lnTo>
                <a:lnTo>
                  <a:pt x="346866" y="22971"/>
                </a:lnTo>
                <a:lnTo>
                  <a:pt x="342686" y="18028"/>
                </a:lnTo>
                <a:lnTo>
                  <a:pt x="337995" y="14733"/>
                </a:lnTo>
                <a:lnTo>
                  <a:pt x="323243" y="9143"/>
                </a:lnTo>
                <a:lnTo>
                  <a:pt x="315749" y="4460"/>
                </a:lnTo>
                <a:lnTo>
                  <a:pt x="306703" y="1744"/>
                </a:lnTo>
                <a:lnTo>
                  <a:pt x="297285" y="536"/>
                </a:lnTo>
                <a:lnTo>
                  <a:pt x="289924" y="0"/>
                </a:lnTo>
                <a:lnTo>
                  <a:pt x="286628" y="809"/>
                </a:lnTo>
                <a:lnTo>
                  <a:pt x="277438" y="5547"/>
                </a:lnTo>
                <a:lnTo>
                  <a:pt x="268682" y="8326"/>
                </a:lnTo>
                <a:lnTo>
                  <a:pt x="262924" y="12352"/>
                </a:lnTo>
                <a:lnTo>
                  <a:pt x="257190" y="17316"/>
                </a:lnTo>
                <a:lnTo>
                  <a:pt x="248602" y="252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37"/>
          <p:cNvSpPr/>
          <p:nvPr/>
        </p:nvSpPr>
        <p:spPr>
          <a:xfrm>
            <a:off x="1264751" y="3180512"/>
            <a:ext cx="185367" cy="171336"/>
          </a:xfrm>
          <a:custGeom>
            <a:avLst/>
            <a:gdLst/>
            <a:ahLst/>
            <a:cxnLst/>
            <a:rect l="0" t="0" r="0" b="0"/>
            <a:pathLst>
              <a:path w="185367" h="171336">
                <a:moveTo>
                  <a:pt x="58271" y="25602"/>
                </a:moveTo>
                <a:lnTo>
                  <a:pt x="62822" y="21052"/>
                </a:lnTo>
                <a:lnTo>
                  <a:pt x="65115" y="19711"/>
                </a:lnTo>
                <a:lnTo>
                  <a:pt x="70203" y="18222"/>
                </a:lnTo>
                <a:lnTo>
                  <a:pt x="71940" y="16872"/>
                </a:lnTo>
                <a:lnTo>
                  <a:pt x="73099" y="15020"/>
                </a:lnTo>
                <a:lnTo>
                  <a:pt x="73871" y="12832"/>
                </a:lnTo>
                <a:lnTo>
                  <a:pt x="75339" y="11374"/>
                </a:lnTo>
                <a:lnTo>
                  <a:pt x="77269" y="10402"/>
                </a:lnTo>
                <a:lnTo>
                  <a:pt x="79509" y="9754"/>
                </a:lnTo>
                <a:lnTo>
                  <a:pt x="81002" y="8369"/>
                </a:lnTo>
                <a:lnTo>
                  <a:pt x="81998" y="6494"/>
                </a:lnTo>
                <a:lnTo>
                  <a:pt x="82661" y="4291"/>
                </a:lnTo>
                <a:lnTo>
                  <a:pt x="84056" y="2822"/>
                </a:lnTo>
                <a:lnTo>
                  <a:pt x="85938" y="1843"/>
                </a:lnTo>
                <a:lnTo>
                  <a:pt x="91253" y="272"/>
                </a:lnTo>
                <a:lnTo>
                  <a:pt x="90736" y="143"/>
                </a:lnTo>
                <a:lnTo>
                  <a:pt x="87622" y="0"/>
                </a:lnTo>
                <a:lnTo>
                  <a:pt x="85459" y="914"/>
                </a:lnTo>
                <a:lnTo>
                  <a:pt x="80514" y="4470"/>
                </a:lnTo>
                <a:lnTo>
                  <a:pt x="76910" y="5799"/>
                </a:lnTo>
                <a:lnTo>
                  <a:pt x="72602" y="6685"/>
                </a:lnTo>
                <a:lnTo>
                  <a:pt x="67825" y="7276"/>
                </a:lnTo>
                <a:lnTo>
                  <a:pt x="62735" y="8622"/>
                </a:lnTo>
                <a:lnTo>
                  <a:pt x="57437" y="10473"/>
                </a:lnTo>
                <a:lnTo>
                  <a:pt x="52000" y="12658"/>
                </a:lnTo>
                <a:lnTo>
                  <a:pt x="46470" y="15068"/>
                </a:lnTo>
                <a:lnTo>
                  <a:pt x="35246" y="20286"/>
                </a:lnTo>
                <a:lnTo>
                  <a:pt x="30539" y="23011"/>
                </a:lnTo>
                <a:lnTo>
                  <a:pt x="26448" y="25780"/>
                </a:lnTo>
                <a:lnTo>
                  <a:pt x="22768" y="28578"/>
                </a:lnTo>
                <a:lnTo>
                  <a:pt x="19362" y="31396"/>
                </a:lnTo>
                <a:lnTo>
                  <a:pt x="16139" y="34228"/>
                </a:lnTo>
                <a:lnTo>
                  <a:pt x="13038" y="37068"/>
                </a:lnTo>
                <a:lnTo>
                  <a:pt x="7053" y="42763"/>
                </a:lnTo>
                <a:lnTo>
                  <a:pt x="4123" y="45615"/>
                </a:lnTo>
                <a:lnTo>
                  <a:pt x="2170" y="48469"/>
                </a:lnTo>
                <a:lnTo>
                  <a:pt x="868" y="51325"/>
                </a:lnTo>
                <a:lnTo>
                  <a:pt x="0" y="54181"/>
                </a:lnTo>
                <a:lnTo>
                  <a:pt x="373" y="57037"/>
                </a:lnTo>
                <a:lnTo>
                  <a:pt x="1575" y="59894"/>
                </a:lnTo>
                <a:lnTo>
                  <a:pt x="3329" y="62751"/>
                </a:lnTo>
                <a:lnTo>
                  <a:pt x="5450" y="64656"/>
                </a:lnTo>
                <a:lnTo>
                  <a:pt x="7817" y="65926"/>
                </a:lnTo>
                <a:lnTo>
                  <a:pt x="10348" y="66772"/>
                </a:lnTo>
                <a:lnTo>
                  <a:pt x="13940" y="68289"/>
                </a:lnTo>
                <a:lnTo>
                  <a:pt x="18239" y="70253"/>
                </a:lnTo>
                <a:lnTo>
                  <a:pt x="33392" y="77567"/>
                </a:lnTo>
                <a:lnTo>
                  <a:pt x="38828" y="80248"/>
                </a:lnTo>
                <a:lnTo>
                  <a:pt x="45309" y="82988"/>
                </a:lnTo>
                <a:lnTo>
                  <a:pt x="52487" y="85767"/>
                </a:lnTo>
                <a:lnTo>
                  <a:pt x="68083" y="91395"/>
                </a:lnTo>
                <a:lnTo>
                  <a:pt x="84539" y="97071"/>
                </a:lnTo>
                <a:lnTo>
                  <a:pt x="92928" y="98966"/>
                </a:lnTo>
                <a:lnTo>
                  <a:pt x="101378" y="100229"/>
                </a:lnTo>
                <a:lnTo>
                  <a:pt x="109869" y="101071"/>
                </a:lnTo>
                <a:lnTo>
                  <a:pt x="117435" y="102585"/>
                </a:lnTo>
                <a:lnTo>
                  <a:pt x="124383" y="104547"/>
                </a:lnTo>
                <a:lnTo>
                  <a:pt x="130921" y="106807"/>
                </a:lnTo>
                <a:lnTo>
                  <a:pt x="137184" y="109266"/>
                </a:lnTo>
                <a:lnTo>
                  <a:pt x="143265" y="111858"/>
                </a:lnTo>
                <a:lnTo>
                  <a:pt x="155101" y="117278"/>
                </a:lnTo>
                <a:lnTo>
                  <a:pt x="166712" y="122863"/>
                </a:lnTo>
                <a:lnTo>
                  <a:pt x="170570" y="125685"/>
                </a:lnTo>
                <a:lnTo>
                  <a:pt x="173142" y="128519"/>
                </a:lnTo>
                <a:lnTo>
                  <a:pt x="174856" y="131361"/>
                </a:lnTo>
                <a:lnTo>
                  <a:pt x="176952" y="134208"/>
                </a:lnTo>
                <a:lnTo>
                  <a:pt x="179302" y="137059"/>
                </a:lnTo>
                <a:lnTo>
                  <a:pt x="181821" y="139912"/>
                </a:lnTo>
                <a:lnTo>
                  <a:pt x="183500" y="142766"/>
                </a:lnTo>
                <a:lnTo>
                  <a:pt x="184620" y="145622"/>
                </a:lnTo>
                <a:lnTo>
                  <a:pt x="185366" y="148478"/>
                </a:lnTo>
                <a:lnTo>
                  <a:pt x="184911" y="150382"/>
                </a:lnTo>
                <a:lnTo>
                  <a:pt x="183655" y="151652"/>
                </a:lnTo>
                <a:lnTo>
                  <a:pt x="181865" y="152498"/>
                </a:lnTo>
                <a:lnTo>
                  <a:pt x="177337" y="155978"/>
                </a:lnTo>
                <a:lnTo>
                  <a:pt x="174796" y="158240"/>
                </a:lnTo>
                <a:lnTo>
                  <a:pt x="170244" y="160700"/>
                </a:lnTo>
                <a:lnTo>
                  <a:pt x="164352" y="163292"/>
                </a:lnTo>
                <a:lnTo>
                  <a:pt x="157567" y="165973"/>
                </a:lnTo>
                <a:lnTo>
                  <a:pt x="150186" y="167760"/>
                </a:lnTo>
                <a:lnTo>
                  <a:pt x="142407" y="168952"/>
                </a:lnTo>
                <a:lnTo>
                  <a:pt x="134364" y="169746"/>
                </a:lnTo>
                <a:lnTo>
                  <a:pt x="127097" y="170276"/>
                </a:lnTo>
                <a:lnTo>
                  <a:pt x="120348" y="170629"/>
                </a:lnTo>
                <a:lnTo>
                  <a:pt x="113943" y="170864"/>
                </a:lnTo>
                <a:lnTo>
                  <a:pt x="91276" y="171196"/>
                </a:lnTo>
                <a:lnTo>
                  <a:pt x="23981" y="1713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38"/>
          <p:cNvSpPr/>
          <p:nvPr/>
        </p:nvSpPr>
        <p:spPr>
          <a:xfrm>
            <a:off x="1589082" y="3206115"/>
            <a:ext cx="212259" cy="137053"/>
          </a:xfrm>
          <a:custGeom>
            <a:avLst/>
            <a:gdLst/>
            <a:ahLst/>
            <a:cxnLst/>
            <a:rect l="0" t="0" r="0" b="0"/>
            <a:pathLst>
              <a:path w="212259" h="137053">
                <a:moveTo>
                  <a:pt x="119702" y="8572"/>
                </a:moveTo>
                <a:lnTo>
                  <a:pt x="124253" y="8572"/>
                </a:lnTo>
                <a:lnTo>
                  <a:pt x="126547" y="7620"/>
                </a:lnTo>
                <a:lnTo>
                  <a:pt x="131634" y="4021"/>
                </a:lnTo>
                <a:lnTo>
                  <a:pt x="136712" y="104"/>
                </a:lnTo>
                <a:lnTo>
                  <a:pt x="132256" y="31"/>
                </a:lnTo>
                <a:lnTo>
                  <a:pt x="103676" y="0"/>
                </a:lnTo>
                <a:lnTo>
                  <a:pt x="98541" y="953"/>
                </a:lnTo>
                <a:lnTo>
                  <a:pt x="93212" y="2540"/>
                </a:lnTo>
                <a:lnTo>
                  <a:pt x="87755" y="4551"/>
                </a:lnTo>
                <a:lnTo>
                  <a:pt x="82212" y="5891"/>
                </a:lnTo>
                <a:lnTo>
                  <a:pt x="76611" y="6785"/>
                </a:lnTo>
                <a:lnTo>
                  <a:pt x="70972" y="7380"/>
                </a:lnTo>
                <a:lnTo>
                  <a:pt x="65308" y="8730"/>
                </a:lnTo>
                <a:lnTo>
                  <a:pt x="59627" y="10583"/>
                </a:lnTo>
                <a:lnTo>
                  <a:pt x="53935" y="12770"/>
                </a:lnTo>
                <a:lnTo>
                  <a:pt x="48235" y="15181"/>
                </a:lnTo>
                <a:lnTo>
                  <a:pt x="42530" y="17740"/>
                </a:lnTo>
                <a:lnTo>
                  <a:pt x="28788" y="24142"/>
                </a:lnTo>
                <a:lnTo>
                  <a:pt x="24368" y="27557"/>
                </a:lnTo>
                <a:lnTo>
                  <a:pt x="21856" y="29801"/>
                </a:lnTo>
                <a:lnTo>
                  <a:pt x="20182" y="32250"/>
                </a:lnTo>
                <a:lnTo>
                  <a:pt x="19065" y="34835"/>
                </a:lnTo>
                <a:lnTo>
                  <a:pt x="18321" y="37511"/>
                </a:lnTo>
                <a:lnTo>
                  <a:pt x="18777" y="39295"/>
                </a:lnTo>
                <a:lnTo>
                  <a:pt x="20034" y="40483"/>
                </a:lnTo>
                <a:lnTo>
                  <a:pt x="21825" y="41276"/>
                </a:lnTo>
                <a:lnTo>
                  <a:pt x="26353" y="44697"/>
                </a:lnTo>
                <a:lnTo>
                  <a:pt x="28895" y="46943"/>
                </a:lnTo>
                <a:lnTo>
                  <a:pt x="32494" y="49393"/>
                </a:lnTo>
                <a:lnTo>
                  <a:pt x="36798" y="51978"/>
                </a:lnTo>
                <a:lnTo>
                  <a:pt x="41573" y="54654"/>
                </a:lnTo>
                <a:lnTo>
                  <a:pt x="51958" y="60168"/>
                </a:lnTo>
                <a:lnTo>
                  <a:pt x="57395" y="62972"/>
                </a:lnTo>
                <a:lnTo>
                  <a:pt x="64829" y="65794"/>
                </a:lnTo>
                <a:lnTo>
                  <a:pt x="73595" y="68627"/>
                </a:lnTo>
                <a:lnTo>
                  <a:pt x="83249" y="71469"/>
                </a:lnTo>
                <a:lnTo>
                  <a:pt x="92543" y="73363"/>
                </a:lnTo>
                <a:lnTo>
                  <a:pt x="101596" y="74626"/>
                </a:lnTo>
                <a:lnTo>
                  <a:pt x="110489" y="75468"/>
                </a:lnTo>
                <a:lnTo>
                  <a:pt x="119275" y="76982"/>
                </a:lnTo>
                <a:lnTo>
                  <a:pt x="127990" y="78944"/>
                </a:lnTo>
                <a:lnTo>
                  <a:pt x="136658" y="81204"/>
                </a:lnTo>
                <a:lnTo>
                  <a:pt x="144341" y="83663"/>
                </a:lnTo>
                <a:lnTo>
                  <a:pt x="151368" y="86255"/>
                </a:lnTo>
                <a:lnTo>
                  <a:pt x="157958" y="88936"/>
                </a:lnTo>
                <a:lnTo>
                  <a:pt x="164256" y="91675"/>
                </a:lnTo>
                <a:lnTo>
                  <a:pt x="176334" y="97260"/>
                </a:lnTo>
                <a:lnTo>
                  <a:pt x="181269" y="100082"/>
                </a:lnTo>
                <a:lnTo>
                  <a:pt x="185512" y="102916"/>
                </a:lnTo>
                <a:lnTo>
                  <a:pt x="189293" y="105758"/>
                </a:lnTo>
                <a:lnTo>
                  <a:pt x="192766" y="107653"/>
                </a:lnTo>
                <a:lnTo>
                  <a:pt x="199165" y="109758"/>
                </a:lnTo>
                <a:lnTo>
                  <a:pt x="205184" y="113233"/>
                </a:lnTo>
                <a:lnTo>
                  <a:pt x="212258" y="118675"/>
                </a:lnTo>
                <a:lnTo>
                  <a:pt x="211886" y="120074"/>
                </a:lnTo>
                <a:lnTo>
                  <a:pt x="208933" y="124169"/>
                </a:lnTo>
                <a:lnTo>
                  <a:pt x="206812" y="125641"/>
                </a:lnTo>
                <a:lnTo>
                  <a:pt x="201915" y="127278"/>
                </a:lnTo>
                <a:lnTo>
                  <a:pt x="197371" y="127714"/>
                </a:lnTo>
                <a:lnTo>
                  <a:pt x="191484" y="128005"/>
                </a:lnTo>
                <a:lnTo>
                  <a:pt x="184702" y="128199"/>
                </a:lnTo>
                <a:lnTo>
                  <a:pt x="177323" y="129281"/>
                </a:lnTo>
                <a:lnTo>
                  <a:pt x="169546" y="130955"/>
                </a:lnTo>
                <a:lnTo>
                  <a:pt x="161504" y="133023"/>
                </a:lnTo>
                <a:lnTo>
                  <a:pt x="152333" y="134402"/>
                </a:lnTo>
                <a:lnTo>
                  <a:pt x="142409" y="135321"/>
                </a:lnTo>
                <a:lnTo>
                  <a:pt x="123126" y="136342"/>
                </a:lnTo>
                <a:lnTo>
                  <a:pt x="108207" y="136796"/>
                </a:lnTo>
                <a:lnTo>
                  <a:pt x="79995" y="137052"/>
                </a:lnTo>
                <a:lnTo>
                  <a:pt x="70371" y="136136"/>
                </a:lnTo>
                <a:lnTo>
                  <a:pt x="61097" y="134572"/>
                </a:lnTo>
                <a:lnTo>
                  <a:pt x="52057" y="132577"/>
                </a:lnTo>
                <a:lnTo>
                  <a:pt x="44126" y="131247"/>
                </a:lnTo>
                <a:lnTo>
                  <a:pt x="36933" y="130360"/>
                </a:lnTo>
                <a:lnTo>
                  <a:pt x="30233" y="129769"/>
                </a:lnTo>
                <a:lnTo>
                  <a:pt x="23861" y="129375"/>
                </a:lnTo>
                <a:lnTo>
                  <a:pt x="3247" y="128691"/>
                </a:lnTo>
                <a:lnTo>
                  <a:pt x="2060" y="127704"/>
                </a:lnTo>
                <a:lnTo>
                  <a:pt x="1269" y="126094"/>
                </a:lnTo>
                <a:lnTo>
                  <a:pt x="0" y="121216"/>
                </a:lnTo>
                <a:lnTo>
                  <a:pt x="848" y="120815"/>
                </a:lnTo>
                <a:lnTo>
                  <a:pt x="4331" y="120370"/>
                </a:lnTo>
                <a:lnTo>
                  <a:pt x="6593" y="119299"/>
                </a:lnTo>
                <a:lnTo>
                  <a:pt x="11646" y="115569"/>
                </a:lnTo>
                <a:lnTo>
                  <a:pt x="14328" y="114193"/>
                </a:lnTo>
                <a:lnTo>
                  <a:pt x="17068" y="113276"/>
                </a:lnTo>
                <a:lnTo>
                  <a:pt x="25405" y="111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39"/>
          <p:cNvSpPr/>
          <p:nvPr/>
        </p:nvSpPr>
        <p:spPr>
          <a:xfrm>
            <a:off x="2381149" y="3154689"/>
            <a:ext cx="287756" cy="162869"/>
          </a:xfrm>
          <a:custGeom>
            <a:avLst/>
            <a:gdLst/>
            <a:ahLst/>
            <a:cxnLst/>
            <a:rect l="0" t="0" r="0" b="0"/>
            <a:pathLst>
              <a:path w="287756" h="162869">
                <a:moveTo>
                  <a:pt x="22008" y="8563"/>
                </a:moveTo>
                <a:lnTo>
                  <a:pt x="14627" y="8563"/>
                </a:lnTo>
                <a:lnTo>
                  <a:pt x="9238" y="4012"/>
                </a:lnTo>
                <a:lnTo>
                  <a:pt x="5247" y="344"/>
                </a:lnTo>
                <a:lnTo>
                  <a:pt x="0" y="60"/>
                </a:lnTo>
                <a:lnTo>
                  <a:pt x="4034" y="0"/>
                </a:lnTo>
                <a:lnTo>
                  <a:pt x="4311" y="949"/>
                </a:lnTo>
                <a:lnTo>
                  <a:pt x="4699" y="5884"/>
                </a:lnTo>
                <a:lnTo>
                  <a:pt x="4790" y="7372"/>
                </a:lnTo>
                <a:lnTo>
                  <a:pt x="7371" y="10574"/>
                </a:lnTo>
                <a:lnTo>
                  <a:pt x="9392" y="12761"/>
                </a:lnTo>
                <a:lnTo>
                  <a:pt x="11693" y="16124"/>
                </a:lnTo>
                <a:lnTo>
                  <a:pt x="14178" y="20272"/>
                </a:lnTo>
                <a:lnTo>
                  <a:pt x="16788" y="24941"/>
                </a:lnTo>
                <a:lnTo>
                  <a:pt x="19481" y="29007"/>
                </a:lnTo>
                <a:lnTo>
                  <a:pt x="22228" y="32670"/>
                </a:lnTo>
                <a:lnTo>
                  <a:pt x="25012" y="36064"/>
                </a:lnTo>
                <a:lnTo>
                  <a:pt x="28773" y="39280"/>
                </a:lnTo>
                <a:lnTo>
                  <a:pt x="33186" y="42376"/>
                </a:lnTo>
                <a:lnTo>
                  <a:pt x="38032" y="45392"/>
                </a:lnTo>
                <a:lnTo>
                  <a:pt x="43168" y="49309"/>
                </a:lnTo>
                <a:lnTo>
                  <a:pt x="48498" y="53824"/>
                </a:lnTo>
                <a:lnTo>
                  <a:pt x="53955" y="58740"/>
                </a:lnTo>
                <a:lnTo>
                  <a:pt x="59498" y="62969"/>
                </a:lnTo>
                <a:lnTo>
                  <a:pt x="65099" y="66741"/>
                </a:lnTo>
                <a:lnTo>
                  <a:pt x="70738" y="70208"/>
                </a:lnTo>
                <a:lnTo>
                  <a:pt x="76402" y="73473"/>
                </a:lnTo>
                <a:lnTo>
                  <a:pt x="87776" y="79639"/>
                </a:lnTo>
                <a:lnTo>
                  <a:pt x="94428" y="83570"/>
                </a:lnTo>
                <a:lnTo>
                  <a:pt x="109440" y="93017"/>
                </a:lnTo>
                <a:lnTo>
                  <a:pt x="116491" y="97250"/>
                </a:lnTo>
                <a:lnTo>
                  <a:pt x="123097" y="101026"/>
                </a:lnTo>
                <a:lnTo>
                  <a:pt x="135516" y="107760"/>
                </a:lnTo>
                <a:lnTo>
                  <a:pt x="147386" y="113928"/>
                </a:lnTo>
                <a:lnTo>
                  <a:pt x="154171" y="116907"/>
                </a:lnTo>
                <a:lnTo>
                  <a:pt x="161551" y="119844"/>
                </a:lnTo>
                <a:lnTo>
                  <a:pt x="169330" y="122756"/>
                </a:lnTo>
                <a:lnTo>
                  <a:pt x="176420" y="125649"/>
                </a:lnTo>
                <a:lnTo>
                  <a:pt x="183052" y="128530"/>
                </a:lnTo>
                <a:lnTo>
                  <a:pt x="195500" y="134272"/>
                </a:lnTo>
                <a:lnTo>
                  <a:pt x="224783" y="148578"/>
                </a:lnTo>
                <a:lnTo>
                  <a:pt x="233733" y="151754"/>
                </a:lnTo>
                <a:lnTo>
                  <a:pt x="237453" y="152601"/>
                </a:lnTo>
                <a:lnTo>
                  <a:pt x="244126" y="156082"/>
                </a:lnTo>
                <a:lnTo>
                  <a:pt x="247239" y="158345"/>
                </a:lnTo>
                <a:lnTo>
                  <a:pt x="253238" y="160858"/>
                </a:lnTo>
                <a:lnTo>
                  <a:pt x="261971" y="162272"/>
                </a:lnTo>
                <a:lnTo>
                  <a:pt x="270591" y="162691"/>
                </a:lnTo>
                <a:lnTo>
                  <a:pt x="279177" y="162816"/>
                </a:lnTo>
                <a:lnTo>
                  <a:pt x="287755" y="1628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40"/>
          <p:cNvSpPr/>
          <p:nvPr/>
        </p:nvSpPr>
        <p:spPr>
          <a:xfrm>
            <a:off x="2343150" y="3128962"/>
            <a:ext cx="300038" cy="222886"/>
          </a:xfrm>
          <a:custGeom>
            <a:avLst/>
            <a:gdLst/>
            <a:ahLst/>
            <a:cxnLst/>
            <a:rect l="0" t="0" r="0" b="0"/>
            <a:pathLst>
              <a:path w="300038" h="222886">
                <a:moveTo>
                  <a:pt x="300037" y="0"/>
                </a:moveTo>
                <a:lnTo>
                  <a:pt x="300037" y="7381"/>
                </a:lnTo>
                <a:lnTo>
                  <a:pt x="295486" y="12770"/>
                </a:lnTo>
                <a:lnTo>
                  <a:pt x="288172" y="17741"/>
                </a:lnTo>
                <a:lnTo>
                  <a:pt x="283554" y="20400"/>
                </a:lnTo>
                <a:lnTo>
                  <a:pt x="279524" y="24077"/>
                </a:lnTo>
                <a:lnTo>
                  <a:pt x="275884" y="28434"/>
                </a:lnTo>
                <a:lnTo>
                  <a:pt x="272505" y="33244"/>
                </a:lnTo>
                <a:lnTo>
                  <a:pt x="268347" y="38355"/>
                </a:lnTo>
                <a:lnTo>
                  <a:pt x="263671" y="43667"/>
                </a:lnTo>
                <a:lnTo>
                  <a:pt x="258648" y="49114"/>
                </a:lnTo>
                <a:lnTo>
                  <a:pt x="252442" y="54650"/>
                </a:lnTo>
                <a:lnTo>
                  <a:pt x="245447" y="60246"/>
                </a:lnTo>
                <a:lnTo>
                  <a:pt x="237926" y="65881"/>
                </a:lnTo>
                <a:lnTo>
                  <a:pt x="221950" y="77223"/>
                </a:lnTo>
                <a:lnTo>
                  <a:pt x="162822" y="117162"/>
                </a:lnTo>
                <a:lnTo>
                  <a:pt x="137143" y="134304"/>
                </a:lnTo>
                <a:lnTo>
                  <a:pt x="128576" y="139066"/>
                </a:lnTo>
                <a:lnTo>
                  <a:pt x="120007" y="143193"/>
                </a:lnTo>
                <a:lnTo>
                  <a:pt x="111437" y="146897"/>
                </a:lnTo>
                <a:lnTo>
                  <a:pt x="102866" y="151271"/>
                </a:lnTo>
                <a:lnTo>
                  <a:pt x="94295" y="156093"/>
                </a:lnTo>
                <a:lnTo>
                  <a:pt x="85723" y="161212"/>
                </a:lnTo>
                <a:lnTo>
                  <a:pt x="78103" y="165577"/>
                </a:lnTo>
                <a:lnTo>
                  <a:pt x="64557" y="172967"/>
                </a:lnTo>
                <a:lnTo>
                  <a:pt x="46221" y="182483"/>
                </a:lnTo>
                <a:lnTo>
                  <a:pt x="41292" y="186425"/>
                </a:lnTo>
                <a:lnTo>
                  <a:pt x="37053" y="190959"/>
                </a:lnTo>
                <a:lnTo>
                  <a:pt x="33274" y="195886"/>
                </a:lnTo>
                <a:lnTo>
                  <a:pt x="29803" y="199170"/>
                </a:lnTo>
                <a:lnTo>
                  <a:pt x="26536" y="201361"/>
                </a:lnTo>
                <a:lnTo>
                  <a:pt x="20366" y="204746"/>
                </a:lnTo>
                <a:lnTo>
                  <a:pt x="11537" y="211055"/>
                </a:lnTo>
                <a:lnTo>
                  <a:pt x="2561" y="213669"/>
                </a:lnTo>
                <a:lnTo>
                  <a:pt x="1707" y="213883"/>
                </a:lnTo>
                <a:lnTo>
                  <a:pt x="1138" y="214979"/>
                </a:lnTo>
                <a:lnTo>
                  <a:pt x="224" y="221041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41"/>
          <p:cNvSpPr/>
          <p:nvPr/>
        </p:nvSpPr>
        <p:spPr>
          <a:xfrm>
            <a:off x="585787" y="3489007"/>
            <a:ext cx="34291" cy="214314"/>
          </a:xfrm>
          <a:custGeom>
            <a:avLst/>
            <a:gdLst/>
            <a:ahLst/>
            <a:cxnLst/>
            <a:rect l="0" t="0" r="0" b="0"/>
            <a:pathLst>
              <a:path w="34291" h="214314">
                <a:moveTo>
                  <a:pt x="8572" y="0"/>
                </a:moveTo>
                <a:lnTo>
                  <a:pt x="3" y="0"/>
                </a:lnTo>
                <a:lnTo>
                  <a:pt x="0" y="91454"/>
                </a:lnTo>
                <a:lnTo>
                  <a:pt x="952" y="97165"/>
                </a:lnTo>
                <a:lnTo>
                  <a:pt x="2540" y="102876"/>
                </a:lnTo>
                <a:lnTo>
                  <a:pt x="4551" y="108589"/>
                </a:lnTo>
                <a:lnTo>
                  <a:pt x="6844" y="114303"/>
                </a:lnTo>
                <a:lnTo>
                  <a:pt x="9325" y="120017"/>
                </a:lnTo>
                <a:lnTo>
                  <a:pt x="11932" y="125731"/>
                </a:lnTo>
                <a:lnTo>
                  <a:pt x="13669" y="131446"/>
                </a:lnTo>
                <a:lnTo>
                  <a:pt x="14828" y="137161"/>
                </a:lnTo>
                <a:lnTo>
                  <a:pt x="15600" y="142875"/>
                </a:lnTo>
                <a:lnTo>
                  <a:pt x="17068" y="147638"/>
                </a:lnTo>
                <a:lnTo>
                  <a:pt x="18998" y="151765"/>
                </a:lnTo>
                <a:lnTo>
                  <a:pt x="21238" y="155469"/>
                </a:lnTo>
                <a:lnTo>
                  <a:pt x="22731" y="159844"/>
                </a:lnTo>
                <a:lnTo>
                  <a:pt x="23727" y="164665"/>
                </a:lnTo>
                <a:lnTo>
                  <a:pt x="24390" y="169784"/>
                </a:lnTo>
                <a:lnTo>
                  <a:pt x="25785" y="174150"/>
                </a:lnTo>
                <a:lnTo>
                  <a:pt x="27668" y="178012"/>
                </a:lnTo>
                <a:lnTo>
                  <a:pt x="29875" y="181540"/>
                </a:lnTo>
                <a:lnTo>
                  <a:pt x="31347" y="184844"/>
                </a:lnTo>
                <a:lnTo>
                  <a:pt x="32328" y="187999"/>
                </a:lnTo>
                <a:lnTo>
                  <a:pt x="32982" y="191055"/>
                </a:lnTo>
                <a:lnTo>
                  <a:pt x="33708" y="196991"/>
                </a:lnTo>
                <a:lnTo>
                  <a:pt x="34256" y="205228"/>
                </a:lnTo>
                <a:lnTo>
                  <a:pt x="3429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42"/>
          <p:cNvSpPr/>
          <p:nvPr/>
        </p:nvSpPr>
        <p:spPr>
          <a:xfrm>
            <a:off x="422909" y="3541668"/>
            <a:ext cx="334329" cy="144508"/>
          </a:xfrm>
          <a:custGeom>
            <a:avLst/>
            <a:gdLst/>
            <a:ahLst/>
            <a:cxnLst/>
            <a:rect l="0" t="0" r="0" b="0"/>
            <a:pathLst>
              <a:path w="334329" h="144508">
                <a:moveTo>
                  <a:pt x="0" y="75927"/>
                </a:moveTo>
                <a:lnTo>
                  <a:pt x="4551" y="71376"/>
                </a:lnTo>
                <a:lnTo>
                  <a:pt x="7797" y="70035"/>
                </a:lnTo>
                <a:lnTo>
                  <a:pt x="16483" y="68546"/>
                </a:lnTo>
                <a:lnTo>
                  <a:pt x="20514" y="67196"/>
                </a:lnTo>
                <a:lnTo>
                  <a:pt x="27532" y="63156"/>
                </a:lnTo>
                <a:lnTo>
                  <a:pt x="36367" y="60726"/>
                </a:lnTo>
                <a:lnTo>
                  <a:pt x="41390" y="60078"/>
                </a:lnTo>
                <a:lnTo>
                  <a:pt x="47596" y="58693"/>
                </a:lnTo>
                <a:lnTo>
                  <a:pt x="54591" y="56818"/>
                </a:lnTo>
                <a:lnTo>
                  <a:pt x="62111" y="54615"/>
                </a:lnTo>
                <a:lnTo>
                  <a:pt x="69983" y="53146"/>
                </a:lnTo>
                <a:lnTo>
                  <a:pt x="78088" y="52167"/>
                </a:lnTo>
                <a:lnTo>
                  <a:pt x="86349" y="51515"/>
                </a:lnTo>
                <a:lnTo>
                  <a:pt x="94713" y="50127"/>
                </a:lnTo>
                <a:lnTo>
                  <a:pt x="103147" y="48249"/>
                </a:lnTo>
                <a:lnTo>
                  <a:pt x="111628" y="46045"/>
                </a:lnTo>
                <a:lnTo>
                  <a:pt x="120139" y="43623"/>
                </a:lnTo>
                <a:lnTo>
                  <a:pt x="137215" y="38392"/>
                </a:lnTo>
                <a:lnTo>
                  <a:pt x="144817" y="36616"/>
                </a:lnTo>
                <a:lnTo>
                  <a:pt x="151790" y="35432"/>
                </a:lnTo>
                <a:lnTo>
                  <a:pt x="158343" y="34643"/>
                </a:lnTo>
                <a:lnTo>
                  <a:pt x="165570" y="33164"/>
                </a:lnTo>
                <a:lnTo>
                  <a:pt x="173245" y="31226"/>
                </a:lnTo>
                <a:lnTo>
                  <a:pt x="181219" y="28981"/>
                </a:lnTo>
                <a:lnTo>
                  <a:pt x="189393" y="27485"/>
                </a:lnTo>
                <a:lnTo>
                  <a:pt x="197700" y="26487"/>
                </a:lnTo>
                <a:lnTo>
                  <a:pt x="206095" y="25822"/>
                </a:lnTo>
                <a:lnTo>
                  <a:pt x="213597" y="24426"/>
                </a:lnTo>
                <a:lnTo>
                  <a:pt x="220503" y="22543"/>
                </a:lnTo>
                <a:lnTo>
                  <a:pt x="227012" y="20335"/>
                </a:lnTo>
                <a:lnTo>
                  <a:pt x="233257" y="18863"/>
                </a:lnTo>
                <a:lnTo>
                  <a:pt x="239325" y="17882"/>
                </a:lnTo>
                <a:lnTo>
                  <a:pt x="245275" y="17228"/>
                </a:lnTo>
                <a:lnTo>
                  <a:pt x="251147" y="15839"/>
                </a:lnTo>
                <a:lnTo>
                  <a:pt x="256966" y="13961"/>
                </a:lnTo>
                <a:lnTo>
                  <a:pt x="262751" y="11756"/>
                </a:lnTo>
                <a:lnTo>
                  <a:pt x="268512" y="10286"/>
                </a:lnTo>
                <a:lnTo>
                  <a:pt x="274258" y="9306"/>
                </a:lnTo>
                <a:lnTo>
                  <a:pt x="279994" y="8653"/>
                </a:lnTo>
                <a:lnTo>
                  <a:pt x="288907" y="7927"/>
                </a:lnTo>
                <a:lnTo>
                  <a:pt x="292617" y="7734"/>
                </a:lnTo>
                <a:lnTo>
                  <a:pt x="296043" y="6652"/>
                </a:lnTo>
                <a:lnTo>
                  <a:pt x="302390" y="2910"/>
                </a:lnTo>
                <a:lnTo>
                  <a:pt x="308386" y="613"/>
                </a:lnTo>
                <a:lnTo>
                  <a:pt x="311318" y="0"/>
                </a:lnTo>
                <a:lnTo>
                  <a:pt x="314226" y="544"/>
                </a:lnTo>
                <a:lnTo>
                  <a:pt x="321916" y="4908"/>
                </a:lnTo>
                <a:lnTo>
                  <a:pt x="324049" y="6263"/>
                </a:lnTo>
                <a:lnTo>
                  <a:pt x="324618" y="7576"/>
                </a:lnTo>
                <a:lnTo>
                  <a:pt x="325250" y="11576"/>
                </a:lnTo>
                <a:lnTo>
                  <a:pt x="325418" y="13976"/>
                </a:lnTo>
                <a:lnTo>
                  <a:pt x="325531" y="16529"/>
                </a:lnTo>
                <a:lnTo>
                  <a:pt x="325655" y="21905"/>
                </a:lnTo>
                <a:lnTo>
                  <a:pt x="325711" y="27469"/>
                </a:lnTo>
                <a:lnTo>
                  <a:pt x="326678" y="31239"/>
                </a:lnTo>
                <a:lnTo>
                  <a:pt x="328276" y="35658"/>
                </a:lnTo>
                <a:lnTo>
                  <a:pt x="330293" y="40508"/>
                </a:lnTo>
                <a:lnTo>
                  <a:pt x="330686" y="45647"/>
                </a:lnTo>
                <a:lnTo>
                  <a:pt x="329995" y="50978"/>
                </a:lnTo>
                <a:lnTo>
                  <a:pt x="328582" y="56436"/>
                </a:lnTo>
                <a:lnTo>
                  <a:pt x="327640" y="61981"/>
                </a:lnTo>
                <a:lnTo>
                  <a:pt x="327012" y="67582"/>
                </a:lnTo>
                <a:lnTo>
                  <a:pt x="326593" y="73221"/>
                </a:lnTo>
                <a:lnTo>
                  <a:pt x="326128" y="82027"/>
                </a:lnTo>
                <a:lnTo>
                  <a:pt x="326004" y="85708"/>
                </a:lnTo>
                <a:lnTo>
                  <a:pt x="325829" y="99992"/>
                </a:lnTo>
                <a:lnTo>
                  <a:pt x="326757" y="104352"/>
                </a:lnTo>
                <a:lnTo>
                  <a:pt x="328328" y="108212"/>
                </a:lnTo>
                <a:lnTo>
                  <a:pt x="330328" y="111738"/>
                </a:lnTo>
                <a:lnTo>
                  <a:pt x="331661" y="115041"/>
                </a:lnTo>
                <a:lnTo>
                  <a:pt x="332550" y="118195"/>
                </a:lnTo>
                <a:lnTo>
                  <a:pt x="333143" y="121251"/>
                </a:lnTo>
                <a:lnTo>
                  <a:pt x="333538" y="124240"/>
                </a:lnTo>
                <a:lnTo>
                  <a:pt x="333801" y="127186"/>
                </a:lnTo>
                <a:lnTo>
                  <a:pt x="334224" y="134206"/>
                </a:lnTo>
                <a:lnTo>
                  <a:pt x="334282" y="137706"/>
                </a:lnTo>
                <a:lnTo>
                  <a:pt x="334328" y="1445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43"/>
          <p:cNvSpPr/>
          <p:nvPr/>
        </p:nvSpPr>
        <p:spPr>
          <a:xfrm>
            <a:off x="765809" y="3489007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44"/>
          <p:cNvSpPr/>
          <p:nvPr/>
        </p:nvSpPr>
        <p:spPr>
          <a:xfrm>
            <a:off x="851534" y="3523425"/>
            <a:ext cx="428626" cy="136635"/>
          </a:xfrm>
          <a:custGeom>
            <a:avLst/>
            <a:gdLst/>
            <a:ahLst/>
            <a:cxnLst/>
            <a:rect l="0" t="0" r="0" b="0"/>
            <a:pathLst>
              <a:path w="428626" h="136635">
                <a:moveTo>
                  <a:pt x="0" y="34162"/>
                </a:moveTo>
                <a:lnTo>
                  <a:pt x="4551" y="38713"/>
                </a:lnTo>
                <a:lnTo>
                  <a:pt x="5892" y="41006"/>
                </a:lnTo>
                <a:lnTo>
                  <a:pt x="6786" y="43487"/>
                </a:lnTo>
                <a:lnTo>
                  <a:pt x="8220" y="49763"/>
                </a:lnTo>
                <a:lnTo>
                  <a:pt x="9290" y="52183"/>
                </a:lnTo>
                <a:lnTo>
                  <a:pt x="13019" y="59951"/>
                </a:lnTo>
                <a:lnTo>
                  <a:pt x="20474" y="75035"/>
                </a:lnTo>
                <a:lnTo>
                  <a:pt x="22222" y="80461"/>
                </a:lnTo>
                <a:lnTo>
                  <a:pt x="23387" y="85983"/>
                </a:lnTo>
                <a:lnTo>
                  <a:pt x="24164" y="91569"/>
                </a:lnTo>
                <a:lnTo>
                  <a:pt x="24682" y="96246"/>
                </a:lnTo>
                <a:lnTo>
                  <a:pt x="25027" y="100316"/>
                </a:lnTo>
                <a:lnTo>
                  <a:pt x="25258" y="103983"/>
                </a:lnTo>
                <a:lnTo>
                  <a:pt x="25513" y="110596"/>
                </a:lnTo>
                <a:lnTo>
                  <a:pt x="25657" y="119674"/>
                </a:lnTo>
                <a:lnTo>
                  <a:pt x="25718" y="136634"/>
                </a:lnTo>
                <a:lnTo>
                  <a:pt x="23178" y="134315"/>
                </a:lnTo>
                <a:lnTo>
                  <a:pt x="18337" y="129616"/>
                </a:lnTo>
                <a:lnTo>
                  <a:pt x="17940" y="127326"/>
                </a:lnTo>
                <a:lnTo>
                  <a:pt x="17675" y="123894"/>
                </a:lnTo>
                <a:lnTo>
                  <a:pt x="17498" y="119701"/>
                </a:lnTo>
                <a:lnTo>
                  <a:pt x="18333" y="115953"/>
                </a:lnTo>
                <a:lnTo>
                  <a:pt x="19842" y="112502"/>
                </a:lnTo>
                <a:lnTo>
                  <a:pt x="21801" y="109249"/>
                </a:lnTo>
                <a:lnTo>
                  <a:pt x="23106" y="105175"/>
                </a:lnTo>
                <a:lnTo>
                  <a:pt x="23977" y="100554"/>
                </a:lnTo>
                <a:lnTo>
                  <a:pt x="24557" y="95568"/>
                </a:lnTo>
                <a:lnTo>
                  <a:pt x="24944" y="90340"/>
                </a:lnTo>
                <a:lnTo>
                  <a:pt x="25202" y="84949"/>
                </a:lnTo>
                <a:lnTo>
                  <a:pt x="25374" y="79450"/>
                </a:lnTo>
                <a:lnTo>
                  <a:pt x="26441" y="73879"/>
                </a:lnTo>
                <a:lnTo>
                  <a:pt x="28105" y="68260"/>
                </a:lnTo>
                <a:lnTo>
                  <a:pt x="30167" y="62609"/>
                </a:lnTo>
                <a:lnTo>
                  <a:pt x="32494" y="57889"/>
                </a:lnTo>
                <a:lnTo>
                  <a:pt x="34998" y="53790"/>
                </a:lnTo>
                <a:lnTo>
                  <a:pt x="37619" y="50105"/>
                </a:lnTo>
                <a:lnTo>
                  <a:pt x="40320" y="45743"/>
                </a:lnTo>
                <a:lnTo>
                  <a:pt x="43072" y="40930"/>
                </a:lnTo>
                <a:lnTo>
                  <a:pt x="49783" y="28620"/>
                </a:lnTo>
                <a:lnTo>
                  <a:pt x="55781" y="24396"/>
                </a:lnTo>
                <a:lnTo>
                  <a:pt x="63844" y="20297"/>
                </a:lnTo>
                <a:lnTo>
                  <a:pt x="70603" y="18475"/>
                </a:lnTo>
                <a:lnTo>
                  <a:pt x="83656" y="17305"/>
                </a:lnTo>
                <a:lnTo>
                  <a:pt x="93060" y="17145"/>
                </a:lnTo>
                <a:lnTo>
                  <a:pt x="103591" y="19614"/>
                </a:lnTo>
                <a:lnTo>
                  <a:pt x="109065" y="21606"/>
                </a:lnTo>
                <a:lnTo>
                  <a:pt x="112716" y="23886"/>
                </a:lnTo>
                <a:lnTo>
                  <a:pt x="115149" y="26359"/>
                </a:lnTo>
                <a:lnTo>
                  <a:pt x="116771" y="28960"/>
                </a:lnTo>
                <a:lnTo>
                  <a:pt x="118805" y="31647"/>
                </a:lnTo>
                <a:lnTo>
                  <a:pt x="121113" y="34390"/>
                </a:lnTo>
                <a:lnTo>
                  <a:pt x="123605" y="37172"/>
                </a:lnTo>
                <a:lnTo>
                  <a:pt x="128913" y="42802"/>
                </a:lnTo>
                <a:lnTo>
                  <a:pt x="131662" y="45637"/>
                </a:lnTo>
                <a:lnTo>
                  <a:pt x="133495" y="49432"/>
                </a:lnTo>
                <a:lnTo>
                  <a:pt x="134717" y="53867"/>
                </a:lnTo>
                <a:lnTo>
                  <a:pt x="135531" y="58729"/>
                </a:lnTo>
                <a:lnTo>
                  <a:pt x="135122" y="63875"/>
                </a:lnTo>
                <a:lnTo>
                  <a:pt x="133896" y="69211"/>
                </a:lnTo>
                <a:lnTo>
                  <a:pt x="132127" y="74673"/>
                </a:lnTo>
                <a:lnTo>
                  <a:pt x="130947" y="79267"/>
                </a:lnTo>
                <a:lnTo>
                  <a:pt x="130161" y="83282"/>
                </a:lnTo>
                <a:lnTo>
                  <a:pt x="129637" y="86911"/>
                </a:lnTo>
                <a:lnTo>
                  <a:pt x="128335" y="90283"/>
                </a:lnTo>
                <a:lnTo>
                  <a:pt x="126514" y="93484"/>
                </a:lnTo>
                <a:lnTo>
                  <a:pt x="124348" y="96570"/>
                </a:lnTo>
                <a:lnTo>
                  <a:pt x="122904" y="99580"/>
                </a:lnTo>
                <a:lnTo>
                  <a:pt x="121941" y="102539"/>
                </a:lnTo>
                <a:lnTo>
                  <a:pt x="120396" y="109581"/>
                </a:lnTo>
                <a:lnTo>
                  <a:pt x="120185" y="113084"/>
                </a:lnTo>
                <a:lnTo>
                  <a:pt x="120049" y="118543"/>
                </a:lnTo>
                <a:lnTo>
                  <a:pt x="120025" y="114938"/>
                </a:lnTo>
                <a:lnTo>
                  <a:pt x="120016" y="91191"/>
                </a:lnTo>
                <a:lnTo>
                  <a:pt x="120968" y="87422"/>
                </a:lnTo>
                <a:lnTo>
                  <a:pt x="122556" y="83004"/>
                </a:lnTo>
                <a:lnTo>
                  <a:pt x="124566" y="78153"/>
                </a:lnTo>
                <a:lnTo>
                  <a:pt x="127812" y="73014"/>
                </a:lnTo>
                <a:lnTo>
                  <a:pt x="131881" y="67684"/>
                </a:lnTo>
                <a:lnTo>
                  <a:pt x="136498" y="62225"/>
                </a:lnTo>
                <a:lnTo>
                  <a:pt x="140529" y="57633"/>
                </a:lnTo>
                <a:lnTo>
                  <a:pt x="147547" y="49991"/>
                </a:lnTo>
                <a:lnTo>
                  <a:pt x="151705" y="46620"/>
                </a:lnTo>
                <a:lnTo>
                  <a:pt x="156382" y="43420"/>
                </a:lnTo>
                <a:lnTo>
                  <a:pt x="161405" y="40334"/>
                </a:lnTo>
                <a:lnTo>
                  <a:pt x="166658" y="37324"/>
                </a:lnTo>
                <a:lnTo>
                  <a:pt x="177576" y="31440"/>
                </a:lnTo>
                <a:lnTo>
                  <a:pt x="194432" y="22772"/>
                </a:lnTo>
                <a:lnTo>
                  <a:pt x="205794" y="19575"/>
                </a:lnTo>
                <a:lnTo>
                  <a:pt x="216242" y="18154"/>
                </a:lnTo>
                <a:lnTo>
                  <a:pt x="229266" y="17167"/>
                </a:lnTo>
                <a:lnTo>
                  <a:pt x="230949" y="18070"/>
                </a:lnTo>
                <a:lnTo>
                  <a:pt x="235359" y="21612"/>
                </a:lnTo>
                <a:lnTo>
                  <a:pt x="238646" y="24411"/>
                </a:lnTo>
                <a:lnTo>
                  <a:pt x="239108" y="26709"/>
                </a:lnTo>
                <a:lnTo>
                  <a:pt x="239415" y="30146"/>
                </a:lnTo>
                <a:lnTo>
                  <a:pt x="239757" y="38092"/>
                </a:lnTo>
                <a:lnTo>
                  <a:pt x="239949" y="47921"/>
                </a:lnTo>
                <a:lnTo>
                  <a:pt x="239994" y="53929"/>
                </a:lnTo>
                <a:lnTo>
                  <a:pt x="239054" y="56866"/>
                </a:lnTo>
                <a:lnTo>
                  <a:pt x="237474" y="59775"/>
                </a:lnTo>
                <a:lnTo>
                  <a:pt x="235469" y="62668"/>
                </a:lnTo>
                <a:lnTo>
                  <a:pt x="233179" y="66501"/>
                </a:lnTo>
                <a:lnTo>
                  <a:pt x="230701" y="70961"/>
                </a:lnTo>
                <a:lnTo>
                  <a:pt x="228096" y="75840"/>
                </a:lnTo>
                <a:lnTo>
                  <a:pt x="227311" y="80045"/>
                </a:lnTo>
                <a:lnTo>
                  <a:pt x="227741" y="83800"/>
                </a:lnTo>
                <a:lnTo>
                  <a:pt x="228980" y="87257"/>
                </a:lnTo>
                <a:lnTo>
                  <a:pt x="229806" y="90514"/>
                </a:lnTo>
                <a:lnTo>
                  <a:pt x="230357" y="93637"/>
                </a:lnTo>
                <a:lnTo>
                  <a:pt x="230724" y="96672"/>
                </a:lnTo>
                <a:lnTo>
                  <a:pt x="230968" y="99648"/>
                </a:lnTo>
                <a:lnTo>
                  <a:pt x="231132" y="102584"/>
                </a:lnTo>
                <a:lnTo>
                  <a:pt x="231313" y="108387"/>
                </a:lnTo>
                <a:lnTo>
                  <a:pt x="231393" y="114141"/>
                </a:lnTo>
                <a:lnTo>
                  <a:pt x="232367" y="116056"/>
                </a:lnTo>
                <a:lnTo>
                  <a:pt x="233969" y="117333"/>
                </a:lnTo>
                <a:lnTo>
                  <a:pt x="235990" y="118184"/>
                </a:lnTo>
                <a:lnTo>
                  <a:pt x="243384" y="119383"/>
                </a:lnTo>
                <a:lnTo>
                  <a:pt x="255368" y="119787"/>
                </a:lnTo>
                <a:lnTo>
                  <a:pt x="280550" y="119874"/>
                </a:lnTo>
                <a:lnTo>
                  <a:pt x="291694" y="117341"/>
                </a:lnTo>
                <a:lnTo>
                  <a:pt x="297333" y="115332"/>
                </a:lnTo>
                <a:lnTo>
                  <a:pt x="302997" y="113041"/>
                </a:lnTo>
                <a:lnTo>
                  <a:pt x="308678" y="110560"/>
                </a:lnTo>
                <a:lnTo>
                  <a:pt x="314371" y="107954"/>
                </a:lnTo>
                <a:lnTo>
                  <a:pt x="319118" y="105264"/>
                </a:lnTo>
                <a:lnTo>
                  <a:pt x="323236" y="102519"/>
                </a:lnTo>
                <a:lnTo>
                  <a:pt x="326933" y="99736"/>
                </a:lnTo>
                <a:lnTo>
                  <a:pt x="331303" y="95975"/>
                </a:lnTo>
                <a:lnTo>
                  <a:pt x="336121" y="91564"/>
                </a:lnTo>
                <a:lnTo>
                  <a:pt x="346555" y="81581"/>
                </a:lnTo>
                <a:lnTo>
                  <a:pt x="395862" y="32631"/>
                </a:lnTo>
                <a:lnTo>
                  <a:pt x="398211" y="28379"/>
                </a:lnTo>
                <a:lnTo>
                  <a:pt x="399776" y="23639"/>
                </a:lnTo>
                <a:lnTo>
                  <a:pt x="402289" y="11446"/>
                </a:lnTo>
                <a:lnTo>
                  <a:pt x="402633" y="7238"/>
                </a:lnTo>
                <a:lnTo>
                  <a:pt x="402725" y="4783"/>
                </a:lnTo>
                <a:lnTo>
                  <a:pt x="401833" y="3146"/>
                </a:lnTo>
                <a:lnTo>
                  <a:pt x="400287" y="2055"/>
                </a:lnTo>
                <a:lnTo>
                  <a:pt x="396028" y="842"/>
                </a:lnTo>
                <a:lnTo>
                  <a:pt x="382752" y="0"/>
                </a:lnTo>
                <a:lnTo>
                  <a:pt x="379946" y="910"/>
                </a:lnTo>
                <a:lnTo>
                  <a:pt x="374288" y="4461"/>
                </a:lnTo>
                <a:lnTo>
                  <a:pt x="371445" y="6741"/>
                </a:lnTo>
                <a:lnTo>
                  <a:pt x="368598" y="9214"/>
                </a:lnTo>
                <a:lnTo>
                  <a:pt x="365747" y="11815"/>
                </a:lnTo>
                <a:lnTo>
                  <a:pt x="361941" y="14502"/>
                </a:lnTo>
                <a:lnTo>
                  <a:pt x="357499" y="17245"/>
                </a:lnTo>
                <a:lnTo>
                  <a:pt x="352633" y="20027"/>
                </a:lnTo>
                <a:lnTo>
                  <a:pt x="348436" y="22834"/>
                </a:lnTo>
                <a:lnTo>
                  <a:pt x="344686" y="25657"/>
                </a:lnTo>
                <a:lnTo>
                  <a:pt x="341233" y="28492"/>
                </a:lnTo>
                <a:lnTo>
                  <a:pt x="337979" y="32287"/>
                </a:lnTo>
                <a:lnTo>
                  <a:pt x="334857" y="36722"/>
                </a:lnTo>
                <a:lnTo>
                  <a:pt x="331823" y="41584"/>
                </a:lnTo>
                <a:lnTo>
                  <a:pt x="328848" y="45777"/>
                </a:lnTo>
                <a:lnTo>
                  <a:pt x="325912" y="49526"/>
                </a:lnTo>
                <a:lnTo>
                  <a:pt x="323002" y="52977"/>
                </a:lnTo>
                <a:lnTo>
                  <a:pt x="321063" y="57183"/>
                </a:lnTo>
                <a:lnTo>
                  <a:pt x="319769" y="61892"/>
                </a:lnTo>
                <a:lnTo>
                  <a:pt x="318907" y="66936"/>
                </a:lnTo>
                <a:lnTo>
                  <a:pt x="318332" y="71251"/>
                </a:lnTo>
                <a:lnTo>
                  <a:pt x="317949" y="75081"/>
                </a:lnTo>
                <a:lnTo>
                  <a:pt x="317694" y="78586"/>
                </a:lnTo>
                <a:lnTo>
                  <a:pt x="317524" y="81876"/>
                </a:lnTo>
                <a:lnTo>
                  <a:pt x="317334" y="88071"/>
                </a:lnTo>
                <a:lnTo>
                  <a:pt x="318236" y="92008"/>
                </a:lnTo>
                <a:lnTo>
                  <a:pt x="319790" y="96539"/>
                </a:lnTo>
                <a:lnTo>
                  <a:pt x="321779" y="101464"/>
                </a:lnTo>
                <a:lnTo>
                  <a:pt x="324057" y="105700"/>
                </a:lnTo>
                <a:lnTo>
                  <a:pt x="326528" y="109477"/>
                </a:lnTo>
                <a:lnTo>
                  <a:pt x="329128" y="112947"/>
                </a:lnTo>
                <a:lnTo>
                  <a:pt x="331814" y="115260"/>
                </a:lnTo>
                <a:lnTo>
                  <a:pt x="334557" y="116802"/>
                </a:lnTo>
                <a:lnTo>
                  <a:pt x="342050" y="119469"/>
                </a:lnTo>
                <a:lnTo>
                  <a:pt x="354905" y="123829"/>
                </a:lnTo>
                <a:lnTo>
                  <a:pt x="365063" y="126401"/>
                </a:lnTo>
                <a:lnTo>
                  <a:pt x="376137" y="127850"/>
                </a:lnTo>
                <a:lnTo>
                  <a:pt x="384342" y="128188"/>
                </a:lnTo>
                <a:lnTo>
                  <a:pt x="397514" y="128339"/>
                </a:lnTo>
                <a:lnTo>
                  <a:pt x="410353" y="125866"/>
                </a:lnTo>
                <a:lnTo>
                  <a:pt x="428625" y="1198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45"/>
          <p:cNvSpPr/>
          <p:nvPr/>
        </p:nvSpPr>
        <p:spPr>
          <a:xfrm>
            <a:off x="1357312" y="3506153"/>
            <a:ext cx="188596" cy="118707"/>
          </a:xfrm>
          <a:custGeom>
            <a:avLst/>
            <a:gdLst/>
            <a:ahLst/>
            <a:cxnLst/>
            <a:rect l="0" t="0" r="0" b="0"/>
            <a:pathLst>
              <a:path w="188596" h="118707">
                <a:moveTo>
                  <a:pt x="188595" y="8572"/>
                </a:moveTo>
                <a:lnTo>
                  <a:pt x="188595" y="4021"/>
                </a:lnTo>
                <a:lnTo>
                  <a:pt x="187642" y="2680"/>
                </a:lnTo>
                <a:lnTo>
                  <a:pt x="186055" y="1786"/>
                </a:lnTo>
                <a:lnTo>
                  <a:pt x="181214" y="352"/>
                </a:lnTo>
                <a:lnTo>
                  <a:pt x="175825" y="104"/>
                </a:lnTo>
                <a:lnTo>
                  <a:pt x="122465" y="0"/>
                </a:lnTo>
                <a:lnTo>
                  <a:pt x="117838" y="952"/>
                </a:lnTo>
                <a:lnTo>
                  <a:pt x="113801" y="2540"/>
                </a:lnTo>
                <a:lnTo>
                  <a:pt x="110158" y="4550"/>
                </a:lnTo>
                <a:lnTo>
                  <a:pt x="106776" y="6843"/>
                </a:lnTo>
                <a:lnTo>
                  <a:pt x="103569" y="9324"/>
                </a:lnTo>
                <a:lnTo>
                  <a:pt x="96129" y="15599"/>
                </a:lnTo>
                <a:lnTo>
                  <a:pt x="95518" y="17067"/>
                </a:lnTo>
                <a:lnTo>
                  <a:pt x="95111" y="18998"/>
                </a:lnTo>
                <a:lnTo>
                  <a:pt x="94840" y="21237"/>
                </a:lnTo>
                <a:lnTo>
                  <a:pt x="94659" y="23683"/>
                </a:lnTo>
                <a:lnTo>
                  <a:pt x="94539" y="26266"/>
                </a:lnTo>
                <a:lnTo>
                  <a:pt x="94458" y="28940"/>
                </a:lnTo>
                <a:lnTo>
                  <a:pt x="95357" y="31676"/>
                </a:lnTo>
                <a:lnTo>
                  <a:pt x="96909" y="34452"/>
                </a:lnTo>
                <a:lnTo>
                  <a:pt x="98896" y="37255"/>
                </a:lnTo>
                <a:lnTo>
                  <a:pt x="101173" y="40077"/>
                </a:lnTo>
                <a:lnTo>
                  <a:pt x="103644" y="42910"/>
                </a:lnTo>
                <a:lnTo>
                  <a:pt x="106243" y="45751"/>
                </a:lnTo>
                <a:lnTo>
                  <a:pt x="109881" y="48598"/>
                </a:lnTo>
                <a:lnTo>
                  <a:pt x="114212" y="51448"/>
                </a:lnTo>
                <a:lnTo>
                  <a:pt x="119004" y="54301"/>
                </a:lnTo>
                <a:lnTo>
                  <a:pt x="123151" y="57155"/>
                </a:lnTo>
                <a:lnTo>
                  <a:pt x="126868" y="60011"/>
                </a:lnTo>
                <a:lnTo>
                  <a:pt x="130299" y="62867"/>
                </a:lnTo>
                <a:lnTo>
                  <a:pt x="134491" y="65723"/>
                </a:lnTo>
                <a:lnTo>
                  <a:pt x="139191" y="68580"/>
                </a:lnTo>
                <a:lnTo>
                  <a:pt x="144229" y="71437"/>
                </a:lnTo>
                <a:lnTo>
                  <a:pt x="148540" y="74295"/>
                </a:lnTo>
                <a:lnTo>
                  <a:pt x="152367" y="77152"/>
                </a:lnTo>
                <a:lnTo>
                  <a:pt x="155870" y="80009"/>
                </a:lnTo>
                <a:lnTo>
                  <a:pt x="159159" y="81914"/>
                </a:lnTo>
                <a:lnTo>
                  <a:pt x="162303" y="83184"/>
                </a:lnTo>
                <a:lnTo>
                  <a:pt x="165352" y="84031"/>
                </a:lnTo>
                <a:lnTo>
                  <a:pt x="167385" y="85548"/>
                </a:lnTo>
                <a:lnTo>
                  <a:pt x="168740" y="87512"/>
                </a:lnTo>
                <a:lnTo>
                  <a:pt x="169643" y="89773"/>
                </a:lnTo>
                <a:lnTo>
                  <a:pt x="170245" y="92233"/>
                </a:lnTo>
                <a:lnTo>
                  <a:pt x="170647" y="94826"/>
                </a:lnTo>
                <a:lnTo>
                  <a:pt x="170915" y="97507"/>
                </a:lnTo>
                <a:lnTo>
                  <a:pt x="170141" y="99294"/>
                </a:lnTo>
                <a:lnTo>
                  <a:pt x="168672" y="100486"/>
                </a:lnTo>
                <a:lnTo>
                  <a:pt x="166740" y="101280"/>
                </a:lnTo>
                <a:lnTo>
                  <a:pt x="162054" y="104703"/>
                </a:lnTo>
                <a:lnTo>
                  <a:pt x="159471" y="106949"/>
                </a:lnTo>
                <a:lnTo>
                  <a:pt x="154892" y="108447"/>
                </a:lnTo>
                <a:lnTo>
                  <a:pt x="148981" y="109445"/>
                </a:lnTo>
                <a:lnTo>
                  <a:pt x="142183" y="110111"/>
                </a:lnTo>
                <a:lnTo>
                  <a:pt x="136699" y="111507"/>
                </a:lnTo>
                <a:lnTo>
                  <a:pt x="132090" y="113390"/>
                </a:lnTo>
                <a:lnTo>
                  <a:pt x="128065" y="115598"/>
                </a:lnTo>
                <a:lnTo>
                  <a:pt x="122524" y="117070"/>
                </a:lnTo>
                <a:lnTo>
                  <a:pt x="115973" y="118052"/>
                </a:lnTo>
                <a:lnTo>
                  <a:pt x="108748" y="118706"/>
                </a:lnTo>
                <a:lnTo>
                  <a:pt x="102026" y="118189"/>
                </a:lnTo>
                <a:lnTo>
                  <a:pt x="95640" y="116892"/>
                </a:lnTo>
                <a:lnTo>
                  <a:pt x="89477" y="115075"/>
                </a:lnTo>
                <a:lnTo>
                  <a:pt x="83464" y="113864"/>
                </a:lnTo>
                <a:lnTo>
                  <a:pt x="77550" y="113057"/>
                </a:lnTo>
                <a:lnTo>
                  <a:pt x="71703" y="112518"/>
                </a:lnTo>
                <a:lnTo>
                  <a:pt x="65899" y="112159"/>
                </a:lnTo>
                <a:lnTo>
                  <a:pt x="54371" y="111761"/>
                </a:lnTo>
                <a:lnTo>
                  <a:pt x="48630" y="110702"/>
                </a:lnTo>
                <a:lnTo>
                  <a:pt x="42897" y="109043"/>
                </a:lnTo>
                <a:lnTo>
                  <a:pt x="37171" y="106985"/>
                </a:lnTo>
                <a:lnTo>
                  <a:pt x="31448" y="105613"/>
                </a:lnTo>
                <a:lnTo>
                  <a:pt x="25728" y="104699"/>
                </a:lnTo>
                <a:lnTo>
                  <a:pt x="20009" y="104089"/>
                </a:lnTo>
                <a:lnTo>
                  <a:pt x="16197" y="102730"/>
                </a:lnTo>
                <a:lnTo>
                  <a:pt x="13656" y="100871"/>
                </a:lnTo>
                <a:lnTo>
                  <a:pt x="11961" y="98680"/>
                </a:lnTo>
                <a:lnTo>
                  <a:pt x="9879" y="97218"/>
                </a:lnTo>
                <a:lnTo>
                  <a:pt x="5026" y="95595"/>
                </a:lnTo>
                <a:lnTo>
                  <a:pt x="3350" y="94210"/>
                </a:lnTo>
                <a:lnTo>
                  <a:pt x="2234" y="92334"/>
                </a:lnTo>
                <a:lnTo>
                  <a:pt x="0" y="857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46"/>
          <p:cNvSpPr/>
          <p:nvPr/>
        </p:nvSpPr>
        <p:spPr>
          <a:xfrm>
            <a:off x="1811654" y="3446498"/>
            <a:ext cx="188435" cy="162478"/>
          </a:xfrm>
          <a:custGeom>
            <a:avLst/>
            <a:gdLst/>
            <a:ahLst/>
            <a:cxnLst/>
            <a:rect l="0" t="0" r="0" b="0"/>
            <a:pathLst>
              <a:path w="188435" h="162478">
                <a:moveTo>
                  <a:pt x="25718" y="8219"/>
                </a:moveTo>
                <a:lnTo>
                  <a:pt x="25718" y="0"/>
                </a:lnTo>
                <a:lnTo>
                  <a:pt x="30269" y="4302"/>
                </a:lnTo>
                <a:lnTo>
                  <a:pt x="33099" y="7059"/>
                </a:lnTo>
                <a:lnTo>
                  <a:pt x="33761" y="10244"/>
                </a:lnTo>
                <a:lnTo>
                  <a:pt x="33937" y="12426"/>
                </a:lnTo>
                <a:lnTo>
                  <a:pt x="33103" y="14834"/>
                </a:lnTo>
                <a:lnTo>
                  <a:pt x="31593" y="17392"/>
                </a:lnTo>
                <a:lnTo>
                  <a:pt x="29635" y="20049"/>
                </a:lnTo>
                <a:lnTo>
                  <a:pt x="28329" y="23726"/>
                </a:lnTo>
                <a:lnTo>
                  <a:pt x="27459" y="28082"/>
                </a:lnTo>
                <a:lnTo>
                  <a:pt x="26879" y="32891"/>
                </a:lnTo>
                <a:lnTo>
                  <a:pt x="25539" y="38002"/>
                </a:lnTo>
                <a:lnTo>
                  <a:pt x="23694" y="43314"/>
                </a:lnTo>
                <a:lnTo>
                  <a:pt x="21511" y="48761"/>
                </a:lnTo>
                <a:lnTo>
                  <a:pt x="20056" y="55249"/>
                </a:lnTo>
                <a:lnTo>
                  <a:pt x="19086" y="62433"/>
                </a:lnTo>
                <a:lnTo>
                  <a:pt x="18439" y="70079"/>
                </a:lnTo>
                <a:lnTo>
                  <a:pt x="18008" y="77082"/>
                </a:lnTo>
                <a:lnTo>
                  <a:pt x="17529" y="89942"/>
                </a:lnTo>
                <a:lnTo>
                  <a:pt x="16448" y="96038"/>
                </a:lnTo>
                <a:lnTo>
                  <a:pt x="14776" y="102008"/>
                </a:lnTo>
                <a:lnTo>
                  <a:pt x="12708" y="107892"/>
                </a:lnTo>
                <a:lnTo>
                  <a:pt x="11330" y="112768"/>
                </a:lnTo>
                <a:lnTo>
                  <a:pt x="10411" y="116971"/>
                </a:lnTo>
                <a:lnTo>
                  <a:pt x="9798" y="120725"/>
                </a:lnTo>
                <a:lnTo>
                  <a:pt x="9390" y="125133"/>
                </a:lnTo>
                <a:lnTo>
                  <a:pt x="9118" y="129977"/>
                </a:lnTo>
                <a:lnTo>
                  <a:pt x="8815" y="139486"/>
                </a:lnTo>
                <a:lnTo>
                  <a:pt x="8621" y="153352"/>
                </a:lnTo>
                <a:lnTo>
                  <a:pt x="8605" y="156409"/>
                </a:lnTo>
                <a:lnTo>
                  <a:pt x="7642" y="158448"/>
                </a:lnTo>
                <a:lnTo>
                  <a:pt x="6047" y="159807"/>
                </a:lnTo>
                <a:lnTo>
                  <a:pt x="105" y="162477"/>
                </a:lnTo>
                <a:lnTo>
                  <a:pt x="11941" y="150588"/>
                </a:lnTo>
                <a:lnTo>
                  <a:pt x="13676" y="147900"/>
                </a:lnTo>
                <a:lnTo>
                  <a:pt x="14832" y="145154"/>
                </a:lnTo>
                <a:lnTo>
                  <a:pt x="15604" y="142372"/>
                </a:lnTo>
                <a:lnTo>
                  <a:pt x="16117" y="139564"/>
                </a:lnTo>
                <a:lnTo>
                  <a:pt x="16460" y="136740"/>
                </a:lnTo>
                <a:lnTo>
                  <a:pt x="16689" y="133905"/>
                </a:lnTo>
                <a:lnTo>
                  <a:pt x="17794" y="130110"/>
                </a:lnTo>
                <a:lnTo>
                  <a:pt x="19482" y="125675"/>
                </a:lnTo>
                <a:lnTo>
                  <a:pt x="21561" y="120813"/>
                </a:lnTo>
                <a:lnTo>
                  <a:pt x="26410" y="110331"/>
                </a:lnTo>
                <a:lnTo>
                  <a:pt x="29037" y="104868"/>
                </a:lnTo>
                <a:lnTo>
                  <a:pt x="31741" y="100275"/>
                </a:lnTo>
                <a:lnTo>
                  <a:pt x="34496" y="96259"/>
                </a:lnTo>
                <a:lnTo>
                  <a:pt x="37285" y="92630"/>
                </a:lnTo>
                <a:lnTo>
                  <a:pt x="40097" y="88306"/>
                </a:lnTo>
                <a:lnTo>
                  <a:pt x="42924" y="83518"/>
                </a:lnTo>
                <a:lnTo>
                  <a:pt x="45761" y="78421"/>
                </a:lnTo>
                <a:lnTo>
                  <a:pt x="49557" y="74070"/>
                </a:lnTo>
                <a:lnTo>
                  <a:pt x="53993" y="70217"/>
                </a:lnTo>
                <a:lnTo>
                  <a:pt x="58856" y="66696"/>
                </a:lnTo>
                <a:lnTo>
                  <a:pt x="63050" y="63397"/>
                </a:lnTo>
                <a:lnTo>
                  <a:pt x="66798" y="60244"/>
                </a:lnTo>
                <a:lnTo>
                  <a:pt x="70250" y="57190"/>
                </a:lnTo>
                <a:lnTo>
                  <a:pt x="75408" y="55154"/>
                </a:lnTo>
                <a:lnTo>
                  <a:pt x="81705" y="53796"/>
                </a:lnTo>
                <a:lnTo>
                  <a:pt x="88760" y="52891"/>
                </a:lnTo>
                <a:lnTo>
                  <a:pt x="95369" y="52288"/>
                </a:lnTo>
                <a:lnTo>
                  <a:pt x="101679" y="51886"/>
                </a:lnTo>
                <a:lnTo>
                  <a:pt x="113771" y="51439"/>
                </a:lnTo>
                <a:lnTo>
                  <a:pt x="137056" y="51152"/>
                </a:lnTo>
                <a:lnTo>
                  <a:pt x="142806" y="51129"/>
                </a:lnTo>
                <a:lnTo>
                  <a:pt x="148544" y="52065"/>
                </a:lnTo>
                <a:lnTo>
                  <a:pt x="154275" y="53643"/>
                </a:lnTo>
                <a:lnTo>
                  <a:pt x="160000" y="55646"/>
                </a:lnTo>
                <a:lnTo>
                  <a:pt x="164769" y="57935"/>
                </a:lnTo>
                <a:lnTo>
                  <a:pt x="168901" y="60413"/>
                </a:lnTo>
                <a:lnTo>
                  <a:pt x="172608" y="63018"/>
                </a:lnTo>
                <a:lnTo>
                  <a:pt x="176033" y="65706"/>
                </a:lnTo>
                <a:lnTo>
                  <a:pt x="179268" y="68452"/>
                </a:lnTo>
                <a:lnTo>
                  <a:pt x="182377" y="71234"/>
                </a:lnTo>
                <a:lnTo>
                  <a:pt x="184450" y="74041"/>
                </a:lnTo>
                <a:lnTo>
                  <a:pt x="185832" y="76866"/>
                </a:lnTo>
                <a:lnTo>
                  <a:pt x="186753" y="79701"/>
                </a:lnTo>
                <a:lnTo>
                  <a:pt x="187367" y="82544"/>
                </a:lnTo>
                <a:lnTo>
                  <a:pt x="187777" y="85391"/>
                </a:lnTo>
                <a:lnTo>
                  <a:pt x="188050" y="88242"/>
                </a:lnTo>
                <a:lnTo>
                  <a:pt x="188232" y="91095"/>
                </a:lnTo>
                <a:lnTo>
                  <a:pt x="188353" y="93950"/>
                </a:lnTo>
                <a:lnTo>
                  <a:pt x="188434" y="96806"/>
                </a:lnTo>
                <a:lnTo>
                  <a:pt x="187535" y="99661"/>
                </a:lnTo>
                <a:lnTo>
                  <a:pt x="185983" y="102518"/>
                </a:lnTo>
                <a:lnTo>
                  <a:pt x="183997" y="105375"/>
                </a:lnTo>
                <a:lnTo>
                  <a:pt x="180767" y="108233"/>
                </a:lnTo>
                <a:lnTo>
                  <a:pt x="176709" y="111090"/>
                </a:lnTo>
                <a:lnTo>
                  <a:pt x="172099" y="113947"/>
                </a:lnTo>
                <a:lnTo>
                  <a:pt x="167120" y="116804"/>
                </a:lnTo>
                <a:lnTo>
                  <a:pt x="156509" y="122519"/>
                </a:lnTo>
                <a:lnTo>
                  <a:pt x="151012" y="124424"/>
                </a:lnTo>
                <a:lnTo>
                  <a:pt x="145442" y="125694"/>
                </a:lnTo>
                <a:lnTo>
                  <a:pt x="139824" y="126541"/>
                </a:lnTo>
                <a:lnTo>
                  <a:pt x="133221" y="128058"/>
                </a:lnTo>
                <a:lnTo>
                  <a:pt x="125962" y="130022"/>
                </a:lnTo>
                <a:lnTo>
                  <a:pt x="118265" y="132283"/>
                </a:lnTo>
                <a:lnTo>
                  <a:pt x="111228" y="133791"/>
                </a:lnTo>
                <a:lnTo>
                  <a:pt x="104632" y="134796"/>
                </a:lnTo>
                <a:lnTo>
                  <a:pt x="98330" y="135466"/>
                </a:lnTo>
                <a:lnTo>
                  <a:pt x="91271" y="135913"/>
                </a:lnTo>
                <a:lnTo>
                  <a:pt x="83708" y="136211"/>
                </a:lnTo>
                <a:lnTo>
                  <a:pt x="60138" y="136689"/>
                </a:lnTo>
                <a:lnTo>
                  <a:pt x="0" y="1368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47"/>
          <p:cNvSpPr/>
          <p:nvPr/>
        </p:nvSpPr>
        <p:spPr>
          <a:xfrm>
            <a:off x="2094547" y="3463690"/>
            <a:ext cx="154306" cy="231045"/>
          </a:xfrm>
          <a:custGeom>
            <a:avLst/>
            <a:gdLst/>
            <a:ahLst/>
            <a:cxnLst/>
            <a:rect l="0" t="0" r="0" b="0"/>
            <a:pathLst>
              <a:path w="154306" h="231045">
                <a:moveTo>
                  <a:pt x="0" y="25317"/>
                </a:moveTo>
                <a:lnTo>
                  <a:pt x="4551" y="25317"/>
                </a:lnTo>
                <a:lnTo>
                  <a:pt x="5891" y="26270"/>
                </a:lnTo>
                <a:lnTo>
                  <a:pt x="6785" y="27857"/>
                </a:lnTo>
                <a:lnTo>
                  <a:pt x="8219" y="32698"/>
                </a:lnTo>
                <a:lnTo>
                  <a:pt x="8468" y="38087"/>
                </a:lnTo>
                <a:lnTo>
                  <a:pt x="8563" y="58561"/>
                </a:lnTo>
                <a:lnTo>
                  <a:pt x="7614" y="62719"/>
                </a:lnTo>
                <a:lnTo>
                  <a:pt x="4019" y="69880"/>
                </a:lnTo>
                <a:lnTo>
                  <a:pt x="2679" y="74076"/>
                </a:lnTo>
                <a:lnTo>
                  <a:pt x="1786" y="78778"/>
                </a:lnTo>
                <a:lnTo>
                  <a:pt x="1191" y="83818"/>
                </a:lnTo>
                <a:lnTo>
                  <a:pt x="794" y="88130"/>
                </a:lnTo>
                <a:lnTo>
                  <a:pt x="529" y="91958"/>
                </a:lnTo>
                <a:lnTo>
                  <a:pt x="235" y="98750"/>
                </a:lnTo>
                <a:lnTo>
                  <a:pt x="104" y="104944"/>
                </a:lnTo>
                <a:lnTo>
                  <a:pt x="1022" y="107929"/>
                </a:lnTo>
                <a:lnTo>
                  <a:pt x="4582" y="113786"/>
                </a:lnTo>
                <a:lnTo>
                  <a:pt x="6864" y="115729"/>
                </a:lnTo>
                <a:lnTo>
                  <a:pt x="9339" y="117024"/>
                </a:lnTo>
                <a:lnTo>
                  <a:pt x="11941" y="117888"/>
                </a:lnTo>
                <a:lnTo>
                  <a:pt x="13676" y="119416"/>
                </a:lnTo>
                <a:lnTo>
                  <a:pt x="14832" y="121387"/>
                </a:lnTo>
                <a:lnTo>
                  <a:pt x="15603" y="123654"/>
                </a:lnTo>
                <a:lnTo>
                  <a:pt x="17070" y="125165"/>
                </a:lnTo>
                <a:lnTo>
                  <a:pt x="19000" y="126173"/>
                </a:lnTo>
                <a:lnTo>
                  <a:pt x="21239" y="126844"/>
                </a:lnTo>
                <a:lnTo>
                  <a:pt x="23684" y="126339"/>
                </a:lnTo>
                <a:lnTo>
                  <a:pt x="26267" y="125050"/>
                </a:lnTo>
                <a:lnTo>
                  <a:pt x="28941" y="123238"/>
                </a:lnTo>
                <a:lnTo>
                  <a:pt x="31677" y="122030"/>
                </a:lnTo>
                <a:lnTo>
                  <a:pt x="34453" y="121225"/>
                </a:lnTo>
                <a:lnTo>
                  <a:pt x="37256" y="120688"/>
                </a:lnTo>
                <a:lnTo>
                  <a:pt x="40077" y="119378"/>
                </a:lnTo>
                <a:lnTo>
                  <a:pt x="42911" y="117552"/>
                </a:lnTo>
                <a:lnTo>
                  <a:pt x="45752" y="115382"/>
                </a:lnTo>
                <a:lnTo>
                  <a:pt x="49551" y="112983"/>
                </a:lnTo>
                <a:lnTo>
                  <a:pt x="53989" y="110431"/>
                </a:lnTo>
                <a:lnTo>
                  <a:pt x="58853" y="107777"/>
                </a:lnTo>
                <a:lnTo>
                  <a:pt x="63048" y="105056"/>
                </a:lnTo>
                <a:lnTo>
                  <a:pt x="66797" y="102288"/>
                </a:lnTo>
                <a:lnTo>
                  <a:pt x="70249" y="99491"/>
                </a:lnTo>
                <a:lnTo>
                  <a:pt x="74455" y="96674"/>
                </a:lnTo>
                <a:lnTo>
                  <a:pt x="79164" y="93844"/>
                </a:lnTo>
                <a:lnTo>
                  <a:pt x="84209" y="91004"/>
                </a:lnTo>
                <a:lnTo>
                  <a:pt x="88524" y="87206"/>
                </a:lnTo>
                <a:lnTo>
                  <a:pt x="92354" y="82769"/>
                </a:lnTo>
                <a:lnTo>
                  <a:pt x="95859" y="77906"/>
                </a:lnTo>
                <a:lnTo>
                  <a:pt x="99148" y="72758"/>
                </a:lnTo>
                <a:lnTo>
                  <a:pt x="102294" y="67422"/>
                </a:lnTo>
                <a:lnTo>
                  <a:pt x="105343" y="61960"/>
                </a:lnTo>
                <a:lnTo>
                  <a:pt x="108329" y="57366"/>
                </a:lnTo>
                <a:lnTo>
                  <a:pt x="111272" y="53350"/>
                </a:lnTo>
                <a:lnTo>
                  <a:pt x="114186" y="49721"/>
                </a:lnTo>
                <a:lnTo>
                  <a:pt x="117081" y="45396"/>
                </a:lnTo>
                <a:lnTo>
                  <a:pt x="119964" y="40608"/>
                </a:lnTo>
                <a:lnTo>
                  <a:pt x="122839" y="35511"/>
                </a:lnTo>
                <a:lnTo>
                  <a:pt x="124755" y="31161"/>
                </a:lnTo>
                <a:lnTo>
                  <a:pt x="126032" y="27308"/>
                </a:lnTo>
                <a:lnTo>
                  <a:pt x="127452" y="20487"/>
                </a:lnTo>
                <a:lnTo>
                  <a:pt x="128083" y="14281"/>
                </a:lnTo>
                <a:lnTo>
                  <a:pt x="128488" y="8426"/>
                </a:lnTo>
                <a:lnTo>
                  <a:pt x="128574" y="950"/>
                </a:lnTo>
                <a:lnTo>
                  <a:pt x="129531" y="500"/>
                </a:lnTo>
                <a:lnTo>
                  <a:pt x="133135" y="0"/>
                </a:lnTo>
                <a:lnTo>
                  <a:pt x="134476" y="819"/>
                </a:lnTo>
                <a:lnTo>
                  <a:pt x="135371" y="2317"/>
                </a:lnTo>
                <a:lnTo>
                  <a:pt x="136806" y="7016"/>
                </a:lnTo>
                <a:lnTo>
                  <a:pt x="137055" y="12380"/>
                </a:lnTo>
                <a:lnTo>
                  <a:pt x="137157" y="44163"/>
                </a:lnTo>
                <a:lnTo>
                  <a:pt x="137160" y="151019"/>
                </a:lnTo>
                <a:lnTo>
                  <a:pt x="136207" y="156744"/>
                </a:lnTo>
                <a:lnTo>
                  <a:pt x="134620" y="162465"/>
                </a:lnTo>
                <a:lnTo>
                  <a:pt x="132609" y="168184"/>
                </a:lnTo>
                <a:lnTo>
                  <a:pt x="131268" y="172949"/>
                </a:lnTo>
                <a:lnTo>
                  <a:pt x="130375" y="177078"/>
                </a:lnTo>
                <a:lnTo>
                  <a:pt x="129779" y="180784"/>
                </a:lnTo>
                <a:lnTo>
                  <a:pt x="128429" y="185159"/>
                </a:lnTo>
                <a:lnTo>
                  <a:pt x="126577" y="189981"/>
                </a:lnTo>
                <a:lnTo>
                  <a:pt x="124390" y="195101"/>
                </a:lnTo>
                <a:lnTo>
                  <a:pt x="121979" y="199466"/>
                </a:lnTo>
                <a:lnTo>
                  <a:pt x="119419" y="203329"/>
                </a:lnTo>
                <a:lnTo>
                  <a:pt x="116761" y="206857"/>
                </a:lnTo>
                <a:lnTo>
                  <a:pt x="114035" y="210161"/>
                </a:lnTo>
                <a:lnTo>
                  <a:pt x="111266" y="213316"/>
                </a:lnTo>
                <a:lnTo>
                  <a:pt x="108467" y="216372"/>
                </a:lnTo>
                <a:lnTo>
                  <a:pt x="102818" y="222308"/>
                </a:lnTo>
                <a:lnTo>
                  <a:pt x="99977" y="225224"/>
                </a:lnTo>
                <a:lnTo>
                  <a:pt x="97132" y="227169"/>
                </a:lnTo>
                <a:lnTo>
                  <a:pt x="94282" y="228465"/>
                </a:lnTo>
                <a:lnTo>
                  <a:pt x="91430" y="229329"/>
                </a:lnTo>
                <a:lnTo>
                  <a:pt x="88575" y="229905"/>
                </a:lnTo>
                <a:lnTo>
                  <a:pt x="85720" y="230289"/>
                </a:lnTo>
                <a:lnTo>
                  <a:pt x="82865" y="230545"/>
                </a:lnTo>
                <a:lnTo>
                  <a:pt x="79055" y="230716"/>
                </a:lnTo>
                <a:lnTo>
                  <a:pt x="65545" y="230956"/>
                </a:lnTo>
                <a:lnTo>
                  <a:pt x="44380" y="231044"/>
                </a:lnTo>
                <a:lnTo>
                  <a:pt x="40064" y="230096"/>
                </a:lnTo>
                <a:lnTo>
                  <a:pt x="36234" y="228511"/>
                </a:lnTo>
                <a:lnTo>
                  <a:pt x="32729" y="226502"/>
                </a:lnTo>
                <a:lnTo>
                  <a:pt x="29439" y="224211"/>
                </a:lnTo>
                <a:lnTo>
                  <a:pt x="26294" y="221730"/>
                </a:lnTo>
                <a:lnTo>
                  <a:pt x="23244" y="219124"/>
                </a:lnTo>
                <a:lnTo>
                  <a:pt x="20258" y="216434"/>
                </a:lnTo>
                <a:lnTo>
                  <a:pt x="14401" y="210906"/>
                </a:lnTo>
                <a:lnTo>
                  <a:pt x="5749" y="202438"/>
                </a:lnTo>
                <a:lnTo>
                  <a:pt x="3833" y="199595"/>
                </a:lnTo>
                <a:lnTo>
                  <a:pt x="1703" y="193897"/>
                </a:lnTo>
                <a:lnTo>
                  <a:pt x="2088" y="191043"/>
                </a:lnTo>
                <a:lnTo>
                  <a:pt x="3297" y="188189"/>
                </a:lnTo>
                <a:lnTo>
                  <a:pt x="7180" y="182477"/>
                </a:lnTo>
                <a:lnTo>
                  <a:pt x="9549" y="179620"/>
                </a:lnTo>
                <a:lnTo>
                  <a:pt x="12081" y="176763"/>
                </a:lnTo>
                <a:lnTo>
                  <a:pt x="17434" y="171049"/>
                </a:lnTo>
                <a:lnTo>
                  <a:pt x="28632" y="159619"/>
                </a:lnTo>
                <a:lnTo>
                  <a:pt x="32423" y="156762"/>
                </a:lnTo>
                <a:lnTo>
                  <a:pt x="36855" y="153905"/>
                </a:lnTo>
                <a:lnTo>
                  <a:pt x="41715" y="151047"/>
                </a:lnTo>
                <a:lnTo>
                  <a:pt x="46860" y="148190"/>
                </a:lnTo>
                <a:lnTo>
                  <a:pt x="57657" y="142475"/>
                </a:lnTo>
                <a:lnTo>
                  <a:pt x="63203" y="140570"/>
                </a:lnTo>
                <a:lnTo>
                  <a:pt x="68805" y="139300"/>
                </a:lnTo>
                <a:lnTo>
                  <a:pt x="74445" y="138453"/>
                </a:lnTo>
                <a:lnTo>
                  <a:pt x="80110" y="137889"/>
                </a:lnTo>
                <a:lnTo>
                  <a:pt x="85792" y="137512"/>
                </a:lnTo>
                <a:lnTo>
                  <a:pt x="91484" y="137261"/>
                </a:lnTo>
                <a:lnTo>
                  <a:pt x="97185" y="136142"/>
                </a:lnTo>
                <a:lnTo>
                  <a:pt x="102890" y="134443"/>
                </a:lnTo>
                <a:lnTo>
                  <a:pt x="108598" y="132357"/>
                </a:lnTo>
                <a:lnTo>
                  <a:pt x="114309" y="130968"/>
                </a:lnTo>
                <a:lnTo>
                  <a:pt x="120021" y="130041"/>
                </a:lnTo>
                <a:lnTo>
                  <a:pt x="125734" y="129423"/>
                </a:lnTo>
                <a:lnTo>
                  <a:pt x="130495" y="129011"/>
                </a:lnTo>
                <a:lnTo>
                  <a:pt x="134622" y="128736"/>
                </a:lnTo>
                <a:lnTo>
                  <a:pt x="141747" y="128431"/>
                </a:lnTo>
                <a:lnTo>
                  <a:pt x="154305" y="1281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48"/>
          <p:cNvSpPr/>
          <p:nvPr/>
        </p:nvSpPr>
        <p:spPr>
          <a:xfrm>
            <a:off x="2514704" y="3514725"/>
            <a:ext cx="205636" cy="1"/>
          </a:xfrm>
          <a:custGeom>
            <a:avLst/>
            <a:gdLst/>
            <a:ahLst/>
            <a:cxnLst/>
            <a:rect l="0" t="0" r="0" b="0"/>
            <a:pathLst>
              <a:path w="205636" h="1">
                <a:moveTo>
                  <a:pt x="8468" y="0"/>
                </a:moveTo>
                <a:lnTo>
                  <a:pt x="0" y="0"/>
                </a:lnTo>
                <a:lnTo>
                  <a:pt x="20563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49"/>
          <p:cNvSpPr/>
          <p:nvPr/>
        </p:nvSpPr>
        <p:spPr>
          <a:xfrm>
            <a:off x="2814637" y="3386242"/>
            <a:ext cx="51436" cy="239926"/>
          </a:xfrm>
          <a:custGeom>
            <a:avLst/>
            <a:gdLst/>
            <a:ahLst/>
            <a:cxnLst/>
            <a:rect l="0" t="0" r="0" b="0"/>
            <a:pathLst>
              <a:path w="51436" h="239926">
                <a:moveTo>
                  <a:pt x="0" y="8468"/>
                </a:moveTo>
                <a:lnTo>
                  <a:pt x="4551" y="8468"/>
                </a:lnTo>
                <a:lnTo>
                  <a:pt x="5892" y="7515"/>
                </a:lnTo>
                <a:lnTo>
                  <a:pt x="6785" y="5928"/>
                </a:lnTo>
                <a:lnTo>
                  <a:pt x="8468" y="248"/>
                </a:lnTo>
                <a:lnTo>
                  <a:pt x="9455" y="131"/>
                </a:lnTo>
                <a:lnTo>
                  <a:pt x="11066" y="52"/>
                </a:lnTo>
                <a:lnTo>
                  <a:pt x="13092" y="0"/>
                </a:lnTo>
                <a:lnTo>
                  <a:pt x="14443" y="917"/>
                </a:lnTo>
                <a:lnTo>
                  <a:pt x="15344" y="2482"/>
                </a:lnTo>
                <a:lnTo>
                  <a:pt x="16344" y="6760"/>
                </a:lnTo>
                <a:lnTo>
                  <a:pt x="16789" y="11836"/>
                </a:lnTo>
                <a:lnTo>
                  <a:pt x="17860" y="14523"/>
                </a:lnTo>
                <a:lnTo>
                  <a:pt x="19527" y="17267"/>
                </a:lnTo>
                <a:lnTo>
                  <a:pt x="21591" y="20049"/>
                </a:lnTo>
                <a:lnTo>
                  <a:pt x="22966" y="22856"/>
                </a:lnTo>
                <a:lnTo>
                  <a:pt x="24495" y="28515"/>
                </a:lnTo>
                <a:lnTo>
                  <a:pt x="24902" y="32310"/>
                </a:lnTo>
                <a:lnTo>
                  <a:pt x="25174" y="36745"/>
                </a:lnTo>
                <a:lnTo>
                  <a:pt x="25355" y="41607"/>
                </a:lnTo>
                <a:lnTo>
                  <a:pt x="26428" y="47705"/>
                </a:lnTo>
                <a:lnTo>
                  <a:pt x="28097" y="54629"/>
                </a:lnTo>
                <a:lnTo>
                  <a:pt x="30161" y="62102"/>
                </a:lnTo>
                <a:lnTo>
                  <a:pt x="31537" y="68988"/>
                </a:lnTo>
                <a:lnTo>
                  <a:pt x="32455" y="75485"/>
                </a:lnTo>
                <a:lnTo>
                  <a:pt x="33067" y="81721"/>
                </a:lnTo>
                <a:lnTo>
                  <a:pt x="34427" y="88736"/>
                </a:lnTo>
                <a:lnTo>
                  <a:pt x="36286" y="96269"/>
                </a:lnTo>
                <a:lnTo>
                  <a:pt x="38478" y="104150"/>
                </a:lnTo>
                <a:lnTo>
                  <a:pt x="39940" y="111308"/>
                </a:lnTo>
                <a:lnTo>
                  <a:pt x="40914" y="117985"/>
                </a:lnTo>
                <a:lnTo>
                  <a:pt x="41564" y="124342"/>
                </a:lnTo>
                <a:lnTo>
                  <a:pt x="41996" y="130485"/>
                </a:lnTo>
                <a:lnTo>
                  <a:pt x="42285" y="136485"/>
                </a:lnTo>
                <a:lnTo>
                  <a:pt x="42606" y="148232"/>
                </a:lnTo>
                <a:lnTo>
                  <a:pt x="42856" y="194022"/>
                </a:lnTo>
                <a:lnTo>
                  <a:pt x="42863" y="226711"/>
                </a:lnTo>
                <a:lnTo>
                  <a:pt x="43815" y="228259"/>
                </a:lnTo>
                <a:lnTo>
                  <a:pt x="45402" y="229290"/>
                </a:lnTo>
                <a:lnTo>
                  <a:pt x="47413" y="229977"/>
                </a:lnTo>
                <a:lnTo>
                  <a:pt x="48754" y="231388"/>
                </a:lnTo>
                <a:lnTo>
                  <a:pt x="49648" y="233282"/>
                </a:lnTo>
                <a:lnTo>
                  <a:pt x="51435" y="2399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50"/>
          <p:cNvSpPr/>
          <p:nvPr/>
        </p:nvSpPr>
        <p:spPr>
          <a:xfrm>
            <a:off x="460833" y="3943350"/>
            <a:ext cx="296405" cy="42863"/>
          </a:xfrm>
          <a:custGeom>
            <a:avLst/>
            <a:gdLst/>
            <a:ahLst/>
            <a:cxnLst/>
            <a:rect l="0" t="0" r="0" b="0"/>
            <a:pathLst>
              <a:path w="296405" h="42863">
                <a:moveTo>
                  <a:pt x="4939" y="42862"/>
                </a:moveTo>
                <a:lnTo>
                  <a:pt x="0" y="42862"/>
                </a:lnTo>
                <a:lnTo>
                  <a:pt x="17709" y="42862"/>
                </a:lnTo>
                <a:lnTo>
                  <a:pt x="20120" y="41910"/>
                </a:lnTo>
                <a:lnTo>
                  <a:pt x="22679" y="40322"/>
                </a:lnTo>
                <a:lnTo>
                  <a:pt x="25338" y="38312"/>
                </a:lnTo>
                <a:lnTo>
                  <a:pt x="28064" y="36971"/>
                </a:lnTo>
                <a:lnTo>
                  <a:pt x="30833" y="36077"/>
                </a:lnTo>
                <a:lnTo>
                  <a:pt x="37571" y="34643"/>
                </a:lnTo>
                <a:lnTo>
                  <a:pt x="46698" y="34359"/>
                </a:lnTo>
                <a:lnTo>
                  <a:pt x="66718" y="34299"/>
                </a:lnTo>
                <a:lnTo>
                  <a:pt x="69937" y="33343"/>
                </a:lnTo>
                <a:lnTo>
                  <a:pt x="73036" y="31754"/>
                </a:lnTo>
                <a:lnTo>
                  <a:pt x="76055" y="29742"/>
                </a:lnTo>
                <a:lnTo>
                  <a:pt x="79019" y="28400"/>
                </a:lnTo>
                <a:lnTo>
                  <a:pt x="81948" y="27506"/>
                </a:lnTo>
                <a:lnTo>
                  <a:pt x="88695" y="26512"/>
                </a:lnTo>
                <a:lnTo>
                  <a:pt x="93162" y="26247"/>
                </a:lnTo>
                <a:lnTo>
                  <a:pt x="102251" y="25953"/>
                </a:lnTo>
                <a:lnTo>
                  <a:pt x="115848" y="25764"/>
                </a:lnTo>
                <a:lnTo>
                  <a:pt x="118883" y="25748"/>
                </a:lnTo>
                <a:lnTo>
                  <a:pt x="121859" y="24785"/>
                </a:lnTo>
                <a:lnTo>
                  <a:pt x="124796" y="23191"/>
                </a:lnTo>
                <a:lnTo>
                  <a:pt x="127706" y="21175"/>
                </a:lnTo>
                <a:lnTo>
                  <a:pt x="131551" y="19832"/>
                </a:lnTo>
                <a:lnTo>
                  <a:pt x="136020" y="18936"/>
                </a:lnTo>
                <a:lnTo>
                  <a:pt x="140904" y="18339"/>
                </a:lnTo>
                <a:lnTo>
                  <a:pt x="146065" y="17941"/>
                </a:lnTo>
                <a:lnTo>
                  <a:pt x="151410" y="17676"/>
                </a:lnTo>
                <a:lnTo>
                  <a:pt x="165495" y="17302"/>
                </a:lnTo>
                <a:lnTo>
                  <a:pt x="199615" y="17154"/>
                </a:lnTo>
                <a:lnTo>
                  <a:pt x="205208" y="16199"/>
                </a:lnTo>
                <a:lnTo>
                  <a:pt x="210841" y="14609"/>
                </a:lnTo>
                <a:lnTo>
                  <a:pt x="216502" y="12597"/>
                </a:lnTo>
                <a:lnTo>
                  <a:pt x="222181" y="11255"/>
                </a:lnTo>
                <a:lnTo>
                  <a:pt x="227872" y="10361"/>
                </a:lnTo>
                <a:lnTo>
                  <a:pt x="233571" y="9764"/>
                </a:lnTo>
                <a:lnTo>
                  <a:pt x="242443" y="9102"/>
                </a:lnTo>
                <a:lnTo>
                  <a:pt x="250514" y="8808"/>
                </a:lnTo>
                <a:lnTo>
                  <a:pt x="278664" y="8586"/>
                </a:lnTo>
                <a:lnTo>
                  <a:pt x="296400" y="8572"/>
                </a:lnTo>
                <a:lnTo>
                  <a:pt x="29640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51"/>
          <p:cNvSpPr/>
          <p:nvPr/>
        </p:nvSpPr>
        <p:spPr>
          <a:xfrm>
            <a:off x="834494" y="3857625"/>
            <a:ext cx="222781" cy="240030"/>
          </a:xfrm>
          <a:custGeom>
            <a:avLst/>
            <a:gdLst/>
            <a:ahLst/>
            <a:cxnLst/>
            <a:rect l="0" t="0" r="0" b="0"/>
            <a:pathLst>
              <a:path w="222781" h="240030">
                <a:moveTo>
                  <a:pt x="8468" y="0"/>
                </a:moveTo>
                <a:lnTo>
                  <a:pt x="0" y="0"/>
                </a:lnTo>
                <a:lnTo>
                  <a:pt x="6694" y="6785"/>
                </a:lnTo>
                <a:lnTo>
                  <a:pt x="12669" y="12770"/>
                </a:lnTo>
                <a:lnTo>
                  <a:pt x="14126" y="15181"/>
                </a:lnTo>
                <a:lnTo>
                  <a:pt x="17129" y="24077"/>
                </a:lnTo>
                <a:lnTo>
                  <a:pt x="19005" y="28434"/>
                </a:lnTo>
                <a:lnTo>
                  <a:pt x="21208" y="33243"/>
                </a:lnTo>
                <a:lnTo>
                  <a:pt x="23628" y="37402"/>
                </a:lnTo>
                <a:lnTo>
                  <a:pt x="28858" y="44563"/>
                </a:lnTo>
                <a:lnTo>
                  <a:pt x="34358" y="50920"/>
                </a:lnTo>
                <a:lnTo>
                  <a:pt x="39977" y="57873"/>
                </a:lnTo>
                <a:lnTo>
                  <a:pt x="42809" y="62395"/>
                </a:lnTo>
                <a:lnTo>
                  <a:pt x="45650" y="67314"/>
                </a:lnTo>
                <a:lnTo>
                  <a:pt x="48496" y="71546"/>
                </a:lnTo>
                <a:lnTo>
                  <a:pt x="54198" y="78788"/>
                </a:lnTo>
                <a:lnTo>
                  <a:pt x="58005" y="83005"/>
                </a:lnTo>
                <a:lnTo>
                  <a:pt x="67314" y="92771"/>
                </a:lnTo>
                <a:lnTo>
                  <a:pt x="118362" y="144181"/>
                </a:lnTo>
                <a:lnTo>
                  <a:pt x="123641" y="148508"/>
                </a:lnTo>
                <a:lnTo>
                  <a:pt x="129065" y="152345"/>
                </a:lnTo>
                <a:lnTo>
                  <a:pt x="134586" y="155856"/>
                </a:lnTo>
                <a:lnTo>
                  <a:pt x="139219" y="160101"/>
                </a:lnTo>
                <a:lnTo>
                  <a:pt x="143260" y="164837"/>
                </a:lnTo>
                <a:lnTo>
                  <a:pt x="146907" y="169898"/>
                </a:lnTo>
                <a:lnTo>
                  <a:pt x="151243" y="174226"/>
                </a:lnTo>
                <a:lnTo>
                  <a:pt x="156039" y="178063"/>
                </a:lnTo>
                <a:lnTo>
                  <a:pt x="161141" y="181573"/>
                </a:lnTo>
                <a:lnTo>
                  <a:pt x="165495" y="184867"/>
                </a:lnTo>
                <a:lnTo>
                  <a:pt x="169350" y="188014"/>
                </a:lnTo>
                <a:lnTo>
                  <a:pt x="176174" y="194052"/>
                </a:lnTo>
                <a:lnTo>
                  <a:pt x="182381" y="199910"/>
                </a:lnTo>
                <a:lnTo>
                  <a:pt x="203932" y="221188"/>
                </a:lnTo>
                <a:lnTo>
                  <a:pt x="209681" y="226933"/>
                </a:lnTo>
                <a:lnTo>
                  <a:pt x="212143" y="228441"/>
                </a:lnTo>
                <a:lnTo>
                  <a:pt x="217418" y="230117"/>
                </a:lnTo>
                <a:lnTo>
                  <a:pt x="219205" y="231516"/>
                </a:lnTo>
                <a:lnTo>
                  <a:pt x="220397" y="233402"/>
                </a:lnTo>
                <a:lnTo>
                  <a:pt x="222780" y="2400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52"/>
          <p:cNvSpPr/>
          <p:nvPr/>
        </p:nvSpPr>
        <p:spPr>
          <a:xfrm>
            <a:off x="817244" y="3874779"/>
            <a:ext cx="274321" cy="197159"/>
          </a:xfrm>
          <a:custGeom>
            <a:avLst/>
            <a:gdLst/>
            <a:ahLst/>
            <a:cxnLst/>
            <a:rect l="0" t="0" r="0" b="0"/>
            <a:pathLst>
              <a:path w="274321" h="197159">
                <a:moveTo>
                  <a:pt x="274320" y="8563"/>
                </a:moveTo>
                <a:lnTo>
                  <a:pt x="274320" y="4012"/>
                </a:lnTo>
                <a:lnTo>
                  <a:pt x="273368" y="2671"/>
                </a:lnTo>
                <a:lnTo>
                  <a:pt x="271780" y="1778"/>
                </a:lnTo>
                <a:lnTo>
                  <a:pt x="265853" y="22"/>
                </a:lnTo>
                <a:lnTo>
                  <a:pt x="261228" y="0"/>
                </a:lnTo>
                <a:lnTo>
                  <a:pt x="258925" y="949"/>
                </a:lnTo>
                <a:lnTo>
                  <a:pt x="251132" y="6836"/>
                </a:lnTo>
                <a:lnTo>
                  <a:pt x="245600" y="11923"/>
                </a:lnTo>
                <a:lnTo>
                  <a:pt x="237426" y="17359"/>
                </a:lnTo>
                <a:lnTo>
                  <a:pt x="232579" y="20142"/>
                </a:lnTo>
                <a:lnTo>
                  <a:pt x="227443" y="23902"/>
                </a:lnTo>
                <a:lnTo>
                  <a:pt x="222114" y="28314"/>
                </a:lnTo>
                <a:lnTo>
                  <a:pt x="216656" y="33161"/>
                </a:lnTo>
                <a:lnTo>
                  <a:pt x="211112" y="37344"/>
                </a:lnTo>
                <a:lnTo>
                  <a:pt x="205512" y="41085"/>
                </a:lnTo>
                <a:lnTo>
                  <a:pt x="199873" y="44532"/>
                </a:lnTo>
                <a:lnTo>
                  <a:pt x="194209" y="48735"/>
                </a:lnTo>
                <a:lnTo>
                  <a:pt x="188528" y="53442"/>
                </a:lnTo>
                <a:lnTo>
                  <a:pt x="182835" y="58485"/>
                </a:lnTo>
                <a:lnTo>
                  <a:pt x="176183" y="63752"/>
                </a:lnTo>
                <a:lnTo>
                  <a:pt x="168890" y="69168"/>
                </a:lnTo>
                <a:lnTo>
                  <a:pt x="161171" y="74684"/>
                </a:lnTo>
                <a:lnTo>
                  <a:pt x="154120" y="80266"/>
                </a:lnTo>
                <a:lnTo>
                  <a:pt x="147514" y="85893"/>
                </a:lnTo>
                <a:lnTo>
                  <a:pt x="141206" y="91549"/>
                </a:lnTo>
                <a:lnTo>
                  <a:pt x="134142" y="96272"/>
                </a:lnTo>
                <a:lnTo>
                  <a:pt x="126576" y="100373"/>
                </a:lnTo>
                <a:lnTo>
                  <a:pt x="118674" y="104060"/>
                </a:lnTo>
                <a:lnTo>
                  <a:pt x="112454" y="108423"/>
                </a:lnTo>
                <a:lnTo>
                  <a:pt x="107354" y="113236"/>
                </a:lnTo>
                <a:lnTo>
                  <a:pt x="103002" y="118350"/>
                </a:lnTo>
                <a:lnTo>
                  <a:pt x="97243" y="122712"/>
                </a:lnTo>
                <a:lnTo>
                  <a:pt x="90547" y="126572"/>
                </a:lnTo>
                <a:lnTo>
                  <a:pt x="83225" y="130098"/>
                </a:lnTo>
                <a:lnTo>
                  <a:pt x="76438" y="134354"/>
                </a:lnTo>
                <a:lnTo>
                  <a:pt x="70009" y="139096"/>
                </a:lnTo>
                <a:lnTo>
                  <a:pt x="63818" y="144162"/>
                </a:lnTo>
                <a:lnTo>
                  <a:pt x="57785" y="148493"/>
                </a:lnTo>
                <a:lnTo>
                  <a:pt x="51859" y="152332"/>
                </a:lnTo>
                <a:lnTo>
                  <a:pt x="46003" y="155844"/>
                </a:lnTo>
                <a:lnTo>
                  <a:pt x="41146" y="159138"/>
                </a:lnTo>
                <a:lnTo>
                  <a:pt x="36956" y="162286"/>
                </a:lnTo>
                <a:lnTo>
                  <a:pt x="33210" y="165338"/>
                </a:lnTo>
                <a:lnTo>
                  <a:pt x="30713" y="168324"/>
                </a:lnTo>
                <a:lnTo>
                  <a:pt x="29048" y="171268"/>
                </a:lnTo>
                <a:lnTo>
                  <a:pt x="27938" y="174183"/>
                </a:lnTo>
                <a:lnTo>
                  <a:pt x="25293" y="177079"/>
                </a:lnTo>
                <a:lnTo>
                  <a:pt x="17274" y="182836"/>
                </a:lnTo>
                <a:lnTo>
                  <a:pt x="14374" y="185706"/>
                </a:lnTo>
                <a:lnTo>
                  <a:pt x="12440" y="188571"/>
                </a:lnTo>
                <a:lnTo>
                  <a:pt x="11151" y="191433"/>
                </a:lnTo>
                <a:lnTo>
                  <a:pt x="9339" y="193341"/>
                </a:lnTo>
                <a:lnTo>
                  <a:pt x="7179" y="194614"/>
                </a:lnTo>
                <a:lnTo>
                  <a:pt x="0" y="1971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53"/>
          <p:cNvSpPr/>
          <p:nvPr/>
        </p:nvSpPr>
        <p:spPr>
          <a:xfrm>
            <a:off x="1194434" y="3763331"/>
            <a:ext cx="274321" cy="145730"/>
          </a:xfrm>
          <a:custGeom>
            <a:avLst/>
            <a:gdLst/>
            <a:ahLst/>
            <a:cxnLst/>
            <a:rect l="0" t="0" r="0" b="0"/>
            <a:pathLst>
              <a:path w="274321" h="145730">
                <a:moveTo>
                  <a:pt x="0" y="42859"/>
                </a:moveTo>
                <a:lnTo>
                  <a:pt x="4551" y="42859"/>
                </a:lnTo>
                <a:lnTo>
                  <a:pt x="5892" y="41906"/>
                </a:lnTo>
                <a:lnTo>
                  <a:pt x="6786" y="40319"/>
                </a:lnTo>
                <a:lnTo>
                  <a:pt x="7779" y="36015"/>
                </a:lnTo>
                <a:lnTo>
                  <a:pt x="8043" y="33533"/>
                </a:lnTo>
                <a:lnTo>
                  <a:pt x="8220" y="30927"/>
                </a:lnTo>
                <a:lnTo>
                  <a:pt x="9290" y="29189"/>
                </a:lnTo>
                <a:lnTo>
                  <a:pt x="10956" y="28030"/>
                </a:lnTo>
                <a:lnTo>
                  <a:pt x="13019" y="27258"/>
                </a:lnTo>
                <a:lnTo>
                  <a:pt x="17851" y="23860"/>
                </a:lnTo>
                <a:lnTo>
                  <a:pt x="20474" y="21620"/>
                </a:lnTo>
                <a:lnTo>
                  <a:pt x="23174" y="19175"/>
                </a:lnTo>
                <a:lnTo>
                  <a:pt x="28715" y="13917"/>
                </a:lnTo>
                <a:lnTo>
                  <a:pt x="37189" y="5603"/>
                </a:lnTo>
                <a:lnTo>
                  <a:pt x="40033" y="3734"/>
                </a:lnTo>
                <a:lnTo>
                  <a:pt x="45733" y="1657"/>
                </a:lnTo>
                <a:lnTo>
                  <a:pt x="53981" y="734"/>
                </a:lnTo>
                <a:lnTo>
                  <a:pt x="63044" y="324"/>
                </a:lnTo>
                <a:lnTo>
                  <a:pt x="70247" y="142"/>
                </a:lnTo>
                <a:lnTo>
                  <a:pt x="109895" y="0"/>
                </a:lnTo>
                <a:lnTo>
                  <a:pt x="113268" y="951"/>
                </a:lnTo>
                <a:lnTo>
                  <a:pt x="115517" y="2538"/>
                </a:lnTo>
                <a:lnTo>
                  <a:pt x="117017" y="4548"/>
                </a:lnTo>
                <a:lnTo>
                  <a:pt x="118969" y="5888"/>
                </a:lnTo>
                <a:lnTo>
                  <a:pt x="126267" y="8727"/>
                </a:lnTo>
                <a:lnTo>
                  <a:pt x="131684" y="12766"/>
                </a:lnTo>
                <a:lnTo>
                  <a:pt x="133509" y="15177"/>
                </a:lnTo>
                <a:lnTo>
                  <a:pt x="134726" y="17737"/>
                </a:lnTo>
                <a:lnTo>
                  <a:pt x="135538" y="20396"/>
                </a:lnTo>
                <a:lnTo>
                  <a:pt x="136079" y="23121"/>
                </a:lnTo>
                <a:lnTo>
                  <a:pt x="136439" y="25890"/>
                </a:lnTo>
                <a:lnTo>
                  <a:pt x="136680" y="28689"/>
                </a:lnTo>
                <a:lnTo>
                  <a:pt x="136840" y="31507"/>
                </a:lnTo>
                <a:lnTo>
                  <a:pt x="137018" y="37178"/>
                </a:lnTo>
                <a:lnTo>
                  <a:pt x="137118" y="45726"/>
                </a:lnTo>
                <a:lnTo>
                  <a:pt x="136180" y="48580"/>
                </a:lnTo>
                <a:lnTo>
                  <a:pt x="134602" y="51436"/>
                </a:lnTo>
                <a:lnTo>
                  <a:pt x="132597" y="54292"/>
                </a:lnTo>
                <a:lnTo>
                  <a:pt x="131261" y="58101"/>
                </a:lnTo>
                <a:lnTo>
                  <a:pt x="130370" y="62545"/>
                </a:lnTo>
                <a:lnTo>
                  <a:pt x="129776" y="67413"/>
                </a:lnTo>
                <a:lnTo>
                  <a:pt x="128428" y="71611"/>
                </a:lnTo>
                <a:lnTo>
                  <a:pt x="126576" y="75362"/>
                </a:lnTo>
                <a:lnTo>
                  <a:pt x="124389" y="78815"/>
                </a:lnTo>
                <a:lnTo>
                  <a:pt x="121026" y="82069"/>
                </a:lnTo>
                <a:lnTo>
                  <a:pt x="116879" y="85192"/>
                </a:lnTo>
                <a:lnTo>
                  <a:pt x="112210" y="88226"/>
                </a:lnTo>
                <a:lnTo>
                  <a:pt x="108144" y="91201"/>
                </a:lnTo>
                <a:lnTo>
                  <a:pt x="104481" y="94137"/>
                </a:lnTo>
                <a:lnTo>
                  <a:pt x="101087" y="97046"/>
                </a:lnTo>
                <a:lnTo>
                  <a:pt x="96919" y="99939"/>
                </a:lnTo>
                <a:lnTo>
                  <a:pt x="92235" y="102819"/>
                </a:lnTo>
                <a:lnTo>
                  <a:pt x="87208" y="105692"/>
                </a:lnTo>
                <a:lnTo>
                  <a:pt x="82904" y="108560"/>
                </a:lnTo>
                <a:lnTo>
                  <a:pt x="79082" y="111425"/>
                </a:lnTo>
                <a:lnTo>
                  <a:pt x="75581" y="114287"/>
                </a:lnTo>
                <a:lnTo>
                  <a:pt x="72295" y="117148"/>
                </a:lnTo>
                <a:lnTo>
                  <a:pt x="69152" y="120007"/>
                </a:lnTo>
                <a:lnTo>
                  <a:pt x="63120" y="125725"/>
                </a:lnTo>
                <a:lnTo>
                  <a:pt x="57263" y="131440"/>
                </a:lnTo>
                <a:lnTo>
                  <a:pt x="54368" y="133346"/>
                </a:lnTo>
                <a:lnTo>
                  <a:pt x="48611" y="135463"/>
                </a:lnTo>
                <a:lnTo>
                  <a:pt x="42878" y="136403"/>
                </a:lnTo>
                <a:lnTo>
                  <a:pt x="40015" y="136654"/>
                </a:lnTo>
                <a:lnTo>
                  <a:pt x="38107" y="137774"/>
                </a:lnTo>
                <a:lnTo>
                  <a:pt x="36835" y="139473"/>
                </a:lnTo>
                <a:lnTo>
                  <a:pt x="34294" y="145719"/>
                </a:lnTo>
                <a:lnTo>
                  <a:pt x="158383" y="145729"/>
                </a:lnTo>
                <a:lnTo>
                  <a:pt x="165596" y="144776"/>
                </a:lnTo>
                <a:lnTo>
                  <a:pt x="173263" y="143189"/>
                </a:lnTo>
                <a:lnTo>
                  <a:pt x="181231" y="141178"/>
                </a:lnTo>
                <a:lnTo>
                  <a:pt x="189401" y="139837"/>
                </a:lnTo>
                <a:lnTo>
                  <a:pt x="197705" y="138943"/>
                </a:lnTo>
                <a:lnTo>
                  <a:pt x="206098" y="138348"/>
                </a:lnTo>
                <a:lnTo>
                  <a:pt x="213599" y="137951"/>
                </a:lnTo>
                <a:lnTo>
                  <a:pt x="227013" y="137509"/>
                </a:lnTo>
                <a:lnTo>
                  <a:pt x="244303" y="137226"/>
                </a:lnTo>
                <a:lnTo>
                  <a:pt x="274320" y="13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54"/>
          <p:cNvSpPr/>
          <p:nvPr/>
        </p:nvSpPr>
        <p:spPr>
          <a:xfrm>
            <a:off x="1717462" y="3849052"/>
            <a:ext cx="34186" cy="222886"/>
          </a:xfrm>
          <a:custGeom>
            <a:avLst/>
            <a:gdLst/>
            <a:ahLst/>
            <a:cxnLst/>
            <a:rect l="0" t="0" r="0" b="0"/>
            <a:pathLst>
              <a:path w="34186" h="222886">
                <a:moveTo>
                  <a:pt x="8467" y="0"/>
                </a:moveTo>
                <a:lnTo>
                  <a:pt x="8467" y="4551"/>
                </a:lnTo>
                <a:lnTo>
                  <a:pt x="7515" y="5892"/>
                </a:lnTo>
                <a:lnTo>
                  <a:pt x="5927" y="6785"/>
                </a:lnTo>
                <a:lnTo>
                  <a:pt x="3917" y="7381"/>
                </a:lnTo>
                <a:lnTo>
                  <a:pt x="2576" y="8731"/>
                </a:lnTo>
                <a:lnTo>
                  <a:pt x="1682" y="10583"/>
                </a:lnTo>
                <a:lnTo>
                  <a:pt x="689" y="15181"/>
                </a:lnTo>
                <a:lnTo>
                  <a:pt x="248" y="20400"/>
                </a:lnTo>
                <a:lnTo>
                  <a:pt x="52" y="28434"/>
                </a:lnTo>
                <a:lnTo>
                  <a:pt x="0" y="33243"/>
                </a:lnTo>
                <a:lnTo>
                  <a:pt x="917" y="37403"/>
                </a:lnTo>
                <a:lnTo>
                  <a:pt x="2482" y="41127"/>
                </a:lnTo>
                <a:lnTo>
                  <a:pt x="4477" y="44563"/>
                </a:lnTo>
                <a:lnTo>
                  <a:pt x="5807" y="48759"/>
                </a:lnTo>
                <a:lnTo>
                  <a:pt x="6694" y="53461"/>
                </a:lnTo>
                <a:lnTo>
                  <a:pt x="7285" y="58501"/>
                </a:lnTo>
                <a:lnTo>
                  <a:pt x="7679" y="62813"/>
                </a:lnTo>
                <a:lnTo>
                  <a:pt x="7942" y="66641"/>
                </a:lnTo>
                <a:lnTo>
                  <a:pt x="8117" y="70144"/>
                </a:lnTo>
                <a:lnTo>
                  <a:pt x="8312" y="79118"/>
                </a:lnTo>
                <a:lnTo>
                  <a:pt x="8437" y="95850"/>
                </a:lnTo>
                <a:lnTo>
                  <a:pt x="9400" y="100095"/>
                </a:lnTo>
                <a:lnTo>
                  <a:pt x="10994" y="104830"/>
                </a:lnTo>
                <a:lnTo>
                  <a:pt x="13009" y="109892"/>
                </a:lnTo>
                <a:lnTo>
                  <a:pt x="14353" y="115171"/>
                </a:lnTo>
                <a:lnTo>
                  <a:pt x="15248" y="120596"/>
                </a:lnTo>
                <a:lnTo>
                  <a:pt x="15846" y="126117"/>
                </a:lnTo>
                <a:lnTo>
                  <a:pt x="16244" y="130751"/>
                </a:lnTo>
                <a:lnTo>
                  <a:pt x="16509" y="134792"/>
                </a:lnTo>
                <a:lnTo>
                  <a:pt x="16686" y="138439"/>
                </a:lnTo>
                <a:lnTo>
                  <a:pt x="17756" y="141823"/>
                </a:lnTo>
                <a:lnTo>
                  <a:pt x="19423" y="145031"/>
                </a:lnTo>
                <a:lnTo>
                  <a:pt x="21486" y="148123"/>
                </a:lnTo>
                <a:lnTo>
                  <a:pt x="22861" y="152089"/>
                </a:lnTo>
                <a:lnTo>
                  <a:pt x="23779" y="156637"/>
                </a:lnTo>
                <a:lnTo>
                  <a:pt x="24390" y="161575"/>
                </a:lnTo>
                <a:lnTo>
                  <a:pt x="24797" y="165819"/>
                </a:lnTo>
                <a:lnTo>
                  <a:pt x="25069" y="169601"/>
                </a:lnTo>
                <a:lnTo>
                  <a:pt x="25250" y="173075"/>
                </a:lnTo>
                <a:lnTo>
                  <a:pt x="26324" y="176344"/>
                </a:lnTo>
                <a:lnTo>
                  <a:pt x="27991" y="179475"/>
                </a:lnTo>
                <a:lnTo>
                  <a:pt x="30056" y="182515"/>
                </a:lnTo>
                <a:lnTo>
                  <a:pt x="31432" y="185494"/>
                </a:lnTo>
                <a:lnTo>
                  <a:pt x="32350" y="188433"/>
                </a:lnTo>
                <a:lnTo>
                  <a:pt x="33369" y="194238"/>
                </a:lnTo>
                <a:lnTo>
                  <a:pt x="33823" y="199993"/>
                </a:lnTo>
                <a:lnTo>
                  <a:pt x="34024" y="205726"/>
                </a:lnTo>
                <a:lnTo>
                  <a:pt x="34164" y="214134"/>
                </a:lnTo>
                <a:lnTo>
                  <a:pt x="34185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55"/>
          <p:cNvSpPr/>
          <p:nvPr/>
        </p:nvSpPr>
        <p:spPr>
          <a:xfrm>
            <a:off x="1580197" y="3951922"/>
            <a:ext cx="317183" cy="8574"/>
          </a:xfrm>
          <a:custGeom>
            <a:avLst/>
            <a:gdLst/>
            <a:ahLst/>
            <a:cxnLst/>
            <a:rect l="0" t="0" r="0" b="0"/>
            <a:pathLst>
              <a:path w="317183" h="8574">
                <a:moveTo>
                  <a:pt x="0" y="8573"/>
                </a:moveTo>
                <a:lnTo>
                  <a:pt x="12770" y="8573"/>
                </a:lnTo>
                <a:lnTo>
                  <a:pt x="15181" y="7620"/>
                </a:lnTo>
                <a:lnTo>
                  <a:pt x="17741" y="6032"/>
                </a:lnTo>
                <a:lnTo>
                  <a:pt x="20400" y="4022"/>
                </a:lnTo>
                <a:lnTo>
                  <a:pt x="24077" y="2681"/>
                </a:lnTo>
                <a:lnTo>
                  <a:pt x="28434" y="1788"/>
                </a:lnTo>
                <a:lnTo>
                  <a:pt x="33243" y="1192"/>
                </a:lnTo>
                <a:lnTo>
                  <a:pt x="38355" y="795"/>
                </a:lnTo>
                <a:lnTo>
                  <a:pt x="43667" y="530"/>
                </a:lnTo>
                <a:lnTo>
                  <a:pt x="54650" y="235"/>
                </a:lnTo>
                <a:lnTo>
                  <a:pt x="137313" y="3"/>
                </a:lnTo>
                <a:lnTo>
                  <a:pt x="144882" y="954"/>
                </a:lnTo>
                <a:lnTo>
                  <a:pt x="151833" y="2542"/>
                </a:lnTo>
                <a:lnTo>
                  <a:pt x="158372" y="4552"/>
                </a:lnTo>
                <a:lnTo>
                  <a:pt x="165589" y="5892"/>
                </a:lnTo>
                <a:lnTo>
                  <a:pt x="173258" y="6785"/>
                </a:lnTo>
                <a:lnTo>
                  <a:pt x="181227" y="7382"/>
                </a:lnTo>
                <a:lnTo>
                  <a:pt x="189398" y="7778"/>
                </a:lnTo>
                <a:lnTo>
                  <a:pt x="206097" y="8219"/>
                </a:lnTo>
                <a:lnTo>
                  <a:pt x="249825" y="8542"/>
                </a:lnTo>
                <a:lnTo>
                  <a:pt x="302712" y="8572"/>
                </a:lnTo>
                <a:lnTo>
                  <a:pt x="305630" y="7620"/>
                </a:lnTo>
                <a:lnTo>
                  <a:pt x="308528" y="6032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56"/>
          <p:cNvSpPr/>
          <p:nvPr/>
        </p:nvSpPr>
        <p:spPr>
          <a:xfrm>
            <a:off x="2043147" y="3780577"/>
            <a:ext cx="257141" cy="107684"/>
          </a:xfrm>
          <a:custGeom>
            <a:avLst/>
            <a:gdLst/>
            <a:ahLst/>
            <a:cxnLst/>
            <a:rect l="0" t="0" r="0" b="0"/>
            <a:pathLst>
              <a:path w="257141" h="107684">
                <a:moveTo>
                  <a:pt x="25682" y="8468"/>
                </a:moveTo>
                <a:lnTo>
                  <a:pt x="30234" y="8468"/>
                </a:lnTo>
                <a:lnTo>
                  <a:pt x="31574" y="7515"/>
                </a:lnTo>
                <a:lnTo>
                  <a:pt x="32468" y="5927"/>
                </a:lnTo>
                <a:lnTo>
                  <a:pt x="34150" y="248"/>
                </a:lnTo>
                <a:lnTo>
                  <a:pt x="38775" y="0"/>
                </a:lnTo>
                <a:lnTo>
                  <a:pt x="40126" y="917"/>
                </a:lnTo>
                <a:lnTo>
                  <a:pt x="41026" y="2482"/>
                </a:lnTo>
                <a:lnTo>
                  <a:pt x="41627" y="4477"/>
                </a:lnTo>
                <a:lnTo>
                  <a:pt x="41074" y="5807"/>
                </a:lnTo>
                <a:lnTo>
                  <a:pt x="39754" y="6694"/>
                </a:lnTo>
                <a:lnTo>
                  <a:pt x="35341" y="8117"/>
                </a:lnTo>
                <a:lnTo>
                  <a:pt x="34979" y="9187"/>
                </a:lnTo>
                <a:lnTo>
                  <a:pt x="34738" y="10852"/>
                </a:lnTo>
                <a:lnTo>
                  <a:pt x="34577" y="12915"/>
                </a:lnTo>
                <a:lnTo>
                  <a:pt x="34469" y="15242"/>
                </a:lnTo>
                <a:lnTo>
                  <a:pt x="34350" y="20368"/>
                </a:lnTo>
                <a:lnTo>
                  <a:pt x="33366" y="22117"/>
                </a:lnTo>
                <a:lnTo>
                  <a:pt x="31757" y="23282"/>
                </a:lnTo>
                <a:lnTo>
                  <a:pt x="29732" y="24059"/>
                </a:lnTo>
                <a:lnTo>
                  <a:pt x="27430" y="25529"/>
                </a:lnTo>
                <a:lnTo>
                  <a:pt x="24943" y="27462"/>
                </a:lnTo>
                <a:lnTo>
                  <a:pt x="22332" y="29703"/>
                </a:lnTo>
                <a:lnTo>
                  <a:pt x="19639" y="32149"/>
                </a:lnTo>
                <a:lnTo>
                  <a:pt x="14106" y="37408"/>
                </a:lnTo>
                <a:lnTo>
                  <a:pt x="12250" y="40144"/>
                </a:lnTo>
                <a:lnTo>
                  <a:pt x="11013" y="42920"/>
                </a:lnTo>
                <a:lnTo>
                  <a:pt x="10187" y="45723"/>
                </a:lnTo>
                <a:lnTo>
                  <a:pt x="8685" y="48545"/>
                </a:lnTo>
                <a:lnTo>
                  <a:pt x="6731" y="51378"/>
                </a:lnTo>
                <a:lnTo>
                  <a:pt x="1302" y="58219"/>
                </a:lnTo>
                <a:lnTo>
                  <a:pt x="856" y="59733"/>
                </a:lnTo>
                <a:lnTo>
                  <a:pt x="559" y="61694"/>
                </a:lnTo>
                <a:lnTo>
                  <a:pt x="82" y="67136"/>
                </a:lnTo>
                <a:lnTo>
                  <a:pt x="17" y="70420"/>
                </a:lnTo>
                <a:lnTo>
                  <a:pt x="0" y="72629"/>
                </a:lnTo>
                <a:lnTo>
                  <a:pt x="941" y="74102"/>
                </a:lnTo>
                <a:lnTo>
                  <a:pt x="2520" y="75084"/>
                </a:lnTo>
                <a:lnTo>
                  <a:pt x="4526" y="75738"/>
                </a:lnTo>
                <a:lnTo>
                  <a:pt x="5863" y="77127"/>
                </a:lnTo>
                <a:lnTo>
                  <a:pt x="6755" y="79006"/>
                </a:lnTo>
                <a:lnTo>
                  <a:pt x="7349" y="81210"/>
                </a:lnTo>
                <a:lnTo>
                  <a:pt x="9650" y="82680"/>
                </a:lnTo>
                <a:lnTo>
                  <a:pt x="17287" y="84314"/>
                </a:lnTo>
                <a:lnTo>
                  <a:pt x="24491" y="85040"/>
                </a:lnTo>
                <a:lnTo>
                  <a:pt x="27746" y="85233"/>
                </a:lnTo>
                <a:lnTo>
                  <a:pt x="31820" y="86315"/>
                </a:lnTo>
                <a:lnTo>
                  <a:pt x="36442" y="87988"/>
                </a:lnTo>
                <a:lnTo>
                  <a:pt x="41428" y="90056"/>
                </a:lnTo>
                <a:lnTo>
                  <a:pt x="46657" y="91435"/>
                </a:lnTo>
                <a:lnTo>
                  <a:pt x="52048" y="92354"/>
                </a:lnTo>
                <a:lnTo>
                  <a:pt x="57547" y="92967"/>
                </a:lnTo>
                <a:lnTo>
                  <a:pt x="63118" y="93376"/>
                </a:lnTo>
                <a:lnTo>
                  <a:pt x="68737" y="93648"/>
                </a:lnTo>
                <a:lnTo>
                  <a:pt x="81013" y="93951"/>
                </a:lnTo>
                <a:lnTo>
                  <a:pt x="95994" y="94085"/>
                </a:lnTo>
                <a:lnTo>
                  <a:pt x="103037" y="95074"/>
                </a:lnTo>
                <a:lnTo>
                  <a:pt x="109637" y="96685"/>
                </a:lnTo>
                <a:lnTo>
                  <a:pt x="115942" y="98712"/>
                </a:lnTo>
                <a:lnTo>
                  <a:pt x="123003" y="100063"/>
                </a:lnTo>
                <a:lnTo>
                  <a:pt x="130568" y="100963"/>
                </a:lnTo>
                <a:lnTo>
                  <a:pt x="138469" y="101564"/>
                </a:lnTo>
                <a:lnTo>
                  <a:pt x="145641" y="101965"/>
                </a:lnTo>
                <a:lnTo>
                  <a:pt x="158690" y="102409"/>
                </a:lnTo>
                <a:lnTo>
                  <a:pt x="176746" y="102660"/>
                </a:lnTo>
                <a:lnTo>
                  <a:pt x="182589" y="103647"/>
                </a:lnTo>
                <a:lnTo>
                  <a:pt x="188389" y="105258"/>
                </a:lnTo>
                <a:lnTo>
                  <a:pt x="194161" y="107285"/>
                </a:lnTo>
                <a:lnTo>
                  <a:pt x="198962" y="107683"/>
                </a:lnTo>
                <a:lnTo>
                  <a:pt x="203114" y="106996"/>
                </a:lnTo>
                <a:lnTo>
                  <a:pt x="210268" y="104645"/>
                </a:lnTo>
                <a:lnTo>
                  <a:pt x="216623" y="103601"/>
                </a:lnTo>
                <a:lnTo>
                  <a:pt x="222623" y="103137"/>
                </a:lnTo>
                <a:lnTo>
                  <a:pt x="228464" y="102930"/>
                </a:lnTo>
                <a:lnTo>
                  <a:pt x="239975" y="102798"/>
                </a:lnTo>
                <a:lnTo>
                  <a:pt x="257140" y="1027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57"/>
          <p:cNvSpPr/>
          <p:nvPr/>
        </p:nvSpPr>
        <p:spPr>
          <a:xfrm>
            <a:off x="2248852" y="3763336"/>
            <a:ext cx="8574" cy="282885"/>
          </a:xfrm>
          <a:custGeom>
            <a:avLst/>
            <a:gdLst/>
            <a:ahLst/>
            <a:cxnLst/>
            <a:rect l="0" t="0" r="0" b="0"/>
            <a:pathLst>
              <a:path w="8574" h="282885">
                <a:moveTo>
                  <a:pt x="8573" y="8564"/>
                </a:moveTo>
                <a:lnTo>
                  <a:pt x="8573" y="0"/>
                </a:lnTo>
                <a:lnTo>
                  <a:pt x="8573" y="242345"/>
                </a:lnTo>
                <a:lnTo>
                  <a:pt x="7620" y="245380"/>
                </a:lnTo>
                <a:lnTo>
                  <a:pt x="6032" y="248357"/>
                </a:lnTo>
                <a:lnTo>
                  <a:pt x="4022" y="251293"/>
                </a:lnTo>
                <a:lnTo>
                  <a:pt x="2681" y="255155"/>
                </a:lnTo>
                <a:lnTo>
                  <a:pt x="1787" y="259636"/>
                </a:lnTo>
                <a:lnTo>
                  <a:pt x="353" y="271413"/>
                </a:lnTo>
                <a:lnTo>
                  <a:pt x="105" y="278003"/>
                </a:lnTo>
                <a:lnTo>
                  <a:pt x="0" y="282880"/>
                </a:lnTo>
                <a:lnTo>
                  <a:pt x="0" y="2828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58"/>
          <p:cNvSpPr/>
          <p:nvPr/>
        </p:nvSpPr>
        <p:spPr>
          <a:xfrm>
            <a:off x="6124938" y="2426017"/>
            <a:ext cx="75836" cy="94181"/>
          </a:xfrm>
          <a:custGeom>
            <a:avLst/>
            <a:gdLst/>
            <a:ahLst/>
            <a:cxnLst/>
            <a:rect l="0" t="0" r="0" b="0"/>
            <a:pathLst>
              <a:path w="75836" h="94181">
                <a:moveTo>
                  <a:pt x="7257" y="60008"/>
                </a:moveTo>
                <a:lnTo>
                  <a:pt x="15724" y="51540"/>
                </a:lnTo>
                <a:lnTo>
                  <a:pt x="16712" y="51505"/>
                </a:lnTo>
                <a:lnTo>
                  <a:pt x="27752" y="51444"/>
                </a:lnTo>
                <a:lnTo>
                  <a:pt x="29492" y="52394"/>
                </a:lnTo>
                <a:lnTo>
                  <a:pt x="30653" y="53979"/>
                </a:lnTo>
                <a:lnTo>
                  <a:pt x="32516" y="58817"/>
                </a:lnTo>
                <a:lnTo>
                  <a:pt x="32669" y="60166"/>
                </a:lnTo>
                <a:lnTo>
                  <a:pt x="32771" y="62018"/>
                </a:lnTo>
                <a:lnTo>
                  <a:pt x="32838" y="64206"/>
                </a:lnTo>
                <a:lnTo>
                  <a:pt x="33836" y="65664"/>
                </a:lnTo>
                <a:lnTo>
                  <a:pt x="35454" y="66636"/>
                </a:lnTo>
                <a:lnTo>
                  <a:pt x="37485" y="67284"/>
                </a:lnTo>
                <a:lnTo>
                  <a:pt x="38839" y="68668"/>
                </a:lnTo>
                <a:lnTo>
                  <a:pt x="39741" y="70544"/>
                </a:lnTo>
                <a:lnTo>
                  <a:pt x="41190" y="75847"/>
                </a:lnTo>
                <a:lnTo>
                  <a:pt x="41309" y="77235"/>
                </a:lnTo>
                <a:lnTo>
                  <a:pt x="41388" y="79113"/>
                </a:lnTo>
                <a:lnTo>
                  <a:pt x="41546" y="85674"/>
                </a:lnTo>
                <a:lnTo>
                  <a:pt x="41546" y="85691"/>
                </a:lnTo>
                <a:lnTo>
                  <a:pt x="34165" y="85722"/>
                </a:lnTo>
                <a:lnTo>
                  <a:pt x="33768" y="84771"/>
                </a:lnTo>
                <a:lnTo>
                  <a:pt x="33503" y="83184"/>
                </a:lnTo>
                <a:lnTo>
                  <a:pt x="33079" y="78344"/>
                </a:lnTo>
                <a:lnTo>
                  <a:pt x="32091" y="76994"/>
                </a:lnTo>
                <a:lnTo>
                  <a:pt x="30481" y="75142"/>
                </a:lnTo>
                <a:lnTo>
                  <a:pt x="28455" y="72955"/>
                </a:lnTo>
                <a:lnTo>
                  <a:pt x="27103" y="70544"/>
                </a:lnTo>
                <a:lnTo>
                  <a:pt x="26203" y="67984"/>
                </a:lnTo>
                <a:lnTo>
                  <a:pt x="25602" y="65325"/>
                </a:lnTo>
                <a:lnTo>
                  <a:pt x="25202" y="62600"/>
                </a:lnTo>
                <a:lnTo>
                  <a:pt x="24935" y="59831"/>
                </a:lnTo>
                <a:lnTo>
                  <a:pt x="24757" y="57032"/>
                </a:lnTo>
                <a:lnTo>
                  <a:pt x="25591" y="55167"/>
                </a:lnTo>
                <a:lnTo>
                  <a:pt x="27100" y="53923"/>
                </a:lnTo>
                <a:lnTo>
                  <a:pt x="29058" y="53094"/>
                </a:lnTo>
                <a:lnTo>
                  <a:pt x="30363" y="51588"/>
                </a:lnTo>
                <a:lnTo>
                  <a:pt x="31234" y="49632"/>
                </a:lnTo>
                <a:lnTo>
                  <a:pt x="32872" y="43259"/>
                </a:lnTo>
                <a:lnTo>
                  <a:pt x="33859" y="43127"/>
                </a:lnTo>
                <a:lnTo>
                  <a:pt x="35469" y="43039"/>
                </a:lnTo>
                <a:lnTo>
                  <a:pt x="40346" y="42897"/>
                </a:lnTo>
                <a:lnTo>
                  <a:pt x="41699" y="43838"/>
                </a:lnTo>
                <a:lnTo>
                  <a:pt x="43553" y="45418"/>
                </a:lnTo>
                <a:lnTo>
                  <a:pt x="48822" y="50246"/>
                </a:lnTo>
                <a:lnTo>
                  <a:pt x="49255" y="51595"/>
                </a:lnTo>
                <a:lnTo>
                  <a:pt x="49543" y="53447"/>
                </a:lnTo>
                <a:lnTo>
                  <a:pt x="49735" y="55634"/>
                </a:lnTo>
                <a:lnTo>
                  <a:pt x="50816" y="57092"/>
                </a:lnTo>
                <a:lnTo>
                  <a:pt x="52488" y="58064"/>
                </a:lnTo>
                <a:lnTo>
                  <a:pt x="54556" y="58712"/>
                </a:lnTo>
                <a:lnTo>
                  <a:pt x="55935" y="60096"/>
                </a:lnTo>
                <a:lnTo>
                  <a:pt x="56854" y="61972"/>
                </a:lnTo>
                <a:lnTo>
                  <a:pt x="57466" y="64174"/>
                </a:lnTo>
                <a:lnTo>
                  <a:pt x="57875" y="66595"/>
                </a:lnTo>
                <a:lnTo>
                  <a:pt x="58147" y="69162"/>
                </a:lnTo>
                <a:lnTo>
                  <a:pt x="58328" y="71826"/>
                </a:lnTo>
                <a:lnTo>
                  <a:pt x="57497" y="74554"/>
                </a:lnTo>
                <a:lnTo>
                  <a:pt x="55990" y="77325"/>
                </a:lnTo>
                <a:lnTo>
                  <a:pt x="51279" y="84066"/>
                </a:lnTo>
                <a:lnTo>
                  <a:pt x="50892" y="85571"/>
                </a:lnTo>
                <a:lnTo>
                  <a:pt x="50635" y="87528"/>
                </a:lnTo>
                <a:lnTo>
                  <a:pt x="50463" y="89784"/>
                </a:lnTo>
                <a:lnTo>
                  <a:pt x="49396" y="91289"/>
                </a:lnTo>
                <a:lnTo>
                  <a:pt x="47732" y="92292"/>
                </a:lnTo>
                <a:lnTo>
                  <a:pt x="42769" y="93901"/>
                </a:lnTo>
                <a:lnTo>
                  <a:pt x="41409" y="94033"/>
                </a:lnTo>
                <a:lnTo>
                  <a:pt x="39550" y="94122"/>
                </a:lnTo>
                <a:lnTo>
                  <a:pt x="37357" y="94180"/>
                </a:lnTo>
                <a:lnTo>
                  <a:pt x="35896" y="93267"/>
                </a:lnTo>
                <a:lnTo>
                  <a:pt x="34922" y="91706"/>
                </a:lnTo>
                <a:lnTo>
                  <a:pt x="34273" y="89712"/>
                </a:lnTo>
                <a:lnTo>
                  <a:pt x="32888" y="87430"/>
                </a:lnTo>
                <a:lnTo>
                  <a:pt x="31011" y="84957"/>
                </a:lnTo>
                <a:lnTo>
                  <a:pt x="28808" y="82356"/>
                </a:lnTo>
                <a:lnTo>
                  <a:pt x="26386" y="79669"/>
                </a:lnTo>
                <a:lnTo>
                  <a:pt x="21157" y="74143"/>
                </a:lnTo>
                <a:lnTo>
                  <a:pt x="19381" y="71336"/>
                </a:lnTo>
                <a:lnTo>
                  <a:pt x="18197" y="68513"/>
                </a:lnTo>
                <a:lnTo>
                  <a:pt x="17408" y="65678"/>
                </a:lnTo>
                <a:lnTo>
                  <a:pt x="16881" y="62835"/>
                </a:lnTo>
                <a:lnTo>
                  <a:pt x="16531" y="59988"/>
                </a:lnTo>
                <a:lnTo>
                  <a:pt x="16297" y="57137"/>
                </a:lnTo>
                <a:lnTo>
                  <a:pt x="16141" y="54284"/>
                </a:lnTo>
                <a:lnTo>
                  <a:pt x="15870" y="44555"/>
                </a:lnTo>
                <a:lnTo>
                  <a:pt x="16809" y="43038"/>
                </a:lnTo>
                <a:lnTo>
                  <a:pt x="18388" y="41075"/>
                </a:lnTo>
                <a:lnTo>
                  <a:pt x="20392" y="38813"/>
                </a:lnTo>
                <a:lnTo>
                  <a:pt x="25160" y="33760"/>
                </a:lnTo>
                <a:lnTo>
                  <a:pt x="37068" y="21637"/>
                </a:lnTo>
                <a:lnTo>
                  <a:pt x="39513" y="20140"/>
                </a:lnTo>
                <a:lnTo>
                  <a:pt x="42096" y="19142"/>
                </a:lnTo>
                <a:lnTo>
                  <a:pt x="44770" y="18476"/>
                </a:lnTo>
                <a:lnTo>
                  <a:pt x="47506" y="18985"/>
                </a:lnTo>
                <a:lnTo>
                  <a:pt x="50282" y="20277"/>
                </a:lnTo>
                <a:lnTo>
                  <a:pt x="57030" y="24643"/>
                </a:lnTo>
                <a:lnTo>
                  <a:pt x="58537" y="25954"/>
                </a:lnTo>
                <a:lnTo>
                  <a:pt x="60494" y="27780"/>
                </a:lnTo>
                <a:lnTo>
                  <a:pt x="67798" y="34901"/>
                </a:lnTo>
                <a:lnTo>
                  <a:pt x="70478" y="37555"/>
                </a:lnTo>
                <a:lnTo>
                  <a:pt x="72264" y="40277"/>
                </a:lnTo>
                <a:lnTo>
                  <a:pt x="73455" y="43044"/>
                </a:lnTo>
                <a:lnTo>
                  <a:pt x="74249" y="45841"/>
                </a:lnTo>
                <a:lnTo>
                  <a:pt x="74778" y="48658"/>
                </a:lnTo>
                <a:lnTo>
                  <a:pt x="75131" y="51489"/>
                </a:lnTo>
                <a:lnTo>
                  <a:pt x="75697" y="58325"/>
                </a:lnTo>
                <a:lnTo>
                  <a:pt x="75744" y="59838"/>
                </a:lnTo>
                <a:lnTo>
                  <a:pt x="75795" y="64060"/>
                </a:lnTo>
                <a:lnTo>
                  <a:pt x="74856" y="65566"/>
                </a:lnTo>
                <a:lnTo>
                  <a:pt x="73279" y="66571"/>
                </a:lnTo>
                <a:lnTo>
                  <a:pt x="68452" y="68183"/>
                </a:lnTo>
                <a:lnTo>
                  <a:pt x="67104" y="68316"/>
                </a:lnTo>
                <a:lnTo>
                  <a:pt x="65252" y="68404"/>
                </a:lnTo>
                <a:lnTo>
                  <a:pt x="60654" y="68502"/>
                </a:lnTo>
                <a:lnTo>
                  <a:pt x="34657" y="68579"/>
                </a:lnTo>
                <a:lnTo>
                  <a:pt x="33143" y="67627"/>
                </a:lnTo>
                <a:lnTo>
                  <a:pt x="31182" y="66040"/>
                </a:lnTo>
                <a:lnTo>
                  <a:pt x="28922" y="64029"/>
                </a:lnTo>
                <a:lnTo>
                  <a:pt x="27415" y="61736"/>
                </a:lnTo>
                <a:lnTo>
                  <a:pt x="26411" y="59255"/>
                </a:lnTo>
                <a:lnTo>
                  <a:pt x="25741" y="56648"/>
                </a:lnTo>
                <a:lnTo>
                  <a:pt x="25295" y="53958"/>
                </a:lnTo>
                <a:lnTo>
                  <a:pt x="24997" y="51212"/>
                </a:lnTo>
                <a:lnTo>
                  <a:pt x="24519" y="44512"/>
                </a:lnTo>
                <a:lnTo>
                  <a:pt x="24454" y="41056"/>
                </a:lnTo>
                <a:lnTo>
                  <a:pt x="24412" y="31076"/>
                </a:lnTo>
                <a:lnTo>
                  <a:pt x="25361" y="28337"/>
                </a:lnTo>
                <a:lnTo>
                  <a:pt x="26946" y="25559"/>
                </a:lnTo>
                <a:lnTo>
                  <a:pt x="31784" y="18807"/>
                </a:lnTo>
                <a:lnTo>
                  <a:pt x="33133" y="18253"/>
                </a:lnTo>
                <a:lnTo>
                  <a:pt x="34985" y="17884"/>
                </a:lnTo>
                <a:lnTo>
                  <a:pt x="40250" y="17291"/>
                </a:lnTo>
                <a:lnTo>
                  <a:pt x="41635" y="17242"/>
                </a:lnTo>
                <a:lnTo>
                  <a:pt x="50701" y="17164"/>
                </a:lnTo>
                <a:lnTo>
                  <a:pt x="53365" y="17158"/>
                </a:lnTo>
                <a:lnTo>
                  <a:pt x="56093" y="18106"/>
                </a:lnTo>
                <a:lnTo>
                  <a:pt x="58864" y="19691"/>
                </a:lnTo>
                <a:lnTo>
                  <a:pt x="61664" y="21700"/>
                </a:lnTo>
                <a:lnTo>
                  <a:pt x="64483" y="23991"/>
                </a:lnTo>
                <a:lnTo>
                  <a:pt x="67315" y="26472"/>
                </a:lnTo>
                <a:lnTo>
                  <a:pt x="70156" y="29078"/>
                </a:lnTo>
                <a:lnTo>
                  <a:pt x="72050" y="31768"/>
                </a:lnTo>
                <a:lnTo>
                  <a:pt x="73312" y="34514"/>
                </a:lnTo>
                <a:lnTo>
                  <a:pt x="74153" y="37296"/>
                </a:lnTo>
                <a:lnTo>
                  <a:pt x="74714" y="40104"/>
                </a:lnTo>
                <a:lnTo>
                  <a:pt x="75088" y="42929"/>
                </a:lnTo>
                <a:lnTo>
                  <a:pt x="75338" y="45764"/>
                </a:lnTo>
                <a:lnTo>
                  <a:pt x="75504" y="48607"/>
                </a:lnTo>
                <a:lnTo>
                  <a:pt x="75689" y="54306"/>
                </a:lnTo>
                <a:lnTo>
                  <a:pt x="74786" y="57159"/>
                </a:lnTo>
                <a:lnTo>
                  <a:pt x="73231" y="60014"/>
                </a:lnTo>
                <a:lnTo>
                  <a:pt x="71242" y="62869"/>
                </a:lnTo>
                <a:lnTo>
                  <a:pt x="69916" y="65725"/>
                </a:lnTo>
                <a:lnTo>
                  <a:pt x="69032" y="68582"/>
                </a:lnTo>
                <a:lnTo>
                  <a:pt x="68443" y="71439"/>
                </a:lnTo>
                <a:lnTo>
                  <a:pt x="67097" y="73343"/>
                </a:lnTo>
                <a:lnTo>
                  <a:pt x="65248" y="74613"/>
                </a:lnTo>
                <a:lnTo>
                  <a:pt x="63062" y="75459"/>
                </a:lnTo>
                <a:lnTo>
                  <a:pt x="60653" y="76976"/>
                </a:lnTo>
                <a:lnTo>
                  <a:pt x="58094" y="78940"/>
                </a:lnTo>
                <a:lnTo>
                  <a:pt x="55436" y="81202"/>
                </a:lnTo>
                <a:lnTo>
                  <a:pt x="52711" y="82709"/>
                </a:lnTo>
                <a:lnTo>
                  <a:pt x="49942" y="83715"/>
                </a:lnTo>
                <a:lnTo>
                  <a:pt x="47144" y="84385"/>
                </a:lnTo>
                <a:lnTo>
                  <a:pt x="44325" y="84832"/>
                </a:lnTo>
                <a:lnTo>
                  <a:pt x="41494" y="85129"/>
                </a:lnTo>
                <a:lnTo>
                  <a:pt x="34657" y="85607"/>
                </a:lnTo>
                <a:lnTo>
                  <a:pt x="32191" y="84694"/>
                </a:lnTo>
                <a:lnTo>
                  <a:pt x="28642" y="83133"/>
                </a:lnTo>
                <a:lnTo>
                  <a:pt x="24371" y="81140"/>
                </a:lnTo>
                <a:lnTo>
                  <a:pt x="21524" y="78858"/>
                </a:lnTo>
                <a:lnTo>
                  <a:pt x="19626" y="76384"/>
                </a:lnTo>
                <a:lnTo>
                  <a:pt x="18360" y="73783"/>
                </a:lnTo>
                <a:lnTo>
                  <a:pt x="16564" y="72049"/>
                </a:lnTo>
                <a:lnTo>
                  <a:pt x="14414" y="70892"/>
                </a:lnTo>
                <a:lnTo>
                  <a:pt x="12028" y="70122"/>
                </a:lnTo>
                <a:lnTo>
                  <a:pt x="10438" y="68655"/>
                </a:lnTo>
                <a:lnTo>
                  <a:pt x="9377" y="66725"/>
                </a:lnTo>
                <a:lnTo>
                  <a:pt x="8670" y="64486"/>
                </a:lnTo>
                <a:lnTo>
                  <a:pt x="7247" y="61088"/>
                </a:lnTo>
                <a:lnTo>
                  <a:pt x="5345" y="56918"/>
                </a:lnTo>
                <a:lnTo>
                  <a:pt x="3125" y="52233"/>
                </a:lnTo>
                <a:lnTo>
                  <a:pt x="1645" y="48157"/>
                </a:lnTo>
                <a:lnTo>
                  <a:pt x="658" y="44487"/>
                </a:lnTo>
                <a:lnTo>
                  <a:pt x="0" y="41088"/>
                </a:lnTo>
                <a:lnTo>
                  <a:pt x="514" y="37870"/>
                </a:lnTo>
                <a:lnTo>
                  <a:pt x="1809" y="34771"/>
                </a:lnTo>
                <a:lnTo>
                  <a:pt x="3625" y="31753"/>
                </a:lnTo>
                <a:lnTo>
                  <a:pt x="5788" y="28789"/>
                </a:lnTo>
                <a:lnTo>
                  <a:pt x="8182" y="25860"/>
                </a:lnTo>
                <a:lnTo>
                  <a:pt x="10731" y="22955"/>
                </a:lnTo>
                <a:lnTo>
                  <a:pt x="12431" y="20066"/>
                </a:lnTo>
                <a:lnTo>
                  <a:pt x="13564" y="17187"/>
                </a:lnTo>
                <a:lnTo>
                  <a:pt x="14319" y="14316"/>
                </a:lnTo>
                <a:lnTo>
                  <a:pt x="15775" y="12401"/>
                </a:lnTo>
                <a:lnTo>
                  <a:pt x="17698" y="11125"/>
                </a:lnTo>
                <a:lnTo>
                  <a:pt x="19932" y="10274"/>
                </a:lnTo>
                <a:lnTo>
                  <a:pt x="22375" y="8755"/>
                </a:lnTo>
                <a:lnTo>
                  <a:pt x="24955" y="6789"/>
                </a:lnTo>
                <a:lnTo>
                  <a:pt x="27628" y="4526"/>
                </a:lnTo>
                <a:lnTo>
                  <a:pt x="30363" y="3018"/>
                </a:lnTo>
                <a:lnTo>
                  <a:pt x="33138" y="2012"/>
                </a:lnTo>
                <a:lnTo>
                  <a:pt x="35941" y="1341"/>
                </a:lnTo>
                <a:lnTo>
                  <a:pt x="38762" y="894"/>
                </a:lnTo>
                <a:lnTo>
                  <a:pt x="41595" y="596"/>
                </a:lnTo>
                <a:lnTo>
                  <a:pt x="44437" y="397"/>
                </a:lnTo>
                <a:lnTo>
                  <a:pt x="47283" y="1218"/>
                </a:lnTo>
                <a:lnTo>
                  <a:pt x="50134" y="2717"/>
                </a:lnTo>
                <a:lnTo>
                  <a:pt x="52986" y="4668"/>
                </a:lnTo>
                <a:lnTo>
                  <a:pt x="55840" y="5970"/>
                </a:lnTo>
                <a:lnTo>
                  <a:pt x="58696" y="6837"/>
                </a:lnTo>
                <a:lnTo>
                  <a:pt x="61552" y="7416"/>
                </a:lnTo>
                <a:lnTo>
                  <a:pt x="64408" y="7802"/>
                </a:lnTo>
                <a:lnTo>
                  <a:pt x="67266" y="8059"/>
                </a:lnTo>
                <a:lnTo>
                  <a:pt x="70123" y="8230"/>
                </a:lnTo>
                <a:lnTo>
                  <a:pt x="72027" y="9296"/>
                </a:lnTo>
                <a:lnTo>
                  <a:pt x="73297" y="10960"/>
                </a:lnTo>
                <a:lnTo>
                  <a:pt x="74144" y="13022"/>
                </a:lnTo>
                <a:lnTo>
                  <a:pt x="74708" y="15349"/>
                </a:lnTo>
                <a:lnTo>
                  <a:pt x="75084" y="17853"/>
                </a:lnTo>
                <a:lnTo>
                  <a:pt x="75335" y="20474"/>
                </a:lnTo>
                <a:lnTo>
                  <a:pt x="75502" y="23174"/>
                </a:lnTo>
                <a:lnTo>
                  <a:pt x="75793" y="32638"/>
                </a:lnTo>
                <a:lnTo>
                  <a:pt x="75835" y="47017"/>
                </a:lnTo>
                <a:lnTo>
                  <a:pt x="74883" y="48490"/>
                </a:lnTo>
                <a:lnTo>
                  <a:pt x="73296" y="49472"/>
                </a:lnTo>
                <a:lnTo>
                  <a:pt x="68456" y="51047"/>
                </a:lnTo>
                <a:lnTo>
                  <a:pt x="67106" y="51177"/>
                </a:lnTo>
                <a:lnTo>
                  <a:pt x="65254" y="51263"/>
                </a:lnTo>
                <a:lnTo>
                  <a:pt x="63066" y="51320"/>
                </a:lnTo>
                <a:lnTo>
                  <a:pt x="60656" y="50406"/>
                </a:lnTo>
                <a:lnTo>
                  <a:pt x="58096" y="48844"/>
                </a:lnTo>
                <a:lnTo>
                  <a:pt x="55437" y="46850"/>
                </a:lnTo>
                <a:lnTo>
                  <a:pt x="52712" y="45521"/>
                </a:lnTo>
                <a:lnTo>
                  <a:pt x="49943" y="44635"/>
                </a:lnTo>
                <a:lnTo>
                  <a:pt x="47144" y="44044"/>
                </a:lnTo>
                <a:lnTo>
                  <a:pt x="45278" y="42698"/>
                </a:lnTo>
                <a:lnTo>
                  <a:pt x="44035" y="40848"/>
                </a:lnTo>
                <a:lnTo>
                  <a:pt x="43205" y="38662"/>
                </a:lnTo>
                <a:lnTo>
                  <a:pt x="41700" y="36252"/>
                </a:lnTo>
                <a:lnTo>
                  <a:pt x="39743" y="33693"/>
                </a:lnTo>
                <a:lnTo>
                  <a:pt x="34312" y="27293"/>
                </a:lnTo>
                <a:lnTo>
                  <a:pt x="33865" y="25815"/>
                </a:lnTo>
                <a:lnTo>
                  <a:pt x="33569" y="23878"/>
                </a:lnTo>
                <a:lnTo>
                  <a:pt x="33370" y="21633"/>
                </a:lnTo>
                <a:lnTo>
                  <a:pt x="33238" y="19185"/>
                </a:lnTo>
                <a:lnTo>
                  <a:pt x="33008" y="10158"/>
                </a:lnTo>
                <a:lnTo>
                  <a:pt x="32984" y="4492"/>
                </a:lnTo>
                <a:lnTo>
                  <a:pt x="33934" y="2995"/>
                </a:lnTo>
                <a:lnTo>
                  <a:pt x="35518" y="1996"/>
                </a:lnTo>
                <a:lnTo>
                  <a:pt x="4154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59"/>
          <p:cNvSpPr/>
          <p:nvPr/>
        </p:nvSpPr>
        <p:spPr>
          <a:xfrm>
            <a:off x="5892177" y="2683586"/>
            <a:ext cx="59996" cy="85289"/>
          </a:xfrm>
          <a:custGeom>
            <a:avLst/>
            <a:gdLst/>
            <a:ahLst/>
            <a:cxnLst/>
            <a:rect l="0" t="0" r="0" b="0"/>
            <a:pathLst>
              <a:path w="59996" h="85289">
                <a:moveTo>
                  <a:pt x="17132" y="59614"/>
                </a:moveTo>
                <a:lnTo>
                  <a:pt x="17132" y="52233"/>
                </a:lnTo>
                <a:lnTo>
                  <a:pt x="18085" y="51835"/>
                </a:lnTo>
                <a:lnTo>
                  <a:pt x="19673" y="51571"/>
                </a:lnTo>
                <a:lnTo>
                  <a:pt x="21684" y="51394"/>
                </a:lnTo>
                <a:lnTo>
                  <a:pt x="23024" y="50324"/>
                </a:lnTo>
                <a:lnTo>
                  <a:pt x="23918" y="48658"/>
                </a:lnTo>
                <a:lnTo>
                  <a:pt x="24514" y="46595"/>
                </a:lnTo>
                <a:lnTo>
                  <a:pt x="25863" y="45219"/>
                </a:lnTo>
                <a:lnTo>
                  <a:pt x="27716" y="44302"/>
                </a:lnTo>
                <a:lnTo>
                  <a:pt x="29903" y="43691"/>
                </a:lnTo>
                <a:lnTo>
                  <a:pt x="32314" y="43284"/>
                </a:lnTo>
                <a:lnTo>
                  <a:pt x="34874" y="43012"/>
                </a:lnTo>
                <a:lnTo>
                  <a:pt x="37533" y="42831"/>
                </a:lnTo>
                <a:lnTo>
                  <a:pt x="40257" y="42710"/>
                </a:lnTo>
                <a:lnTo>
                  <a:pt x="49764" y="42500"/>
                </a:lnTo>
                <a:lnTo>
                  <a:pt x="51269" y="43442"/>
                </a:lnTo>
                <a:lnTo>
                  <a:pt x="53225" y="45023"/>
                </a:lnTo>
                <a:lnTo>
                  <a:pt x="58658" y="49852"/>
                </a:lnTo>
                <a:lnTo>
                  <a:pt x="59104" y="51201"/>
                </a:lnTo>
                <a:lnTo>
                  <a:pt x="59401" y="53053"/>
                </a:lnTo>
                <a:lnTo>
                  <a:pt x="59878" y="58318"/>
                </a:lnTo>
                <a:lnTo>
                  <a:pt x="59943" y="61578"/>
                </a:lnTo>
                <a:lnTo>
                  <a:pt x="59985" y="71432"/>
                </a:lnTo>
                <a:lnTo>
                  <a:pt x="59036" y="74160"/>
                </a:lnTo>
                <a:lnTo>
                  <a:pt x="57450" y="76931"/>
                </a:lnTo>
                <a:lnTo>
                  <a:pt x="52614" y="83672"/>
                </a:lnTo>
                <a:lnTo>
                  <a:pt x="51264" y="84225"/>
                </a:lnTo>
                <a:lnTo>
                  <a:pt x="49412" y="84594"/>
                </a:lnTo>
                <a:lnTo>
                  <a:pt x="44147" y="85186"/>
                </a:lnTo>
                <a:lnTo>
                  <a:pt x="42761" y="85234"/>
                </a:lnTo>
                <a:lnTo>
                  <a:pt x="38684" y="85288"/>
                </a:lnTo>
                <a:lnTo>
                  <a:pt x="36262" y="84350"/>
                </a:lnTo>
                <a:lnTo>
                  <a:pt x="33696" y="82772"/>
                </a:lnTo>
                <a:lnTo>
                  <a:pt x="31032" y="80767"/>
                </a:lnTo>
                <a:lnTo>
                  <a:pt x="29257" y="78479"/>
                </a:lnTo>
                <a:lnTo>
                  <a:pt x="28073" y="76000"/>
                </a:lnTo>
                <a:lnTo>
                  <a:pt x="27284" y="73396"/>
                </a:lnTo>
                <a:lnTo>
                  <a:pt x="25805" y="70706"/>
                </a:lnTo>
                <a:lnTo>
                  <a:pt x="23867" y="67961"/>
                </a:lnTo>
                <a:lnTo>
                  <a:pt x="21622" y="65179"/>
                </a:lnTo>
                <a:lnTo>
                  <a:pt x="20125" y="62371"/>
                </a:lnTo>
                <a:lnTo>
                  <a:pt x="19128" y="59547"/>
                </a:lnTo>
                <a:lnTo>
                  <a:pt x="18462" y="56712"/>
                </a:lnTo>
                <a:lnTo>
                  <a:pt x="18020" y="53869"/>
                </a:lnTo>
                <a:lnTo>
                  <a:pt x="17724" y="51021"/>
                </a:lnTo>
                <a:lnTo>
                  <a:pt x="17250" y="44158"/>
                </a:lnTo>
                <a:lnTo>
                  <a:pt x="17184" y="40679"/>
                </a:lnTo>
                <a:lnTo>
                  <a:pt x="17143" y="30685"/>
                </a:lnTo>
                <a:lnTo>
                  <a:pt x="18092" y="28898"/>
                </a:lnTo>
                <a:lnTo>
                  <a:pt x="19677" y="27707"/>
                </a:lnTo>
                <a:lnTo>
                  <a:pt x="21687" y="26912"/>
                </a:lnTo>
                <a:lnTo>
                  <a:pt x="23026" y="25430"/>
                </a:lnTo>
                <a:lnTo>
                  <a:pt x="23919" y="23490"/>
                </a:lnTo>
                <a:lnTo>
                  <a:pt x="24515" y="21243"/>
                </a:lnTo>
                <a:lnTo>
                  <a:pt x="25864" y="19746"/>
                </a:lnTo>
                <a:lnTo>
                  <a:pt x="27716" y="18748"/>
                </a:lnTo>
                <a:lnTo>
                  <a:pt x="29903" y="18082"/>
                </a:lnTo>
                <a:lnTo>
                  <a:pt x="32314" y="17638"/>
                </a:lnTo>
                <a:lnTo>
                  <a:pt x="34874" y="17343"/>
                </a:lnTo>
                <a:lnTo>
                  <a:pt x="37533" y="17146"/>
                </a:lnTo>
                <a:lnTo>
                  <a:pt x="40257" y="17966"/>
                </a:lnTo>
                <a:lnTo>
                  <a:pt x="43027" y="19466"/>
                </a:lnTo>
                <a:lnTo>
                  <a:pt x="49764" y="24167"/>
                </a:lnTo>
                <a:lnTo>
                  <a:pt x="50317" y="25505"/>
                </a:lnTo>
                <a:lnTo>
                  <a:pt x="50685" y="27349"/>
                </a:lnTo>
                <a:lnTo>
                  <a:pt x="50931" y="29532"/>
                </a:lnTo>
                <a:lnTo>
                  <a:pt x="51095" y="31939"/>
                </a:lnTo>
                <a:lnTo>
                  <a:pt x="51204" y="34496"/>
                </a:lnTo>
                <a:lnTo>
                  <a:pt x="51379" y="40894"/>
                </a:lnTo>
                <a:lnTo>
                  <a:pt x="51421" y="58028"/>
                </a:lnTo>
                <a:lnTo>
                  <a:pt x="50469" y="58556"/>
                </a:lnTo>
                <a:lnTo>
                  <a:pt x="48882" y="58909"/>
                </a:lnTo>
                <a:lnTo>
                  <a:pt x="44042" y="59474"/>
                </a:lnTo>
                <a:lnTo>
                  <a:pt x="42692" y="59521"/>
                </a:lnTo>
                <a:lnTo>
                  <a:pt x="33682" y="59595"/>
                </a:lnTo>
                <a:lnTo>
                  <a:pt x="22730" y="59610"/>
                </a:lnTo>
                <a:lnTo>
                  <a:pt x="20864" y="58659"/>
                </a:lnTo>
                <a:lnTo>
                  <a:pt x="19621" y="57072"/>
                </a:lnTo>
                <a:lnTo>
                  <a:pt x="18791" y="55062"/>
                </a:lnTo>
                <a:lnTo>
                  <a:pt x="17286" y="52769"/>
                </a:lnTo>
                <a:lnTo>
                  <a:pt x="15329" y="50288"/>
                </a:lnTo>
                <a:lnTo>
                  <a:pt x="9898" y="44013"/>
                </a:lnTo>
                <a:lnTo>
                  <a:pt x="9451" y="42546"/>
                </a:lnTo>
                <a:lnTo>
                  <a:pt x="9155" y="40615"/>
                </a:lnTo>
                <a:lnTo>
                  <a:pt x="8678" y="35223"/>
                </a:lnTo>
                <a:lnTo>
                  <a:pt x="8638" y="33828"/>
                </a:lnTo>
                <a:lnTo>
                  <a:pt x="8570" y="26632"/>
                </a:lnTo>
                <a:lnTo>
                  <a:pt x="9520" y="25243"/>
                </a:lnTo>
                <a:lnTo>
                  <a:pt x="11104" y="23365"/>
                </a:lnTo>
                <a:lnTo>
                  <a:pt x="16780" y="17138"/>
                </a:lnTo>
                <a:lnTo>
                  <a:pt x="17850" y="17009"/>
                </a:lnTo>
                <a:lnTo>
                  <a:pt x="19516" y="16923"/>
                </a:lnTo>
                <a:lnTo>
                  <a:pt x="23907" y="16827"/>
                </a:lnTo>
                <a:lnTo>
                  <a:pt x="32724" y="16761"/>
                </a:lnTo>
                <a:lnTo>
                  <a:pt x="34194" y="17710"/>
                </a:lnTo>
                <a:lnTo>
                  <a:pt x="36127" y="19295"/>
                </a:lnTo>
                <a:lnTo>
                  <a:pt x="38368" y="21305"/>
                </a:lnTo>
                <a:lnTo>
                  <a:pt x="40815" y="22644"/>
                </a:lnTo>
                <a:lnTo>
                  <a:pt x="43398" y="23538"/>
                </a:lnTo>
                <a:lnTo>
                  <a:pt x="49838" y="24971"/>
                </a:lnTo>
                <a:lnTo>
                  <a:pt x="50366" y="26041"/>
                </a:lnTo>
                <a:lnTo>
                  <a:pt x="50718" y="27707"/>
                </a:lnTo>
                <a:lnTo>
                  <a:pt x="50953" y="29770"/>
                </a:lnTo>
                <a:lnTo>
                  <a:pt x="51110" y="32098"/>
                </a:lnTo>
                <a:lnTo>
                  <a:pt x="51214" y="34602"/>
                </a:lnTo>
                <a:lnTo>
                  <a:pt x="51381" y="40915"/>
                </a:lnTo>
                <a:lnTo>
                  <a:pt x="51410" y="46559"/>
                </a:lnTo>
                <a:lnTo>
                  <a:pt x="50462" y="48053"/>
                </a:lnTo>
                <a:lnTo>
                  <a:pt x="48877" y="49049"/>
                </a:lnTo>
                <a:lnTo>
                  <a:pt x="46869" y="49713"/>
                </a:lnTo>
                <a:lnTo>
                  <a:pt x="44576" y="51108"/>
                </a:lnTo>
                <a:lnTo>
                  <a:pt x="42096" y="52991"/>
                </a:lnTo>
                <a:lnTo>
                  <a:pt x="39490" y="55199"/>
                </a:lnTo>
                <a:lnTo>
                  <a:pt x="36800" y="56670"/>
                </a:lnTo>
                <a:lnTo>
                  <a:pt x="34054" y="57651"/>
                </a:lnTo>
                <a:lnTo>
                  <a:pt x="31271" y="58305"/>
                </a:lnTo>
                <a:lnTo>
                  <a:pt x="29416" y="57789"/>
                </a:lnTo>
                <a:lnTo>
                  <a:pt x="28179" y="56492"/>
                </a:lnTo>
                <a:lnTo>
                  <a:pt x="27354" y="54675"/>
                </a:lnTo>
                <a:lnTo>
                  <a:pt x="25852" y="53464"/>
                </a:lnTo>
                <a:lnTo>
                  <a:pt x="23898" y="52656"/>
                </a:lnTo>
                <a:lnTo>
                  <a:pt x="21643" y="52118"/>
                </a:lnTo>
                <a:lnTo>
                  <a:pt x="19187" y="50806"/>
                </a:lnTo>
                <a:lnTo>
                  <a:pt x="16597" y="48980"/>
                </a:lnTo>
                <a:lnTo>
                  <a:pt x="13918" y="46809"/>
                </a:lnTo>
                <a:lnTo>
                  <a:pt x="11180" y="44410"/>
                </a:lnTo>
                <a:lnTo>
                  <a:pt x="8401" y="41858"/>
                </a:lnTo>
                <a:lnTo>
                  <a:pt x="1649" y="35469"/>
                </a:lnTo>
                <a:lnTo>
                  <a:pt x="1096" y="33992"/>
                </a:lnTo>
                <a:lnTo>
                  <a:pt x="726" y="32055"/>
                </a:lnTo>
                <a:lnTo>
                  <a:pt x="133" y="26653"/>
                </a:lnTo>
                <a:lnTo>
                  <a:pt x="85" y="25258"/>
                </a:lnTo>
                <a:lnTo>
                  <a:pt x="7" y="16174"/>
                </a:lnTo>
                <a:lnTo>
                  <a:pt x="0" y="13509"/>
                </a:lnTo>
                <a:lnTo>
                  <a:pt x="949" y="11732"/>
                </a:lnTo>
                <a:lnTo>
                  <a:pt x="2534" y="10548"/>
                </a:lnTo>
                <a:lnTo>
                  <a:pt x="4542" y="9758"/>
                </a:lnTo>
                <a:lnTo>
                  <a:pt x="6834" y="8279"/>
                </a:lnTo>
                <a:lnTo>
                  <a:pt x="9315" y="6340"/>
                </a:lnTo>
                <a:lnTo>
                  <a:pt x="11921" y="4096"/>
                </a:lnTo>
                <a:lnTo>
                  <a:pt x="14610" y="2599"/>
                </a:lnTo>
                <a:lnTo>
                  <a:pt x="17356" y="1601"/>
                </a:lnTo>
                <a:lnTo>
                  <a:pt x="20139" y="936"/>
                </a:lnTo>
                <a:lnTo>
                  <a:pt x="22947" y="493"/>
                </a:lnTo>
                <a:lnTo>
                  <a:pt x="25771" y="197"/>
                </a:lnTo>
                <a:lnTo>
                  <a:pt x="28607" y="0"/>
                </a:lnTo>
                <a:lnTo>
                  <a:pt x="31449" y="822"/>
                </a:lnTo>
                <a:lnTo>
                  <a:pt x="34297" y="2321"/>
                </a:lnTo>
                <a:lnTo>
                  <a:pt x="37148" y="4274"/>
                </a:lnTo>
                <a:lnTo>
                  <a:pt x="40001" y="5575"/>
                </a:lnTo>
                <a:lnTo>
                  <a:pt x="42856" y="6443"/>
                </a:lnTo>
                <a:lnTo>
                  <a:pt x="45712" y="7022"/>
                </a:lnTo>
                <a:lnTo>
                  <a:pt x="47615" y="8360"/>
                </a:lnTo>
                <a:lnTo>
                  <a:pt x="48884" y="10205"/>
                </a:lnTo>
                <a:lnTo>
                  <a:pt x="49730" y="12387"/>
                </a:lnTo>
                <a:lnTo>
                  <a:pt x="51247" y="13841"/>
                </a:lnTo>
                <a:lnTo>
                  <a:pt x="53210" y="14811"/>
                </a:lnTo>
                <a:lnTo>
                  <a:pt x="55472" y="15458"/>
                </a:lnTo>
                <a:lnTo>
                  <a:pt x="56980" y="16841"/>
                </a:lnTo>
                <a:lnTo>
                  <a:pt x="57985" y="18716"/>
                </a:lnTo>
                <a:lnTo>
                  <a:pt x="58655" y="20919"/>
                </a:lnTo>
                <a:lnTo>
                  <a:pt x="59102" y="23340"/>
                </a:lnTo>
                <a:lnTo>
                  <a:pt x="59400" y="25906"/>
                </a:lnTo>
                <a:lnTo>
                  <a:pt x="59878" y="32318"/>
                </a:lnTo>
                <a:lnTo>
                  <a:pt x="59943" y="35735"/>
                </a:lnTo>
                <a:lnTo>
                  <a:pt x="59995" y="42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60"/>
          <p:cNvSpPr/>
          <p:nvPr/>
        </p:nvSpPr>
        <p:spPr>
          <a:xfrm>
            <a:off x="6389370" y="2683589"/>
            <a:ext cx="64869" cy="93514"/>
          </a:xfrm>
          <a:custGeom>
            <a:avLst/>
            <a:gdLst/>
            <a:ahLst/>
            <a:cxnLst/>
            <a:rect l="0" t="0" r="0" b="0"/>
            <a:pathLst>
              <a:path w="64869" h="93514">
                <a:moveTo>
                  <a:pt x="0" y="51038"/>
                </a:moveTo>
                <a:lnTo>
                  <a:pt x="32638" y="51038"/>
                </a:lnTo>
                <a:lnTo>
                  <a:pt x="34141" y="51991"/>
                </a:lnTo>
                <a:lnTo>
                  <a:pt x="36095" y="53578"/>
                </a:lnTo>
                <a:lnTo>
                  <a:pt x="41525" y="58419"/>
                </a:lnTo>
                <a:lnTo>
                  <a:pt x="50126" y="66887"/>
                </a:lnTo>
                <a:lnTo>
                  <a:pt x="50562" y="68271"/>
                </a:lnTo>
                <a:lnTo>
                  <a:pt x="50853" y="70147"/>
                </a:lnTo>
                <a:lnTo>
                  <a:pt x="51319" y="75450"/>
                </a:lnTo>
                <a:lnTo>
                  <a:pt x="50405" y="76838"/>
                </a:lnTo>
                <a:lnTo>
                  <a:pt x="48843" y="78716"/>
                </a:lnTo>
                <a:lnTo>
                  <a:pt x="44043" y="84022"/>
                </a:lnTo>
                <a:lnTo>
                  <a:pt x="43650" y="85410"/>
                </a:lnTo>
                <a:lnTo>
                  <a:pt x="43387" y="87287"/>
                </a:lnTo>
                <a:lnTo>
                  <a:pt x="43212" y="89492"/>
                </a:lnTo>
                <a:lnTo>
                  <a:pt x="42143" y="90961"/>
                </a:lnTo>
                <a:lnTo>
                  <a:pt x="40478" y="91941"/>
                </a:lnTo>
                <a:lnTo>
                  <a:pt x="38415" y="92594"/>
                </a:lnTo>
                <a:lnTo>
                  <a:pt x="36087" y="93030"/>
                </a:lnTo>
                <a:lnTo>
                  <a:pt x="33583" y="93320"/>
                </a:lnTo>
                <a:lnTo>
                  <a:pt x="30961" y="93513"/>
                </a:lnTo>
                <a:lnTo>
                  <a:pt x="29213" y="92690"/>
                </a:lnTo>
                <a:lnTo>
                  <a:pt x="28048" y="91188"/>
                </a:lnTo>
                <a:lnTo>
                  <a:pt x="27271" y="89235"/>
                </a:lnTo>
                <a:lnTo>
                  <a:pt x="25800" y="87933"/>
                </a:lnTo>
                <a:lnTo>
                  <a:pt x="23868" y="87065"/>
                </a:lnTo>
                <a:lnTo>
                  <a:pt x="21627" y="86486"/>
                </a:lnTo>
                <a:lnTo>
                  <a:pt x="19180" y="85147"/>
                </a:lnTo>
                <a:lnTo>
                  <a:pt x="16597" y="83303"/>
                </a:lnTo>
                <a:lnTo>
                  <a:pt x="13922" y="81120"/>
                </a:lnTo>
                <a:lnTo>
                  <a:pt x="12138" y="78713"/>
                </a:lnTo>
                <a:lnTo>
                  <a:pt x="10950" y="76155"/>
                </a:lnTo>
                <a:lnTo>
                  <a:pt x="10157" y="73498"/>
                </a:lnTo>
                <a:lnTo>
                  <a:pt x="8676" y="70774"/>
                </a:lnTo>
                <a:lnTo>
                  <a:pt x="6736" y="68005"/>
                </a:lnTo>
                <a:lnTo>
                  <a:pt x="4491" y="65207"/>
                </a:lnTo>
                <a:lnTo>
                  <a:pt x="2994" y="62389"/>
                </a:lnTo>
                <a:lnTo>
                  <a:pt x="1996" y="59558"/>
                </a:lnTo>
                <a:lnTo>
                  <a:pt x="1331" y="56718"/>
                </a:lnTo>
                <a:lnTo>
                  <a:pt x="1839" y="53872"/>
                </a:lnTo>
                <a:lnTo>
                  <a:pt x="3131" y="51022"/>
                </a:lnTo>
                <a:lnTo>
                  <a:pt x="4945" y="48170"/>
                </a:lnTo>
                <a:lnTo>
                  <a:pt x="6154" y="45316"/>
                </a:lnTo>
                <a:lnTo>
                  <a:pt x="6960" y="42461"/>
                </a:lnTo>
                <a:lnTo>
                  <a:pt x="7497" y="39605"/>
                </a:lnTo>
                <a:lnTo>
                  <a:pt x="8808" y="36749"/>
                </a:lnTo>
                <a:lnTo>
                  <a:pt x="10635" y="33892"/>
                </a:lnTo>
                <a:lnTo>
                  <a:pt x="15859" y="27014"/>
                </a:lnTo>
                <a:lnTo>
                  <a:pt x="17240" y="25497"/>
                </a:lnTo>
                <a:lnTo>
                  <a:pt x="21315" y="21271"/>
                </a:lnTo>
                <a:lnTo>
                  <a:pt x="23735" y="19764"/>
                </a:lnTo>
                <a:lnTo>
                  <a:pt x="26300" y="18759"/>
                </a:lnTo>
                <a:lnTo>
                  <a:pt x="28964" y="18088"/>
                </a:lnTo>
                <a:lnTo>
                  <a:pt x="31691" y="17641"/>
                </a:lnTo>
                <a:lnTo>
                  <a:pt x="34462" y="17344"/>
                </a:lnTo>
                <a:lnTo>
                  <a:pt x="41203" y="16866"/>
                </a:lnTo>
                <a:lnTo>
                  <a:pt x="44665" y="16800"/>
                </a:lnTo>
                <a:lnTo>
                  <a:pt x="46921" y="16783"/>
                </a:lnTo>
                <a:lnTo>
                  <a:pt x="48426" y="17724"/>
                </a:lnTo>
                <a:lnTo>
                  <a:pt x="49429" y="19303"/>
                </a:lnTo>
                <a:lnTo>
                  <a:pt x="50097" y="21309"/>
                </a:lnTo>
                <a:lnTo>
                  <a:pt x="51496" y="22646"/>
                </a:lnTo>
                <a:lnTo>
                  <a:pt x="53380" y="23538"/>
                </a:lnTo>
                <a:lnTo>
                  <a:pt x="55590" y="24132"/>
                </a:lnTo>
                <a:lnTo>
                  <a:pt x="57062" y="25481"/>
                </a:lnTo>
                <a:lnTo>
                  <a:pt x="58044" y="27332"/>
                </a:lnTo>
                <a:lnTo>
                  <a:pt x="58698" y="29519"/>
                </a:lnTo>
                <a:lnTo>
                  <a:pt x="59134" y="31930"/>
                </a:lnTo>
                <a:lnTo>
                  <a:pt x="59425" y="34489"/>
                </a:lnTo>
                <a:lnTo>
                  <a:pt x="59892" y="40890"/>
                </a:lnTo>
                <a:lnTo>
                  <a:pt x="59956" y="44305"/>
                </a:lnTo>
                <a:lnTo>
                  <a:pt x="59997" y="54259"/>
                </a:lnTo>
                <a:lnTo>
                  <a:pt x="59048" y="56043"/>
                </a:lnTo>
                <a:lnTo>
                  <a:pt x="57463" y="57232"/>
                </a:lnTo>
                <a:lnTo>
                  <a:pt x="55454" y="58025"/>
                </a:lnTo>
                <a:lnTo>
                  <a:pt x="54113" y="59506"/>
                </a:lnTo>
                <a:lnTo>
                  <a:pt x="53221" y="61446"/>
                </a:lnTo>
                <a:lnTo>
                  <a:pt x="52625" y="63691"/>
                </a:lnTo>
                <a:lnTo>
                  <a:pt x="51276" y="65189"/>
                </a:lnTo>
                <a:lnTo>
                  <a:pt x="49424" y="66187"/>
                </a:lnTo>
                <a:lnTo>
                  <a:pt x="47237" y="66852"/>
                </a:lnTo>
                <a:lnTo>
                  <a:pt x="44826" y="67296"/>
                </a:lnTo>
                <a:lnTo>
                  <a:pt x="42267" y="67592"/>
                </a:lnTo>
                <a:lnTo>
                  <a:pt x="35866" y="68066"/>
                </a:lnTo>
                <a:lnTo>
                  <a:pt x="34387" y="67153"/>
                </a:lnTo>
                <a:lnTo>
                  <a:pt x="32450" y="65591"/>
                </a:lnTo>
                <a:lnTo>
                  <a:pt x="30206" y="63597"/>
                </a:lnTo>
                <a:lnTo>
                  <a:pt x="27757" y="62268"/>
                </a:lnTo>
                <a:lnTo>
                  <a:pt x="25172" y="61383"/>
                </a:lnTo>
                <a:lnTo>
                  <a:pt x="22496" y="60792"/>
                </a:lnTo>
                <a:lnTo>
                  <a:pt x="20712" y="59446"/>
                </a:lnTo>
                <a:lnTo>
                  <a:pt x="19523" y="57596"/>
                </a:lnTo>
                <a:lnTo>
                  <a:pt x="18730" y="55410"/>
                </a:lnTo>
                <a:lnTo>
                  <a:pt x="18202" y="53000"/>
                </a:lnTo>
                <a:lnTo>
                  <a:pt x="17849" y="50441"/>
                </a:lnTo>
                <a:lnTo>
                  <a:pt x="17614" y="47783"/>
                </a:lnTo>
                <a:lnTo>
                  <a:pt x="17458" y="45058"/>
                </a:lnTo>
                <a:lnTo>
                  <a:pt x="17284" y="39490"/>
                </a:lnTo>
                <a:lnTo>
                  <a:pt x="17163" y="25305"/>
                </a:lnTo>
                <a:lnTo>
                  <a:pt x="17148" y="13888"/>
                </a:lnTo>
                <a:lnTo>
                  <a:pt x="18099" y="11984"/>
                </a:lnTo>
                <a:lnTo>
                  <a:pt x="19686" y="10714"/>
                </a:lnTo>
                <a:lnTo>
                  <a:pt x="21697" y="9868"/>
                </a:lnTo>
                <a:lnTo>
                  <a:pt x="23989" y="8351"/>
                </a:lnTo>
                <a:lnTo>
                  <a:pt x="26470" y="6388"/>
                </a:lnTo>
                <a:lnTo>
                  <a:pt x="32745" y="943"/>
                </a:lnTo>
                <a:lnTo>
                  <a:pt x="34212" y="496"/>
                </a:lnTo>
                <a:lnTo>
                  <a:pt x="36143" y="199"/>
                </a:lnTo>
                <a:lnTo>
                  <a:pt x="38383" y="0"/>
                </a:lnTo>
                <a:lnTo>
                  <a:pt x="40828" y="820"/>
                </a:lnTo>
                <a:lnTo>
                  <a:pt x="43411" y="2320"/>
                </a:lnTo>
                <a:lnTo>
                  <a:pt x="49850" y="7019"/>
                </a:lnTo>
                <a:lnTo>
                  <a:pt x="51331" y="8357"/>
                </a:lnTo>
                <a:lnTo>
                  <a:pt x="55516" y="12384"/>
                </a:lnTo>
                <a:lnTo>
                  <a:pt x="57013" y="14791"/>
                </a:lnTo>
                <a:lnTo>
                  <a:pt x="58011" y="17348"/>
                </a:lnTo>
                <a:lnTo>
                  <a:pt x="58677" y="20006"/>
                </a:lnTo>
                <a:lnTo>
                  <a:pt x="59120" y="22730"/>
                </a:lnTo>
                <a:lnTo>
                  <a:pt x="59416" y="25498"/>
                </a:lnTo>
                <a:lnTo>
                  <a:pt x="59613" y="28297"/>
                </a:lnTo>
                <a:lnTo>
                  <a:pt x="60697" y="31115"/>
                </a:lnTo>
                <a:lnTo>
                  <a:pt x="62372" y="33946"/>
                </a:lnTo>
                <a:lnTo>
                  <a:pt x="64441" y="36786"/>
                </a:lnTo>
                <a:lnTo>
                  <a:pt x="64868" y="39631"/>
                </a:lnTo>
                <a:lnTo>
                  <a:pt x="64200" y="42481"/>
                </a:lnTo>
                <a:lnTo>
                  <a:pt x="62803" y="45333"/>
                </a:lnTo>
                <a:lnTo>
                  <a:pt x="60918" y="48188"/>
                </a:lnTo>
                <a:lnTo>
                  <a:pt x="58710" y="51043"/>
                </a:lnTo>
                <a:lnTo>
                  <a:pt x="52872" y="57918"/>
                </a:lnTo>
                <a:lnTo>
                  <a:pt x="51440" y="59435"/>
                </a:lnTo>
                <a:lnTo>
                  <a:pt x="47309" y="63660"/>
                </a:lnTo>
                <a:lnTo>
                  <a:pt x="44874" y="65168"/>
                </a:lnTo>
                <a:lnTo>
                  <a:pt x="42299" y="66173"/>
                </a:lnTo>
                <a:lnTo>
                  <a:pt x="35872" y="67786"/>
                </a:lnTo>
                <a:lnTo>
                  <a:pt x="34392" y="66966"/>
                </a:lnTo>
                <a:lnTo>
                  <a:pt x="32453" y="65467"/>
                </a:lnTo>
                <a:lnTo>
                  <a:pt x="30208" y="63515"/>
                </a:lnTo>
                <a:lnTo>
                  <a:pt x="27758" y="62213"/>
                </a:lnTo>
                <a:lnTo>
                  <a:pt x="25173" y="61346"/>
                </a:lnTo>
                <a:lnTo>
                  <a:pt x="22497" y="60767"/>
                </a:lnTo>
                <a:lnTo>
                  <a:pt x="20713" y="59429"/>
                </a:lnTo>
                <a:lnTo>
                  <a:pt x="19524" y="57585"/>
                </a:lnTo>
                <a:lnTo>
                  <a:pt x="18730" y="55402"/>
                </a:lnTo>
                <a:lnTo>
                  <a:pt x="17249" y="52995"/>
                </a:lnTo>
                <a:lnTo>
                  <a:pt x="15309" y="50438"/>
                </a:lnTo>
                <a:lnTo>
                  <a:pt x="13064" y="47780"/>
                </a:lnTo>
                <a:lnTo>
                  <a:pt x="11566" y="45056"/>
                </a:lnTo>
                <a:lnTo>
                  <a:pt x="10568" y="42288"/>
                </a:lnTo>
                <a:lnTo>
                  <a:pt x="8966" y="35551"/>
                </a:lnTo>
                <a:lnTo>
                  <a:pt x="8835" y="34046"/>
                </a:lnTo>
                <a:lnTo>
                  <a:pt x="8747" y="32090"/>
                </a:lnTo>
                <a:lnTo>
                  <a:pt x="8650" y="27377"/>
                </a:lnTo>
                <a:lnTo>
                  <a:pt x="8606" y="22107"/>
                </a:lnTo>
                <a:lnTo>
                  <a:pt x="9548" y="20321"/>
                </a:lnTo>
                <a:lnTo>
                  <a:pt x="11128" y="19130"/>
                </a:lnTo>
                <a:lnTo>
                  <a:pt x="15956" y="17219"/>
                </a:lnTo>
                <a:lnTo>
                  <a:pt x="17305" y="17062"/>
                </a:lnTo>
                <a:lnTo>
                  <a:pt x="19156" y="16957"/>
                </a:lnTo>
                <a:lnTo>
                  <a:pt x="23754" y="16841"/>
                </a:lnTo>
                <a:lnTo>
                  <a:pt x="32714" y="16760"/>
                </a:lnTo>
                <a:lnTo>
                  <a:pt x="34192" y="17709"/>
                </a:lnTo>
                <a:lnTo>
                  <a:pt x="36130" y="19294"/>
                </a:lnTo>
                <a:lnTo>
                  <a:pt x="38374" y="21302"/>
                </a:lnTo>
                <a:lnTo>
                  <a:pt x="39870" y="23594"/>
                </a:lnTo>
                <a:lnTo>
                  <a:pt x="40868" y="26075"/>
                </a:lnTo>
                <a:lnTo>
                  <a:pt x="42468" y="32349"/>
                </a:lnTo>
                <a:lnTo>
                  <a:pt x="42599" y="33816"/>
                </a:lnTo>
                <a:lnTo>
                  <a:pt x="42687" y="35747"/>
                </a:lnTo>
                <a:lnTo>
                  <a:pt x="42785" y="40432"/>
                </a:lnTo>
                <a:lnTo>
                  <a:pt x="42828" y="45689"/>
                </a:lnTo>
                <a:lnTo>
                  <a:pt x="41887" y="48425"/>
                </a:lnTo>
                <a:lnTo>
                  <a:pt x="40306" y="51201"/>
                </a:lnTo>
                <a:lnTo>
                  <a:pt x="34289" y="596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61"/>
          <p:cNvSpPr/>
          <p:nvPr/>
        </p:nvSpPr>
        <p:spPr>
          <a:xfrm>
            <a:off x="5592127" y="3429003"/>
            <a:ext cx="77015" cy="51038"/>
          </a:xfrm>
          <a:custGeom>
            <a:avLst/>
            <a:gdLst/>
            <a:ahLst/>
            <a:cxnLst/>
            <a:rect l="0" t="0" r="0" b="0"/>
            <a:pathLst>
              <a:path w="77015" h="51038">
                <a:moveTo>
                  <a:pt x="0" y="17142"/>
                </a:moveTo>
                <a:lnTo>
                  <a:pt x="7381" y="9761"/>
                </a:lnTo>
                <a:lnTo>
                  <a:pt x="7778" y="8411"/>
                </a:lnTo>
                <a:lnTo>
                  <a:pt x="8043" y="6559"/>
                </a:lnTo>
                <a:lnTo>
                  <a:pt x="8219" y="4371"/>
                </a:lnTo>
                <a:lnTo>
                  <a:pt x="9290" y="2913"/>
                </a:lnTo>
                <a:lnTo>
                  <a:pt x="10956" y="1941"/>
                </a:lnTo>
                <a:lnTo>
                  <a:pt x="13019" y="1293"/>
                </a:lnTo>
                <a:lnTo>
                  <a:pt x="16300" y="861"/>
                </a:lnTo>
                <a:lnTo>
                  <a:pt x="20391" y="573"/>
                </a:lnTo>
                <a:lnTo>
                  <a:pt x="29065" y="253"/>
                </a:lnTo>
                <a:lnTo>
                  <a:pt x="39304" y="72"/>
                </a:lnTo>
                <a:lnTo>
                  <a:pt x="49649" y="7"/>
                </a:lnTo>
                <a:lnTo>
                  <a:pt x="50245" y="956"/>
                </a:lnTo>
                <a:lnTo>
                  <a:pt x="50641" y="2541"/>
                </a:lnTo>
                <a:lnTo>
                  <a:pt x="50906" y="4550"/>
                </a:lnTo>
                <a:lnTo>
                  <a:pt x="52035" y="5890"/>
                </a:lnTo>
                <a:lnTo>
                  <a:pt x="53740" y="6783"/>
                </a:lnTo>
                <a:lnTo>
                  <a:pt x="55829" y="7379"/>
                </a:lnTo>
                <a:lnTo>
                  <a:pt x="57222" y="8728"/>
                </a:lnTo>
                <a:lnTo>
                  <a:pt x="58150" y="10580"/>
                </a:lnTo>
                <a:lnTo>
                  <a:pt x="58769" y="12767"/>
                </a:lnTo>
                <a:lnTo>
                  <a:pt x="59182" y="15178"/>
                </a:lnTo>
                <a:lnTo>
                  <a:pt x="59458" y="17738"/>
                </a:lnTo>
                <a:lnTo>
                  <a:pt x="59899" y="24139"/>
                </a:lnTo>
                <a:lnTo>
                  <a:pt x="59959" y="27554"/>
                </a:lnTo>
                <a:lnTo>
                  <a:pt x="59975" y="29798"/>
                </a:lnTo>
                <a:lnTo>
                  <a:pt x="59034" y="32247"/>
                </a:lnTo>
                <a:lnTo>
                  <a:pt x="57453" y="34832"/>
                </a:lnTo>
                <a:lnTo>
                  <a:pt x="52624" y="41273"/>
                </a:lnTo>
                <a:lnTo>
                  <a:pt x="52228" y="42754"/>
                </a:lnTo>
                <a:lnTo>
                  <a:pt x="51963" y="44694"/>
                </a:lnTo>
                <a:lnTo>
                  <a:pt x="51787" y="46940"/>
                </a:lnTo>
                <a:lnTo>
                  <a:pt x="50717" y="48437"/>
                </a:lnTo>
                <a:lnTo>
                  <a:pt x="49052" y="49435"/>
                </a:lnTo>
                <a:lnTo>
                  <a:pt x="44085" y="51037"/>
                </a:lnTo>
                <a:lnTo>
                  <a:pt x="42725" y="50216"/>
                </a:lnTo>
                <a:lnTo>
                  <a:pt x="40866" y="48716"/>
                </a:lnTo>
                <a:lnTo>
                  <a:pt x="35589" y="44016"/>
                </a:lnTo>
                <a:lnTo>
                  <a:pt x="30124" y="38651"/>
                </a:lnTo>
                <a:lnTo>
                  <a:pt x="28655" y="36244"/>
                </a:lnTo>
                <a:lnTo>
                  <a:pt x="27676" y="33686"/>
                </a:lnTo>
                <a:lnTo>
                  <a:pt x="27023" y="31029"/>
                </a:lnTo>
                <a:lnTo>
                  <a:pt x="26588" y="28305"/>
                </a:lnTo>
                <a:lnTo>
                  <a:pt x="26298" y="25536"/>
                </a:lnTo>
                <a:lnTo>
                  <a:pt x="26105" y="22738"/>
                </a:lnTo>
                <a:lnTo>
                  <a:pt x="25975" y="19920"/>
                </a:lnTo>
                <a:lnTo>
                  <a:pt x="25832" y="14249"/>
                </a:lnTo>
                <a:lnTo>
                  <a:pt x="26747" y="11403"/>
                </a:lnTo>
                <a:lnTo>
                  <a:pt x="28309" y="8553"/>
                </a:lnTo>
                <a:lnTo>
                  <a:pt x="33109" y="1687"/>
                </a:lnTo>
                <a:lnTo>
                  <a:pt x="34455" y="1123"/>
                </a:lnTo>
                <a:lnTo>
                  <a:pt x="36305" y="748"/>
                </a:lnTo>
                <a:lnTo>
                  <a:pt x="38491" y="498"/>
                </a:lnTo>
                <a:lnTo>
                  <a:pt x="40900" y="331"/>
                </a:lnTo>
                <a:lnTo>
                  <a:pt x="43460" y="219"/>
                </a:lnTo>
                <a:lnTo>
                  <a:pt x="49860" y="41"/>
                </a:lnTo>
                <a:lnTo>
                  <a:pt x="58678" y="0"/>
                </a:lnTo>
                <a:lnTo>
                  <a:pt x="60073" y="952"/>
                </a:lnTo>
                <a:lnTo>
                  <a:pt x="61956" y="2538"/>
                </a:lnTo>
                <a:lnTo>
                  <a:pt x="64164" y="4549"/>
                </a:lnTo>
                <a:lnTo>
                  <a:pt x="66589" y="5889"/>
                </a:lnTo>
                <a:lnTo>
                  <a:pt x="69158" y="6782"/>
                </a:lnTo>
                <a:lnTo>
                  <a:pt x="71823" y="7378"/>
                </a:lnTo>
                <a:lnTo>
                  <a:pt x="73599" y="8727"/>
                </a:lnTo>
                <a:lnTo>
                  <a:pt x="74784" y="10580"/>
                </a:lnTo>
                <a:lnTo>
                  <a:pt x="75573" y="12767"/>
                </a:lnTo>
                <a:lnTo>
                  <a:pt x="76100" y="15178"/>
                </a:lnTo>
                <a:lnTo>
                  <a:pt x="76451" y="17737"/>
                </a:lnTo>
                <a:lnTo>
                  <a:pt x="77014" y="24139"/>
                </a:lnTo>
                <a:lnTo>
                  <a:pt x="76108" y="24664"/>
                </a:lnTo>
                <a:lnTo>
                  <a:pt x="74551" y="25014"/>
                </a:lnTo>
                <a:lnTo>
                  <a:pt x="72561" y="25247"/>
                </a:lnTo>
                <a:lnTo>
                  <a:pt x="70281" y="25403"/>
                </a:lnTo>
                <a:lnTo>
                  <a:pt x="67809" y="25507"/>
                </a:lnTo>
                <a:lnTo>
                  <a:pt x="65209" y="25576"/>
                </a:lnTo>
                <a:lnTo>
                  <a:pt x="63475" y="26574"/>
                </a:lnTo>
                <a:lnTo>
                  <a:pt x="62319" y="28192"/>
                </a:lnTo>
                <a:lnTo>
                  <a:pt x="61548" y="30224"/>
                </a:lnTo>
                <a:lnTo>
                  <a:pt x="60082" y="31578"/>
                </a:lnTo>
                <a:lnTo>
                  <a:pt x="58153" y="32481"/>
                </a:lnTo>
                <a:lnTo>
                  <a:pt x="55913" y="33083"/>
                </a:lnTo>
                <a:lnTo>
                  <a:pt x="53468" y="33484"/>
                </a:lnTo>
                <a:lnTo>
                  <a:pt x="50885" y="33751"/>
                </a:lnTo>
                <a:lnTo>
                  <a:pt x="48211" y="33930"/>
                </a:lnTo>
                <a:lnTo>
                  <a:pt x="45475" y="33096"/>
                </a:lnTo>
                <a:lnTo>
                  <a:pt x="42700" y="31588"/>
                </a:lnTo>
                <a:lnTo>
                  <a:pt x="35951" y="26875"/>
                </a:lnTo>
                <a:lnTo>
                  <a:pt x="34445" y="26488"/>
                </a:lnTo>
                <a:lnTo>
                  <a:pt x="32488" y="26230"/>
                </a:lnTo>
                <a:lnTo>
                  <a:pt x="30231" y="26058"/>
                </a:lnTo>
                <a:lnTo>
                  <a:pt x="27774" y="24991"/>
                </a:lnTo>
                <a:lnTo>
                  <a:pt x="25184" y="23327"/>
                </a:lnTo>
                <a:lnTo>
                  <a:pt x="18733" y="18363"/>
                </a:lnTo>
                <a:lnTo>
                  <a:pt x="19156" y="17004"/>
                </a:lnTo>
                <a:lnTo>
                  <a:pt x="20390" y="15145"/>
                </a:lnTo>
                <a:lnTo>
                  <a:pt x="24665" y="9868"/>
                </a:lnTo>
                <a:lnTo>
                  <a:pt x="25969" y="9435"/>
                </a:lnTo>
                <a:lnTo>
                  <a:pt x="27790" y="9146"/>
                </a:lnTo>
                <a:lnTo>
                  <a:pt x="34290" y="85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62"/>
          <p:cNvSpPr/>
          <p:nvPr/>
        </p:nvSpPr>
        <p:spPr>
          <a:xfrm>
            <a:off x="6612288" y="3412252"/>
            <a:ext cx="42827" cy="67799"/>
          </a:xfrm>
          <a:custGeom>
            <a:avLst/>
            <a:gdLst/>
            <a:ahLst/>
            <a:cxnLst/>
            <a:rect l="0" t="0" r="0" b="0"/>
            <a:pathLst>
              <a:path w="42827" h="67799">
                <a:moveTo>
                  <a:pt x="25684" y="42465"/>
                </a:moveTo>
                <a:lnTo>
                  <a:pt x="20745" y="42465"/>
                </a:lnTo>
                <a:lnTo>
                  <a:pt x="33063" y="42465"/>
                </a:lnTo>
                <a:lnTo>
                  <a:pt x="34414" y="43418"/>
                </a:lnTo>
                <a:lnTo>
                  <a:pt x="36266" y="45005"/>
                </a:lnTo>
                <a:lnTo>
                  <a:pt x="42445" y="50685"/>
                </a:lnTo>
                <a:lnTo>
                  <a:pt x="42574" y="51755"/>
                </a:lnTo>
                <a:lnTo>
                  <a:pt x="42659" y="53421"/>
                </a:lnTo>
                <a:lnTo>
                  <a:pt x="42795" y="58388"/>
                </a:lnTo>
                <a:lnTo>
                  <a:pt x="42826" y="66884"/>
                </a:lnTo>
                <a:lnTo>
                  <a:pt x="41874" y="67317"/>
                </a:lnTo>
                <a:lnTo>
                  <a:pt x="40288" y="67605"/>
                </a:lnTo>
                <a:lnTo>
                  <a:pt x="38278" y="67798"/>
                </a:lnTo>
                <a:lnTo>
                  <a:pt x="36937" y="66974"/>
                </a:lnTo>
                <a:lnTo>
                  <a:pt x="36044" y="65472"/>
                </a:lnTo>
                <a:lnTo>
                  <a:pt x="35448" y="63518"/>
                </a:lnTo>
                <a:lnTo>
                  <a:pt x="34098" y="62215"/>
                </a:lnTo>
                <a:lnTo>
                  <a:pt x="32246" y="61347"/>
                </a:lnTo>
                <a:lnTo>
                  <a:pt x="30059" y="60768"/>
                </a:lnTo>
                <a:lnTo>
                  <a:pt x="28601" y="59429"/>
                </a:lnTo>
                <a:lnTo>
                  <a:pt x="27629" y="57585"/>
                </a:lnTo>
                <a:lnTo>
                  <a:pt x="26981" y="55402"/>
                </a:lnTo>
                <a:lnTo>
                  <a:pt x="25595" y="52042"/>
                </a:lnTo>
                <a:lnTo>
                  <a:pt x="23720" y="47898"/>
                </a:lnTo>
                <a:lnTo>
                  <a:pt x="21517" y="43229"/>
                </a:lnTo>
                <a:lnTo>
                  <a:pt x="20049" y="39165"/>
                </a:lnTo>
                <a:lnTo>
                  <a:pt x="19070" y="35502"/>
                </a:lnTo>
                <a:lnTo>
                  <a:pt x="18417" y="32108"/>
                </a:lnTo>
                <a:lnTo>
                  <a:pt x="17982" y="28893"/>
                </a:lnTo>
                <a:lnTo>
                  <a:pt x="17692" y="25797"/>
                </a:lnTo>
                <a:lnTo>
                  <a:pt x="17499" y="22780"/>
                </a:lnTo>
                <a:lnTo>
                  <a:pt x="17370" y="19817"/>
                </a:lnTo>
                <a:lnTo>
                  <a:pt x="17146" y="9896"/>
                </a:lnTo>
                <a:lnTo>
                  <a:pt x="17112" y="0"/>
                </a:lnTo>
                <a:lnTo>
                  <a:pt x="17112" y="7019"/>
                </a:lnTo>
                <a:lnTo>
                  <a:pt x="18064" y="8357"/>
                </a:lnTo>
                <a:lnTo>
                  <a:pt x="19652" y="10201"/>
                </a:lnTo>
                <a:lnTo>
                  <a:pt x="21662" y="12383"/>
                </a:lnTo>
                <a:lnTo>
                  <a:pt x="23003" y="14790"/>
                </a:lnTo>
                <a:lnTo>
                  <a:pt x="23896" y="17348"/>
                </a:lnTo>
                <a:lnTo>
                  <a:pt x="24492" y="20005"/>
                </a:lnTo>
                <a:lnTo>
                  <a:pt x="24890" y="22729"/>
                </a:lnTo>
                <a:lnTo>
                  <a:pt x="25154" y="25498"/>
                </a:lnTo>
                <a:lnTo>
                  <a:pt x="25331" y="28296"/>
                </a:lnTo>
                <a:lnTo>
                  <a:pt x="25527" y="33945"/>
                </a:lnTo>
                <a:lnTo>
                  <a:pt x="25664" y="42296"/>
                </a:lnTo>
                <a:lnTo>
                  <a:pt x="25683" y="58022"/>
                </a:lnTo>
                <a:lnTo>
                  <a:pt x="24730" y="58551"/>
                </a:lnTo>
                <a:lnTo>
                  <a:pt x="23144" y="58904"/>
                </a:lnTo>
                <a:lnTo>
                  <a:pt x="21133" y="59139"/>
                </a:lnTo>
                <a:lnTo>
                  <a:pt x="19793" y="58344"/>
                </a:lnTo>
                <a:lnTo>
                  <a:pt x="18899" y="56861"/>
                </a:lnTo>
                <a:lnTo>
                  <a:pt x="17465" y="52188"/>
                </a:lnTo>
                <a:lnTo>
                  <a:pt x="16394" y="50852"/>
                </a:lnTo>
                <a:lnTo>
                  <a:pt x="14729" y="49009"/>
                </a:lnTo>
                <a:lnTo>
                  <a:pt x="12665" y="46828"/>
                </a:lnTo>
                <a:lnTo>
                  <a:pt x="11290" y="44421"/>
                </a:lnTo>
                <a:lnTo>
                  <a:pt x="10373" y="41864"/>
                </a:lnTo>
                <a:lnTo>
                  <a:pt x="9762" y="39207"/>
                </a:lnTo>
                <a:lnTo>
                  <a:pt x="8401" y="36483"/>
                </a:lnTo>
                <a:lnTo>
                  <a:pt x="6542" y="33714"/>
                </a:lnTo>
                <a:lnTo>
                  <a:pt x="4350" y="30916"/>
                </a:lnTo>
                <a:lnTo>
                  <a:pt x="2889" y="28098"/>
                </a:lnTo>
                <a:lnTo>
                  <a:pt x="1915" y="25267"/>
                </a:lnTo>
                <a:lnTo>
                  <a:pt x="1265" y="22427"/>
                </a:lnTo>
                <a:lnTo>
                  <a:pt x="833" y="19581"/>
                </a:lnTo>
                <a:lnTo>
                  <a:pt x="544" y="16732"/>
                </a:lnTo>
                <a:lnTo>
                  <a:pt x="0" y="8676"/>
                </a:lnTo>
                <a:lnTo>
                  <a:pt x="942" y="8509"/>
                </a:lnTo>
                <a:lnTo>
                  <a:pt x="2522" y="8398"/>
                </a:lnTo>
                <a:lnTo>
                  <a:pt x="8539" y="8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63"/>
          <p:cNvSpPr/>
          <p:nvPr/>
        </p:nvSpPr>
        <p:spPr>
          <a:xfrm>
            <a:off x="5626417" y="2494597"/>
            <a:ext cx="1028701" cy="968694"/>
          </a:xfrm>
          <a:custGeom>
            <a:avLst/>
            <a:gdLst/>
            <a:ahLst/>
            <a:cxnLst/>
            <a:rect l="0" t="0" r="0" b="0"/>
            <a:pathLst>
              <a:path w="1028701" h="968694">
                <a:moveTo>
                  <a:pt x="0" y="968693"/>
                </a:moveTo>
                <a:lnTo>
                  <a:pt x="0" y="960473"/>
                </a:lnTo>
                <a:lnTo>
                  <a:pt x="5891" y="947454"/>
                </a:lnTo>
                <a:lnTo>
                  <a:pt x="7778" y="937741"/>
                </a:lnTo>
                <a:lnTo>
                  <a:pt x="8559" y="908694"/>
                </a:lnTo>
                <a:lnTo>
                  <a:pt x="8563" y="905833"/>
                </a:lnTo>
                <a:lnTo>
                  <a:pt x="9519" y="902974"/>
                </a:lnTo>
                <a:lnTo>
                  <a:pt x="13121" y="897257"/>
                </a:lnTo>
                <a:lnTo>
                  <a:pt x="15357" y="889001"/>
                </a:lnTo>
                <a:lnTo>
                  <a:pt x="17075" y="860343"/>
                </a:lnTo>
                <a:lnTo>
                  <a:pt x="17144" y="828678"/>
                </a:lnTo>
                <a:lnTo>
                  <a:pt x="24923" y="800895"/>
                </a:lnTo>
                <a:lnTo>
                  <a:pt x="25613" y="785917"/>
                </a:lnTo>
                <a:lnTo>
                  <a:pt x="26600" y="783025"/>
                </a:lnTo>
                <a:lnTo>
                  <a:pt x="30238" y="777271"/>
                </a:lnTo>
                <a:lnTo>
                  <a:pt x="32489" y="768999"/>
                </a:lnTo>
                <a:lnTo>
                  <a:pt x="33934" y="752717"/>
                </a:lnTo>
                <a:lnTo>
                  <a:pt x="35005" y="749461"/>
                </a:lnTo>
                <a:lnTo>
                  <a:pt x="40111" y="740329"/>
                </a:lnTo>
                <a:lnTo>
                  <a:pt x="41640" y="734483"/>
                </a:lnTo>
                <a:lnTo>
                  <a:pt x="43744" y="713429"/>
                </a:lnTo>
                <a:lnTo>
                  <a:pt x="49634" y="696161"/>
                </a:lnTo>
                <a:lnTo>
                  <a:pt x="50234" y="692708"/>
                </a:lnTo>
                <a:lnTo>
                  <a:pt x="53442" y="686330"/>
                </a:lnTo>
                <a:lnTo>
                  <a:pt x="55630" y="683296"/>
                </a:lnTo>
                <a:lnTo>
                  <a:pt x="58062" y="677384"/>
                </a:lnTo>
                <a:lnTo>
                  <a:pt x="59431" y="668702"/>
                </a:lnTo>
                <a:lnTo>
                  <a:pt x="59623" y="665829"/>
                </a:lnTo>
                <a:lnTo>
                  <a:pt x="67355" y="641274"/>
                </a:lnTo>
                <a:lnTo>
                  <a:pt x="68217" y="631861"/>
                </a:lnTo>
                <a:lnTo>
                  <a:pt x="69291" y="628886"/>
                </a:lnTo>
                <a:lnTo>
                  <a:pt x="73023" y="623040"/>
                </a:lnTo>
                <a:lnTo>
                  <a:pt x="82228" y="611526"/>
                </a:lnTo>
                <a:lnTo>
                  <a:pt x="85641" y="602939"/>
                </a:lnTo>
                <a:lnTo>
                  <a:pt x="91309" y="594362"/>
                </a:lnTo>
                <a:lnTo>
                  <a:pt x="92969" y="588646"/>
                </a:lnTo>
                <a:lnTo>
                  <a:pt x="94988" y="576263"/>
                </a:lnTo>
                <a:lnTo>
                  <a:pt x="101031" y="559000"/>
                </a:lnTo>
                <a:lnTo>
                  <a:pt x="101644" y="555547"/>
                </a:lnTo>
                <a:lnTo>
                  <a:pt x="104865" y="549170"/>
                </a:lnTo>
                <a:lnTo>
                  <a:pt x="116468" y="534422"/>
                </a:lnTo>
                <a:lnTo>
                  <a:pt x="119917" y="525801"/>
                </a:lnTo>
                <a:lnTo>
                  <a:pt x="129133" y="514354"/>
                </a:lnTo>
                <a:lnTo>
                  <a:pt x="131809" y="511495"/>
                </a:lnTo>
                <a:lnTo>
                  <a:pt x="133592" y="508637"/>
                </a:lnTo>
                <a:lnTo>
                  <a:pt x="137056" y="500063"/>
                </a:lnTo>
                <a:lnTo>
                  <a:pt x="141241" y="494348"/>
                </a:lnTo>
                <a:lnTo>
                  <a:pt x="142738" y="490538"/>
                </a:lnTo>
                <a:lnTo>
                  <a:pt x="145798" y="477026"/>
                </a:lnTo>
                <a:lnTo>
                  <a:pt x="151361" y="466567"/>
                </a:lnTo>
                <a:lnTo>
                  <a:pt x="154385" y="457436"/>
                </a:lnTo>
                <a:lnTo>
                  <a:pt x="160890" y="448697"/>
                </a:lnTo>
                <a:lnTo>
                  <a:pt x="168850" y="439123"/>
                </a:lnTo>
                <a:lnTo>
                  <a:pt x="176289" y="425598"/>
                </a:lnTo>
                <a:lnTo>
                  <a:pt x="179869" y="415134"/>
                </a:lnTo>
                <a:lnTo>
                  <a:pt x="185586" y="406001"/>
                </a:lnTo>
                <a:lnTo>
                  <a:pt x="188656" y="397262"/>
                </a:lnTo>
                <a:lnTo>
                  <a:pt x="195175" y="388641"/>
                </a:lnTo>
                <a:lnTo>
                  <a:pt x="200409" y="382914"/>
                </a:lnTo>
                <a:lnTo>
                  <a:pt x="202186" y="379101"/>
                </a:lnTo>
                <a:lnTo>
                  <a:pt x="205640" y="365585"/>
                </a:lnTo>
                <a:lnTo>
                  <a:pt x="209823" y="358380"/>
                </a:lnTo>
                <a:lnTo>
                  <a:pt x="227719" y="337255"/>
                </a:lnTo>
                <a:lnTo>
                  <a:pt x="231302" y="328633"/>
                </a:lnTo>
                <a:lnTo>
                  <a:pt x="237021" y="320046"/>
                </a:lnTo>
                <a:lnTo>
                  <a:pt x="240091" y="311469"/>
                </a:lnTo>
                <a:lnTo>
                  <a:pt x="245657" y="302896"/>
                </a:lnTo>
                <a:lnTo>
                  <a:pt x="248682" y="294323"/>
                </a:lnTo>
                <a:lnTo>
                  <a:pt x="255188" y="285750"/>
                </a:lnTo>
                <a:lnTo>
                  <a:pt x="268720" y="271463"/>
                </a:lnTo>
                <a:lnTo>
                  <a:pt x="270586" y="268605"/>
                </a:lnTo>
                <a:lnTo>
                  <a:pt x="274166" y="260033"/>
                </a:lnTo>
                <a:lnTo>
                  <a:pt x="283427" y="248603"/>
                </a:lnTo>
                <a:lnTo>
                  <a:pt x="286106" y="245745"/>
                </a:lnTo>
                <a:lnTo>
                  <a:pt x="287892" y="242888"/>
                </a:lnTo>
                <a:lnTo>
                  <a:pt x="291359" y="234315"/>
                </a:lnTo>
                <a:lnTo>
                  <a:pt x="300581" y="222885"/>
                </a:lnTo>
                <a:lnTo>
                  <a:pt x="303257" y="220028"/>
                </a:lnTo>
                <a:lnTo>
                  <a:pt x="305042" y="217170"/>
                </a:lnTo>
                <a:lnTo>
                  <a:pt x="308506" y="208598"/>
                </a:lnTo>
                <a:lnTo>
                  <a:pt x="315852" y="198861"/>
                </a:lnTo>
                <a:lnTo>
                  <a:pt x="321339" y="193118"/>
                </a:lnTo>
                <a:lnTo>
                  <a:pt x="322811" y="190658"/>
                </a:lnTo>
                <a:lnTo>
                  <a:pt x="325835" y="182645"/>
                </a:lnTo>
                <a:lnTo>
                  <a:pt x="333021" y="173112"/>
                </a:lnTo>
                <a:lnTo>
                  <a:pt x="338491" y="167392"/>
                </a:lnTo>
                <a:lnTo>
                  <a:pt x="339961" y="164935"/>
                </a:lnTo>
                <a:lnTo>
                  <a:pt x="342982" y="156925"/>
                </a:lnTo>
                <a:lnTo>
                  <a:pt x="350167" y="147395"/>
                </a:lnTo>
                <a:lnTo>
                  <a:pt x="358739" y="138498"/>
                </a:lnTo>
                <a:lnTo>
                  <a:pt x="359175" y="137099"/>
                </a:lnTo>
                <a:lnTo>
                  <a:pt x="359658" y="133006"/>
                </a:lnTo>
                <a:lnTo>
                  <a:pt x="360740" y="130580"/>
                </a:lnTo>
                <a:lnTo>
                  <a:pt x="366812" y="122616"/>
                </a:lnTo>
                <a:lnTo>
                  <a:pt x="388985" y="99656"/>
                </a:lnTo>
                <a:lnTo>
                  <a:pt x="390769" y="96918"/>
                </a:lnTo>
                <a:lnTo>
                  <a:pt x="392750" y="91335"/>
                </a:lnTo>
                <a:lnTo>
                  <a:pt x="394231" y="89465"/>
                </a:lnTo>
                <a:lnTo>
                  <a:pt x="396170" y="88218"/>
                </a:lnTo>
                <a:lnTo>
                  <a:pt x="398416" y="87387"/>
                </a:lnTo>
                <a:lnTo>
                  <a:pt x="403452" y="83924"/>
                </a:lnTo>
                <a:lnTo>
                  <a:pt x="424111" y="64500"/>
                </a:lnTo>
                <a:lnTo>
                  <a:pt x="425616" y="62050"/>
                </a:lnTo>
                <a:lnTo>
                  <a:pt x="427288" y="56788"/>
                </a:lnTo>
                <a:lnTo>
                  <a:pt x="428686" y="55003"/>
                </a:lnTo>
                <a:lnTo>
                  <a:pt x="430571" y="53814"/>
                </a:lnTo>
                <a:lnTo>
                  <a:pt x="432780" y="53021"/>
                </a:lnTo>
                <a:lnTo>
                  <a:pt x="437774" y="49600"/>
                </a:lnTo>
                <a:lnTo>
                  <a:pt x="444190" y="44193"/>
                </a:lnTo>
                <a:lnTo>
                  <a:pt x="447608" y="43454"/>
                </a:lnTo>
                <a:lnTo>
                  <a:pt x="449853" y="43257"/>
                </a:lnTo>
                <a:lnTo>
                  <a:pt x="452302" y="42173"/>
                </a:lnTo>
                <a:lnTo>
                  <a:pt x="457563" y="38429"/>
                </a:lnTo>
                <a:lnTo>
                  <a:pt x="459347" y="36096"/>
                </a:lnTo>
                <a:lnTo>
                  <a:pt x="460537" y="33589"/>
                </a:lnTo>
                <a:lnTo>
                  <a:pt x="461330" y="30965"/>
                </a:lnTo>
                <a:lnTo>
                  <a:pt x="462810" y="29216"/>
                </a:lnTo>
                <a:lnTo>
                  <a:pt x="464751" y="28050"/>
                </a:lnTo>
                <a:lnTo>
                  <a:pt x="466996" y="27273"/>
                </a:lnTo>
                <a:lnTo>
                  <a:pt x="472031" y="23869"/>
                </a:lnTo>
                <a:lnTo>
                  <a:pt x="474707" y="21628"/>
                </a:lnTo>
                <a:lnTo>
                  <a:pt x="477444" y="20133"/>
                </a:lnTo>
                <a:lnTo>
                  <a:pt x="486971" y="17539"/>
                </a:lnTo>
                <a:lnTo>
                  <a:pt x="495148" y="11331"/>
                </a:lnTo>
                <a:lnTo>
                  <a:pt x="504190" y="8936"/>
                </a:lnTo>
                <a:lnTo>
                  <a:pt x="513019" y="1224"/>
                </a:lnTo>
                <a:lnTo>
                  <a:pt x="516299" y="544"/>
                </a:lnTo>
                <a:lnTo>
                  <a:pt x="547084" y="0"/>
                </a:lnTo>
                <a:lnTo>
                  <a:pt x="581624" y="0"/>
                </a:lnTo>
                <a:lnTo>
                  <a:pt x="582059" y="953"/>
                </a:lnTo>
                <a:lnTo>
                  <a:pt x="582543" y="4551"/>
                </a:lnTo>
                <a:lnTo>
                  <a:pt x="583625" y="5892"/>
                </a:lnTo>
                <a:lnTo>
                  <a:pt x="585298" y="6785"/>
                </a:lnTo>
                <a:lnTo>
                  <a:pt x="589697" y="7778"/>
                </a:lnTo>
                <a:lnTo>
                  <a:pt x="598520" y="8468"/>
                </a:lnTo>
                <a:lnTo>
                  <a:pt x="607319" y="15944"/>
                </a:lnTo>
                <a:lnTo>
                  <a:pt x="610598" y="16611"/>
                </a:lnTo>
                <a:lnTo>
                  <a:pt x="615912" y="17040"/>
                </a:lnTo>
                <a:lnTo>
                  <a:pt x="616348" y="18027"/>
                </a:lnTo>
                <a:lnTo>
                  <a:pt x="616832" y="21665"/>
                </a:lnTo>
                <a:lnTo>
                  <a:pt x="617914" y="23016"/>
                </a:lnTo>
                <a:lnTo>
                  <a:pt x="619588" y="23916"/>
                </a:lnTo>
                <a:lnTo>
                  <a:pt x="623987" y="24917"/>
                </a:lnTo>
                <a:lnTo>
                  <a:pt x="629118" y="25362"/>
                </a:lnTo>
                <a:lnTo>
                  <a:pt x="630867" y="26433"/>
                </a:lnTo>
                <a:lnTo>
                  <a:pt x="632033" y="28099"/>
                </a:lnTo>
                <a:lnTo>
                  <a:pt x="633905" y="33067"/>
                </a:lnTo>
                <a:lnTo>
                  <a:pt x="635010" y="33475"/>
                </a:lnTo>
                <a:lnTo>
                  <a:pt x="638780" y="33928"/>
                </a:lnTo>
                <a:lnTo>
                  <a:pt x="640165" y="35001"/>
                </a:lnTo>
                <a:lnTo>
                  <a:pt x="641089" y="36669"/>
                </a:lnTo>
                <a:lnTo>
                  <a:pt x="641705" y="38734"/>
                </a:lnTo>
                <a:lnTo>
                  <a:pt x="644930" y="43567"/>
                </a:lnTo>
                <a:lnTo>
                  <a:pt x="672819" y="72743"/>
                </a:lnTo>
                <a:lnTo>
                  <a:pt x="675921" y="75846"/>
                </a:lnTo>
                <a:lnTo>
                  <a:pt x="676357" y="77234"/>
                </a:lnTo>
                <a:lnTo>
                  <a:pt x="676841" y="81316"/>
                </a:lnTo>
                <a:lnTo>
                  <a:pt x="677922" y="83738"/>
                </a:lnTo>
                <a:lnTo>
                  <a:pt x="684575" y="92719"/>
                </a:lnTo>
                <a:lnTo>
                  <a:pt x="701368" y="109857"/>
                </a:lnTo>
                <a:lnTo>
                  <a:pt x="701894" y="111338"/>
                </a:lnTo>
                <a:lnTo>
                  <a:pt x="702478" y="115523"/>
                </a:lnTo>
                <a:lnTo>
                  <a:pt x="703586" y="117021"/>
                </a:lnTo>
                <a:lnTo>
                  <a:pt x="705277" y="118019"/>
                </a:lnTo>
                <a:lnTo>
                  <a:pt x="707358" y="118684"/>
                </a:lnTo>
                <a:lnTo>
                  <a:pt x="708744" y="120080"/>
                </a:lnTo>
                <a:lnTo>
                  <a:pt x="709669" y="121964"/>
                </a:lnTo>
                <a:lnTo>
                  <a:pt x="710285" y="124172"/>
                </a:lnTo>
                <a:lnTo>
                  <a:pt x="713510" y="129165"/>
                </a:lnTo>
                <a:lnTo>
                  <a:pt x="718790" y="135581"/>
                </a:lnTo>
                <a:lnTo>
                  <a:pt x="719512" y="138998"/>
                </a:lnTo>
                <a:lnTo>
                  <a:pt x="719705" y="141243"/>
                </a:lnTo>
                <a:lnTo>
                  <a:pt x="720786" y="142739"/>
                </a:lnTo>
                <a:lnTo>
                  <a:pt x="722459" y="143737"/>
                </a:lnTo>
                <a:lnTo>
                  <a:pt x="724527" y="144402"/>
                </a:lnTo>
                <a:lnTo>
                  <a:pt x="729365" y="147681"/>
                </a:lnTo>
                <a:lnTo>
                  <a:pt x="731988" y="149889"/>
                </a:lnTo>
                <a:lnTo>
                  <a:pt x="733737" y="152314"/>
                </a:lnTo>
                <a:lnTo>
                  <a:pt x="736775" y="161298"/>
                </a:lnTo>
                <a:lnTo>
                  <a:pt x="744575" y="170120"/>
                </a:lnTo>
                <a:lnTo>
                  <a:pt x="745260" y="173399"/>
                </a:lnTo>
                <a:lnTo>
                  <a:pt x="745699" y="183265"/>
                </a:lnTo>
                <a:lnTo>
                  <a:pt x="746688" y="185994"/>
                </a:lnTo>
                <a:lnTo>
                  <a:pt x="750327" y="191567"/>
                </a:lnTo>
                <a:lnTo>
                  <a:pt x="752630" y="193434"/>
                </a:lnTo>
                <a:lnTo>
                  <a:pt x="755118" y="194678"/>
                </a:lnTo>
                <a:lnTo>
                  <a:pt x="757730" y="195508"/>
                </a:lnTo>
                <a:lnTo>
                  <a:pt x="759471" y="197014"/>
                </a:lnTo>
                <a:lnTo>
                  <a:pt x="760631" y="198970"/>
                </a:lnTo>
                <a:lnTo>
                  <a:pt x="762494" y="204403"/>
                </a:lnTo>
                <a:lnTo>
                  <a:pt x="777173" y="220898"/>
                </a:lnTo>
                <a:lnTo>
                  <a:pt x="778798" y="226129"/>
                </a:lnTo>
                <a:lnTo>
                  <a:pt x="780183" y="227905"/>
                </a:lnTo>
                <a:lnTo>
                  <a:pt x="782060" y="229089"/>
                </a:lnTo>
                <a:lnTo>
                  <a:pt x="784263" y="229879"/>
                </a:lnTo>
                <a:lnTo>
                  <a:pt x="785732" y="231358"/>
                </a:lnTo>
                <a:lnTo>
                  <a:pt x="786712" y="233296"/>
                </a:lnTo>
                <a:lnTo>
                  <a:pt x="787365" y="235541"/>
                </a:lnTo>
                <a:lnTo>
                  <a:pt x="790630" y="240575"/>
                </a:lnTo>
                <a:lnTo>
                  <a:pt x="795937" y="247017"/>
                </a:lnTo>
                <a:lnTo>
                  <a:pt x="796662" y="250438"/>
                </a:lnTo>
                <a:lnTo>
                  <a:pt x="796856" y="252683"/>
                </a:lnTo>
                <a:lnTo>
                  <a:pt x="797937" y="255133"/>
                </a:lnTo>
                <a:lnTo>
                  <a:pt x="804590" y="264162"/>
                </a:lnTo>
                <a:lnTo>
                  <a:pt x="805270" y="267583"/>
                </a:lnTo>
                <a:lnTo>
                  <a:pt x="805452" y="269829"/>
                </a:lnTo>
                <a:lnTo>
                  <a:pt x="806525" y="272278"/>
                </a:lnTo>
                <a:lnTo>
                  <a:pt x="813164" y="281307"/>
                </a:lnTo>
                <a:lnTo>
                  <a:pt x="813844" y="284728"/>
                </a:lnTo>
                <a:lnTo>
                  <a:pt x="814025" y="286973"/>
                </a:lnTo>
                <a:lnTo>
                  <a:pt x="815099" y="288471"/>
                </a:lnTo>
                <a:lnTo>
                  <a:pt x="816767" y="289469"/>
                </a:lnTo>
                <a:lnTo>
                  <a:pt x="818831" y="290134"/>
                </a:lnTo>
                <a:lnTo>
                  <a:pt x="823665" y="293414"/>
                </a:lnTo>
                <a:lnTo>
                  <a:pt x="826288" y="295622"/>
                </a:lnTo>
                <a:lnTo>
                  <a:pt x="828036" y="298046"/>
                </a:lnTo>
                <a:lnTo>
                  <a:pt x="831072" y="307031"/>
                </a:lnTo>
                <a:lnTo>
                  <a:pt x="831492" y="320403"/>
                </a:lnTo>
                <a:lnTo>
                  <a:pt x="832458" y="323140"/>
                </a:lnTo>
                <a:lnTo>
                  <a:pt x="837416" y="331542"/>
                </a:lnTo>
                <a:lnTo>
                  <a:pt x="838910" y="337217"/>
                </a:lnTo>
                <a:lnTo>
                  <a:pt x="839751" y="345767"/>
                </a:lnTo>
                <a:lnTo>
                  <a:pt x="840821" y="348622"/>
                </a:lnTo>
                <a:lnTo>
                  <a:pt x="847455" y="358353"/>
                </a:lnTo>
                <a:lnTo>
                  <a:pt x="852866" y="364094"/>
                </a:lnTo>
                <a:lnTo>
                  <a:pt x="854327" y="366555"/>
                </a:lnTo>
                <a:lnTo>
                  <a:pt x="855952" y="371828"/>
                </a:lnTo>
                <a:lnTo>
                  <a:pt x="856865" y="380152"/>
                </a:lnTo>
                <a:lnTo>
                  <a:pt x="857946" y="382975"/>
                </a:lnTo>
                <a:lnTo>
                  <a:pt x="864597" y="392651"/>
                </a:lnTo>
                <a:lnTo>
                  <a:pt x="865278" y="396127"/>
                </a:lnTo>
                <a:lnTo>
                  <a:pt x="865459" y="398387"/>
                </a:lnTo>
                <a:lnTo>
                  <a:pt x="866533" y="400846"/>
                </a:lnTo>
                <a:lnTo>
                  <a:pt x="871642" y="408858"/>
                </a:lnTo>
                <a:lnTo>
                  <a:pt x="873172" y="414443"/>
                </a:lnTo>
                <a:lnTo>
                  <a:pt x="874288" y="426941"/>
                </a:lnTo>
                <a:lnTo>
                  <a:pt x="876888" y="430417"/>
                </a:lnTo>
                <a:lnTo>
                  <a:pt x="878914" y="432677"/>
                </a:lnTo>
                <a:lnTo>
                  <a:pt x="880265" y="435136"/>
                </a:lnTo>
                <a:lnTo>
                  <a:pt x="881767" y="440409"/>
                </a:lnTo>
                <a:lnTo>
                  <a:pt x="882612" y="448733"/>
                </a:lnTo>
                <a:lnTo>
                  <a:pt x="883683" y="451555"/>
                </a:lnTo>
                <a:lnTo>
                  <a:pt x="888789" y="460078"/>
                </a:lnTo>
                <a:lnTo>
                  <a:pt x="891677" y="468636"/>
                </a:lnTo>
                <a:lnTo>
                  <a:pt x="898814" y="478368"/>
                </a:lnTo>
                <a:lnTo>
                  <a:pt x="899535" y="481848"/>
                </a:lnTo>
                <a:lnTo>
                  <a:pt x="899728" y="484110"/>
                </a:lnTo>
                <a:lnTo>
                  <a:pt x="900808" y="486570"/>
                </a:lnTo>
                <a:lnTo>
                  <a:pt x="905928" y="494583"/>
                </a:lnTo>
                <a:lnTo>
                  <a:pt x="908821" y="502990"/>
                </a:lnTo>
                <a:lnTo>
                  <a:pt x="915958" y="512666"/>
                </a:lnTo>
                <a:lnTo>
                  <a:pt x="916680" y="516142"/>
                </a:lnTo>
                <a:lnTo>
                  <a:pt x="917144" y="526134"/>
                </a:lnTo>
                <a:lnTo>
                  <a:pt x="918134" y="528873"/>
                </a:lnTo>
                <a:lnTo>
                  <a:pt x="924628" y="538405"/>
                </a:lnTo>
                <a:lnTo>
                  <a:pt x="925297" y="541869"/>
                </a:lnTo>
                <a:lnTo>
                  <a:pt x="925474" y="544126"/>
                </a:lnTo>
                <a:lnTo>
                  <a:pt x="926545" y="545631"/>
                </a:lnTo>
                <a:lnTo>
                  <a:pt x="928212" y="546634"/>
                </a:lnTo>
                <a:lnTo>
                  <a:pt x="930275" y="547303"/>
                </a:lnTo>
                <a:lnTo>
                  <a:pt x="931651" y="548701"/>
                </a:lnTo>
                <a:lnTo>
                  <a:pt x="932568" y="550586"/>
                </a:lnTo>
                <a:lnTo>
                  <a:pt x="933588" y="555220"/>
                </a:lnTo>
                <a:lnTo>
                  <a:pt x="934040" y="560454"/>
                </a:lnTo>
                <a:lnTo>
                  <a:pt x="935114" y="563184"/>
                </a:lnTo>
                <a:lnTo>
                  <a:pt x="941751" y="572698"/>
                </a:lnTo>
                <a:lnTo>
                  <a:pt x="947163" y="578417"/>
                </a:lnTo>
                <a:lnTo>
                  <a:pt x="948625" y="580874"/>
                </a:lnTo>
                <a:lnTo>
                  <a:pt x="951163" y="589915"/>
                </a:lnTo>
                <a:lnTo>
                  <a:pt x="958894" y="598744"/>
                </a:lnTo>
                <a:lnTo>
                  <a:pt x="959575" y="602024"/>
                </a:lnTo>
                <a:lnTo>
                  <a:pt x="960111" y="621303"/>
                </a:lnTo>
                <a:lnTo>
                  <a:pt x="961066" y="622799"/>
                </a:lnTo>
                <a:lnTo>
                  <a:pt x="962656" y="623797"/>
                </a:lnTo>
                <a:lnTo>
                  <a:pt x="964669" y="624462"/>
                </a:lnTo>
                <a:lnTo>
                  <a:pt x="966010" y="625858"/>
                </a:lnTo>
                <a:lnTo>
                  <a:pt x="966904" y="627741"/>
                </a:lnTo>
                <a:lnTo>
                  <a:pt x="967500" y="629949"/>
                </a:lnTo>
                <a:lnTo>
                  <a:pt x="968850" y="631421"/>
                </a:lnTo>
                <a:lnTo>
                  <a:pt x="970703" y="632403"/>
                </a:lnTo>
                <a:lnTo>
                  <a:pt x="972891" y="633057"/>
                </a:lnTo>
                <a:lnTo>
                  <a:pt x="974349" y="634445"/>
                </a:lnTo>
                <a:lnTo>
                  <a:pt x="975321" y="636323"/>
                </a:lnTo>
                <a:lnTo>
                  <a:pt x="976881" y="641631"/>
                </a:lnTo>
                <a:lnTo>
                  <a:pt x="977262" y="671547"/>
                </a:lnTo>
                <a:lnTo>
                  <a:pt x="978216" y="673440"/>
                </a:lnTo>
                <a:lnTo>
                  <a:pt x="979804" y="674703"/>
                </a:lnTo>
                <a:lnTo>
                  <a:pt x="981815" y="675544"/>
                </a:lnTo>
                <a:lnTo>
                  <a:pt x="983156" y="677058"/>
                </a:lnTo>
                <a:lnTo>
                  <a:pt x="984050" y="679019"/>
                </a:lnTo>
                <a:lnTo>
                  <a:pt x="985484" y="684461"/>
                </a:lnTo>
                <a:lnTo>
                  <a:pt x="985828" y="705916"/>
                </a:lnTo>
                <a:lnTo>
                  <a:pt x="986784" y="708736"/>
                </a:lnTo>
                <a:lnTo>
                  <a:pt x="993217" y="718407"/>
                </a:lnTo>
                <a:lnTo>
                  <a:pt x="993880" y="721882"/>
                </a:lnTo>
                <a:lnTo>
                  <a:pt x="994306" y="727323"/>
                </a:lnTo>
                <a:lnTo>
                  <a:pt x="1000281" y="735242"/>
                </a:lnTo>
                <a:lnTo>
                  <a:pt x="1001783" y="740477"/>
                </a:lnTo>
                <a:lnTo>
                  <a:pt x="1002877" y="752720"/>
                </a:lnTo>
                <a:lnTo>
                  <a:pt x="1005475" y="756183"/>
                </a:lnTo>
                <a:lnTo>
                  <a:pt x="1007502" y="758439"/>
                </a:lnTo>
                <a:lnTo>
                  <a:pt x="1008853" y="760896"/>
                </a:lnTo>
                <a:lnTo>
                  <a:pt x="1011199" y="769937"/>
                </a:lnTo>
                <a:lnTo>
                  <a:pt x="1011553" y="791912"/>
                </a:lnTo>
                <a:lnTo>
                  <a:pt x="1012506" y="793689"/>
                </a:lnTo>
                <a:lnTo>
                  <a:pt x="1014093" y="794874"/>
                </a:lnTo>
                <a:lnTo>
                  <a:pt x="1016105" y="795663"/>
                </a:lnTo>
                <a:lnTo>
                  <a:pt x="1017446" y="797142"/>
                </a:lnTo>
                <a:lnTo>
                  <a:pt x="1018340" y="799081"/>
                </a:lnTo>
                <a:lnTo>
                  <a:pt x="1019333" y="803774"/>
                </a:lnTo>
                <a:lnTo>
                  <a:pt x="1020126" y="833368"/>
                </a:lnTo>
                <a:lnTo>
                  <a:pt x="1020127" y="872816"/>
                </a:lnTo>
                <a:lnTo>
                  <a:pt x="1022668" y="876233"/>
                </a:lnTo>
                <a:lnTo>
                  <a:pt x="1024679" y="878478"/>
                </a:lnTo>
                <a:lnTo>
                  <a:pt x="1026019" y="880927"/>
                </a:lnTo>
                <a:lnTo>
                  <a:pt x="1028347" y="889954"/>
                </a:lnTo>
                <a:lnTo>
                  <a:pt x="1028700" y="919589"/>
                </a:lnTo>
                <a:lnTo>
                  <a:pt x="1028700" y="951443"/>
                </a:lnTo>
                <a:lnTo>
                  <a:pt x="1024149" y="951517"/>
                </a:lnTo>
                <a:lnTo>
                  <a:pt x="1022808" y="952479"/>
                </a:lnTo>
                <a:lnTo>
                  <a:pt x="1021915" y="954074"/>
                </a:lnTo>
                <a:lnTo>
                  <a:pt x="1020232" y="959766"/>
                </a:lnTo>
                <a:lnTo>
                  <a:pt x="1011555" y="9601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64"/>
          <p:cNvSpPr/>
          <p:nvPr/>
        </p:nvSpPr>
        <p:spPr>
          <a:xfrm>
            <a:off x="320437" y="4312106"/>
            <a:ext cx="299641" cy="214129"/>
          </a:xfrm>
          <a:custGeom>
            <a:avLst/>
            <a:gdLst/>
            <a:ahLst/>
            <a:cxnLst/>
            <a:rect l="0" t="0" r="0" b="0"/>
            <a:pathLst>
              <a:path w="299641" h="214129">
                <a:moveTo>
                  <a:pt x="188197" y="51296"/>
                </a:moveTo>
                <a:lnTo>
                  <a:pt x="180817" y="51296"/>
                </a:lnTo>
                <a:lnTo>
                  <a:pt x="180419" y="50344"/>
                </a:lnTo>
                <a:lnTo>
                  <a:pt x="179978" y="46745"/>
                </a:lnTo>
                <a:lnTo>
                  <a:pt x="178908" y="44452"/>
                </a:lnTo>
                <a:lnTo>
                  <a:pt x="175179" y="39364"/>
                </a:lnTo>
                <a:lnTo>
                  <a:pt x="172851" y="37626"/>
                </a:lnTo>
                <a:lnTo>
                  <a:pt x="165024" y="34229"/>
                </a:lnTo>
                <a:lnTo>
                  <a:pt x="156672" y="27612"/>
                </a:lnTo>
                <a:lnTo>
                  <a:pt x="151009" y="22355"/>
                </a:lnTo>
                <a:lnTo>
                  <a:pt x="148165" y="20572"/>
                </a:lnTo>
                <a:lnTo>
                  <a:pt x="139612" y="17110"/>
                </a:lnTo>
                <a:lnTo>
                  <a:pt x="131045" y="10475"/>
                </a:lnTo>
                <a:lnTo>
                  <a:pt x="125331" y="5214"/>
                </a:lnTo>
                <a:lnTo>
                  <a:pt x="122474" y="3429"/>
                </a:lnTo>
                <a:lnTo>
                  <a:pt x="116760" y="1447"/>
                </a:lnTo>
                <a:lnTo>
                  <a:pt x="108505" y="566"/>
                </a:lnTo>
                <a:lnTo>
                  <a:pt x="99438" y="174"/>
                </a:lnTo>
                <a:lnTo>
                  <a:pt x="92234" y="0"/>
                </a:lnTo>
                <a:lnTo>
                  <a:pt x="83317" y="2463"/>
                </a:lnTo>
                <a:lnTo>
                  <a:pt x="73956" y="5780"/>
                </a:lnTo>
                <a:lnTo>
                  <a:pt x="66621" y="7254"/>
                </a:lnTo>
                <a:lnTo>
                  <a:pt x="60186" y="10449"/>
                </a:lnTo>
                <a:lnTo>
                  <a:pt x="53198" y="15997"/>
                </a:lnTo>
                <a:lnTo>
                  <a:pt x="48668" y="20143"/>
                </a:lnTo>
                <a:lnTo>
                  <a:pt x="43743" y="24813"/>
                </a:lnTo>
                <a:lnTo>
                  <a:pt x="39507" y="29830"/>
                </a:lnTo>
                <a:lnTo>
                  <a:pt x="35730" y="35081"/>
                </a:lnTo>
                <a:lnTo>
                  <a:pt x="32260" y="40486"/>
                </a:lnTo>
                <a:lnTo>
                  <a:pt x="28994" y="45994"/>
                </a:lnTo>
                <a:lnTo>
                  <a:pt x="25865" y="51572"/>
                </a:lnTo>
                <a:lnTo>
                  <a:pt x="22825" y="57195"/>
                </a:lnTo>
                <a:lnTo>
                  <a:pt x="19847" y="63801"/>
                </a:lnTo>
                <a:lnTo>
                  <a:pt x="16909" y="71063"/>
                </a:lnTo>
                <a:lnTo>
                  <a:pt x="13997" y="78762"/>
                </a:lnTo>
                <a:lnTo>
                  <a:pt x="12057" y="85799"/>
                </a:lnTo>
                <a:lnTo>
                  <a:pt x="10763" y="92395"/>
                </a:lnTo>
                <a:lnTo>
                  <a:pt x="9900" y="98698"/>
                </a:lnTo>
                <a:lnTo>
                  <a:pt x="8373" y="105758"/>
                </a:lnTo>
                <a:lnTo>
                  <a:pt x="6402" y="113321"/>
                </a:lnTo>
                <a:lnTo>
                  <a:pt x="4135" y="121221"/>
                </a:lnTo>
                <a:lnTo>
                  <a:pt x="2624" y="128393"/>
                </a:lnTo>
                <a:lnTo>
                  <a:pt x="1617" y="135079"/>
                </a:lnTo>
                <a:lnTo>
                  <a:pt x="946" y="141441"/>
                </a:lnTo>
                <a:lnTo>
                  <a:pt x="498" y="147588"/>
                </a:lnTo>
                <a:lnTo>
                  <a:pt x="199" y="153591"/>
                </a:lnTo>
                <a:lnTo>
                  <a:pt x="0" y="159498"/>
                </a:lnTo>
                <a:lnTo>
                  <a:pt x="820" y="165341"/>
                </a:lnTo>
                <a:lnTo>
                  <a:pt x="2319" y="171140"/>
                </a:lnTo>
                <a:lnTo>
                  <a:pt x="4271" y="176913"/>
                </a:lnTo>
                <a:lnTo>
                  <a:pt x="5572" y="181713"/>
                </a:lnTo>
                <a:lnTo>
                  <a:pt x="6440" y="185865"/>
                </a:lnTo>
                <a:lnTo>
                  <a:pt x="7018" y="189587"/>
                </a:lnTo>
                <a:lnTo>
                  <a:pt x="10201" y="196261"/>
                </a:lnTo>
                <a:lnTo>
                  <a:pt x="14790" y="202402"/>
                </a:lnTo>
                <a:lnTo>
                  <a:pt x="20005" y="208307"/>
                </a:lnTo>
                <a:lnTo>
                  <a:pt x="22729" y="210262"/>
                </a:lnTo>
                <a:lnTo>
                  <a:pt x="28296" y="212436"/>
                </a:lnTo>
                <a:lnTo>
                  <a:pt x="36485" y="213401"/>
                </a:lnTo>
                <a:lnTo>
                  <a:pt x="48163" y="214021"/>
                </a:lnTo>
                <a:lnTo>
                  <a:pt x="59287" y="214128"/>
                </a:lnTo>
                <a:lnTo>
                  <a:pt x="63205" y="213191"/>
                </a:lnTo>
                <a:lnTo>
                  <a:pt x="70098" y="209609"/>
                </a:lnTo>
                <a:lnTo>
                  <a:pt x="78876" y="204843"/>
                </a:lnTo>
                <a:lnTo>
                  <a:pt x="83884" y="202238"/>
                </a:lnTo>
                <a:lnTo>
                  <a:pt x="88175" y="198597"/>
                </a:lnTo>
                <a:lnTo>
                  <a:pt x="91988" y="194264"/>
                </a:lnTo>
                <a:lnTo>
                  <a:pt x="95483" y="189470"/>
                </a:lnTo>
                <a:lnTo>
                  <a:pt x="98765" y="185322"/>
                </a:lnTo>
                <a:lnTo>
                  <a:pt x="101906" y="181604"/>
                </a:lnTo>
                <a:lnTo>
                  <a:pt x="104952" y="178173"/>
                </a:lnTo>
                <a:lnTo>
                  <a:pt x="109841" y="173981"/>
                </a:lnTo>
                <a:lnTo>
                  <a:pt x="115957" y="169281"/>
                </a:lnTo>
                <a:lnTo>
                  <a:pt x="122892" y="164243"/>
                </a:lnTo>
                <a:lnTo>
                  <a:pt x="127516" y="158979"/>
                </a:lnTo>
                <a:lnTo>
                  <a:pt x="130598" y="153564"/>
                </a:lnTo>
                <a:lnTo>
                  <a:pt x="132653" y="148050"/>
                </a:lnTo>
                <a:lnTo>
                  <a:pt x="134975" y="142469"/>
                </a:lnTo>
                <a:lnTo>
                  <a:pt x="137476" y="136843"/>
                </a:lnTo>
                <a:lnTo>
                  <a:pt x="140096" y="131187"/>
                </a:lnTo>
                <a:lnTo>
                  <a:pt x="142794" y="126464"/>
                </a:lnTo>
                <a:lnTo>
                  <a:pt x="145546" y="122364"/>
                </a:lnTo>
                <a:lnTo>
                  <a:pt x="148333" y="118677"/>
                </a:lnTo>
                <a:lnTo>
                  <a:pt x="151144" y="114314"/>
                </a:lnTo>
                <a:lnTo>
                  <a:pt x="153970" y="109501"/>
                </a:lnTo>
                <a:lnTo>
                  <a:pt x="156807" y="104387"/>
                </a:lnTo>
                <a:lnTo>
                  <a:pt x="158698" y="99072"/>
                </a:lnTo>
                <a:lnTo>
                  <a:pt x="159958" y="93624"/>
                </a:lnTo>
                <a:lnTo>
                  <a:pt x="160799" y="88088"/>
                </a:lnTo>
                <a:lnTo>
                  <a:pt x="162312" y="82491"/>
                </a:lnTo>
                <a:lnTo>
                  <a:pt x="164273" y="76855"/>
                </a:lnTo>
                <a:lnTo>
                  <a:pt x="166533" y="71193"/>
                </a:lnTo>
                <a:lnTo>
                  <a:pt x="168039" y="66466"/>
                </a:lnTo>
                <a:lnTo>
                  <a:pt x="169044" y="62362"/>
                </a:lnTo>
                <a:lnTo>
                  <a:pt x="169713" y="58673"/>
                </a:lnTo>
                <a:lnTo>
                  <a:pt x="170457" y="52035"/>
                </a:lnTo>
                <a:lnTo>
                  <a:pt x="170656" y="48931"/>
                </a:lnTo>
                <a:lnTo>
                  <a:pt x="169835" y="45910"/>
                </a:lnTo>
                <a:lnTo>
                  <a:pt x="166384" y="40012"/>
                </a:lnTo>
                <a:lnTo>
                  <a:pt x="162489" y="34164"/>
                </a:lnTo>
                <a:lnTo>
                  <a:pt x="157932" y="34155"/>
                </a:lnTo>
                <a:lnTo>
                  <a:pt x="156590" y="35106"/>
                </a:lnTo>
                <a:lnTo>
                  <a:pt x="155696" y="36693"/>
                </a:lnTo>
                <a:lnTo>
                  <a:pt x="154702" y="40996"/>
                </a:lnTo>
                <a:lnTo>
                  <a:pt x="154261" y="46083"/>
                </a:lnTo>
                <a:lnTo>
                  <a:pt x="154143" y="49726"/>
                </a:lnTo>
                <a:lnTo>
                  <a:pt x="154012" y="58853"/>
                </a:lnTo>
                <a:lnTo>
                  <a:pt x="154930" y="63954"/>
                </a:lnTo>
                <a:lnTo>
                  <a:pt x="156494" y="69260"/>
                </a:lnTo>
                <a:lnTo>
                  <a:pt x="158489" y="74702"/>
                </a:lnTo>
                <a:lnTo>
                  <a:pt x="159820" y="80235"/>
                </a:lnTo>
                <a:lnTo>
                  <a:pt x="160706" y="85829"/>
                </a:lnTo>
                <a:lnTo>
                  <a:pt x="161298" y="91463"/>
                </a:lnTo>
                <a:lnTo>
                  <a:pt x="162644" y="96171"/>
                </a:lnTo>
                <a:lnTo>
                  <a:pt x="164494" y="100263"/>
                </a:lnTo>
                <a:lnTo>
                  <a:pt x="166680" y="103943"/>
                </a:lnTo>
                <a:lnTo>
                  <a:pt x="169090" y="108302"/>
                </a:lnTo>
                <a:lnTo>
                  <a:pt x="174308" y="118224"/>
                </a:lnTo>
                <a:lnTo>
                  <a:pt x="176080" y="123537"/>
                </a:lnTo>
                <a:lnTo>
                  <a:pt x="177262" y="128984"/>
                </a:lnTo>
                <a:lnTo>
                  <a:pt x="178049" y="134521"/>
                </a:lnTo>
                <a:lnTo>
                  <a:pt x="179527" y="140117"/>
                </a:lnTo>
                <a:lnTo>
                  <a:pt x="181465" y="145753"/>
                </a:lnTo>
                <a:lnTo>
                  <a:pt x="183709" y="151414"/>
                </a:lnTo>
                <a:lnTo>
                  <a:pt x="186158" y="156142"/>
                </a:lnTo>
                <a:lnTo>
                  <a:pt x="188743" y="160245"/>
                </a:lnTo>
                <a:lnTo>
                  <a:pt x="191418" y="163934"/>
                </a:lnTo>
                <a:lnTo>
                  <a:pt x="196931" y="170572"/>
                </a:lnTo>
                <a:lnTo>
                  <a:pt x="202557" y="176698"/>
                </a:lnTo>
                <a:lnTo>
                  <a:pt x="211079" y="185502"/>
                </a:lnTo>
                <a:lnTo>
                  <a:pt x="225348" y="199874"/>
                </a:lnTo>
                <a:lnTo>
                  <a:pt x="228204" y="201783"/>
                </a:lnTo>
                <a:lnTo>
                  <a:pt x="233918" y="203904"/>
                </a:lnTo>
                <a:lnTo>
                  <a:pt x="242490" y="205098"/>
                </a:lnTo>
                <a:lnTo>
                  <a:pt x="250745" y="205378"/>
                </a:lnTo>
                <a:lnTo>
                  <a:pt x="255613" y="205452"/>
                </a:lnTo>
                <a:lnTo>
                  <a:pt x="259811" y="204550"/>
                </a:lnTo>
                <a:lnTo>
                  <a:pt x="267016" y="201006"/>
                </a:lnTo>
                <a:lnTo>
                  <a:pt x="275933" y="196256"/>
                </a:lnTo>
                <a:lnTo>
                  <a:pt x="285294" y="190971"/>
                </a:lnTo>
                <a:lnTo>
                  <a:pt x="289123" y="188227"/>
                </a:lnTo>
                <a:lnTo>
                  <a:pt x="299640" y="1798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65"/>
          <p:cNvSpPr/>
          <p:nvPr/>
        </p:nvSpPr>
        <p:spPr>
          <a:xfrm>
            <a:off x="664248" y="4286368"/>
            <a:ext cx="564325" cy="231187"/>
          </a:xfrm>
          <a:custGeom>
            <a:avLst/>
            <a:gdLst/>
            <a:ahLst/>
            <a:cxnLst/>
            <a:rect l="0" t="0" r="0" b="0"/>
            <a:pathLst>
              <a:path w="564325" h="231187">
                <a:moveTo>
                  <a:pt x="58699" y="68461"/>
                </a:moveTo>
                <a:lnTo>
                  <a:pt x="37108" y="68461"/>
                </a:lnTo>
                <a:lnTo>
                  <a:pt x="34780" y="69414"/>
                </a:lnTo>
                <a:lnTo>
                  <a:pt x="26953" y="75305"/>
                </a:lnTo>
                <a:lnTo>
                  <a:pt x="21412" y="80393"/>
                </a:lnTo>
                <a:lnTo>
                  <a:pt x="19554" y="84036"/>
                </a:lnTo>
                <a:lnTo>
                  <a:pt x="18315" y="88370"/>
                </a:lnTo>
                <a:lnTo>
                  <a:pt x="17488" y="93164"/>
                </a:lnTo>
                <a:lnTo>
                  <a:pt x="15985" y="97312"/>
                </a:lnTo>
                <a:lnTo>
                  <a:pt x="11775" y="104462"/>
                </a:lnTo>
                <a:lnTo>
                  <a:pt x="9269" y="110814"/>
                </a:lnTo>
                <a:lnTo>
                  <a:pt x="7203" y="117765"/>
                </a:lnTo>
                <a:lnTo>
                  <a:pt x="5318" y="122286"/>
                </a:lnTo>
                <a:lnTo>
                  <a:pt x="3109" y="127204"/>
                </a:lnTo>
                <a:lnTo>
                  <a:pt x="1636" y="131436"/>
                </a:lnTo>
                <a:lnTo>
                  <a:pt x="655" y="135209"/>
                </a:lnTo>
                <a:lnTo>
                  <a:pt x="0" y="138678"/>
                </a:lnTo>
                <a:lnTo>
                  <a:pt x="517" y="141943"/>
                </a:lnTo>
                <a:lnTo>
                  <a:pt x="3630" y="148110"/>
                </a:lnTo>
                <a:lnTo>
                  <a:pt x="4841" y="152040"/>
                </a:lnTo>
                <a:lnTo>
                  <a:pt x="5649" y="156566"/>
                </a:lnTo>
                <a:lnTo>
                  <a:pt x="6187" y="161488"/>
                </a:lnTo>
                <a:lnTo>
                  <a:pt x="7499" y="165722"/>
                </a:lnTo>
                <a:lnTo>
                  <a:pt x="9325" y="169497"/>
                </a:lnTo>
                <a:lnTo>
                  <a:pt x="13895" y="176231"/>
                </a:lnTo>
                <a:lnTo>
                  <a:pt x="19101" y="182399"/>
                </a:lnTo>
                <a:lnTo>
                  <a:pt x="24590" y="188315"/>
                </a:lnTo>
                <a:lnTo>
                  <a:pt x="27387" y="191227"/>
                </a:lnTo>
                <a:lnTo>
                  <a:pt x="31157" y="193168"/>
                </a:lnTo>
                <a:lnTo>
                  <a:pt x="40426" y="195324"/>
                </a:lnTo>
                <a:lnTo>
                  <a:pt x="56007" y="196709"/>
                </a:lnTo>
                <a:lnTo>
                  <a:pt x="70072" y="196948"/>
                </a:lnTo>
                <a:lnTo>
                  <a:pt x="77406" y="197004"/>
                </a:lnTo>
                <a:lnTo>
                  <a:pt x="86381" y="194489"/>
                </a:lnTo>
                <a:lnTo>
                  <a:pt x="96719" y="191149"/>
                </a:lnTo>
                <a:lnTo>
                  <a:pt x="107664" y="189664"/>
                </a:lnTo>
                <a:lnTo>
                  <a:pt x="113250" y="187364"/>
                </a:lnTo>
                <a:lnTo>
                  <a:pt x="118879" y="183925"/>
                </a:lnTo>
                <a:lnTo>
                  <a:pt x="124536" y="179727"/>
                </a:lnTo>
                <a:lnTo>
                  <a:pt x="133363" y="172523"/>
                </a:lnTo>
                <a:lnTo>
                  <a:pt x="137050" y="169268"/>
                </a:lnTo>
                <a:lnTo>
                  <a:pt x="146226" y="160572"/>
                </a:lnTo>
                <a:lnTo>
                  <a:pt x="151341" y="155586"/>
                </a:lnTo>
                <a:lnTo>
                  <a:pt x="156655" y="151310"/>
                </a:lnTo>
                <a:lnTo>
                  <a:pt x="162103" y="147506"/>
                </a:lnTo>
                <a:lnTo>
                  <a:pt x="167640" y="144018"/>
                </a:lnTo>
                <a:lnTo>
                  <a:pt x="172284" y="139787"/>
                </a:lnTo>
                <a:lnTo>
                  <a:pt x="176332" y="135062"/>
                </a:lnTo>
                <a:lnTo>
                  <a:pt x="179984" y="130007"/>
                </a:lnTo>
                <a:lnTo>
                  <a:pt x="183370" y="124732"/>
                </a:lnTo>
                <a:lnTo>
                  <a:pt x="186581" y="119310"/>
                </a:lnTo>
                <a:lnTo>
                  <a:pt x="189674" y="113790"/>
                </a:lnTo>
                <a:lnTo>
                  <a:pt x="192688" y="109159"/>
                </a:lnTo>
                <a:lnTo>
                  <a:pt x="195650" y="105118"/>
                </a:lnTo>
                <a:lnTo>
                  <a:pt x="198577" y="101472"/>
                </a:lnTo>
                <a:lnTo>
                  <a:pt x="200529" y="97136"/>
                </a:lnTo>
                <a:lnTo>
                  <a:pt x="201830" y="92340"/>
                </a:lnTo>
                <a:lnTo>
                  <a:pt x="202697" y="87238"/>
                </a:lnTo>
                <a:lnTo>
                  <a:pt x="205180" y="82884"/>
                </a:lnTo>
                <a:lnTo>
                  <a:pt x="208741" y="79029"/>
                </a:lnTo>
                <a:lnTo>
                  <a:pt x="213019" y="75507"/>
                </a:lnTo>
                <a:lnTo>
                  <a:pt x="215872" y="72206"/>
                </a:lnTo>
                <a:lnTo>
                  <a:pt x="217773" y="69053"/>
                </a:lnTo>
                <a:lnTo>
                  <a:pt x="221511" y="60048"/>
                </a:lnTo>
                <a:lnTo>
                  <a:pt x="221557" y="64487"/>
                </a:lnTo>
                <a:lnTo>
                  <a:pt x="221576" y="134305"/>
                </a:lnTo>
                <a:lnTo>
                  <a:pt x="222529" y="140933"/>
                </a:lnTo>
                <a:lnTo>
                  <a:pt x="224116" y="148208"/>
                </a:lnTo>
                <a:lnTo>
                  <a:pt x="226127" y="155917"/>
                </a:lnTo>
                <a:lnTo>
                  <a:pt x="227468" y="162960"/>
                </a:lnTo>
                <a:lnTo>
                  <a:pt x="228362" y="169560"/>
                </a:lnTo>
                <a:lnTo>
                  <a:pt x="228957" y="175866"/>
                </a:lnTo>
                <a:lnTo>
                  <a:pt x="229355" y="181975"/>
                </a:lnTo>
                <a:lnTo>
                  <a:pt x="229619" y="187952"/>
                </a:lnTo>
                <a:lnTo>
                  <a:pt x="229992" y="202926"/>
                </a:lnTo>
                <a:lnTo>
                  <a:pt x="230148" y="230824"/>
                </a:lnTo>
                <a:lnTo>
                  <a:pt x="234700" y="231186"/>
                </a:lnTo>
                <a:lnTo>
                  <a:pt x="235088" y="230285"/>
                </a:lnTo>
                <a:lnTo>
                  <a:pt x="234394" y="228731"/>
                </a:lnTo>
                <a:lnTo>
                  <a:pt x="232979" y="226743"/>
                </a:lnTo>
                <a:lnTo>
                  <a:pt x="231407" y="221994"/>
                </a:lnTo>
                <a:lnTo>
                  <a:pt x="230708" y="215756"/>
                </a:lnTo>
                <a:lnTo>
                  <a:pt x="230522" y="211425"/>
                </a:lnTo>
                <a:lnTo>
                  <a:pt x="230315" y="201534"/>
                </a:lnTo>
                <a:lnTo>
                  <a:pt x="230223" y="190787"/>
                </a:lnTo>
                <a:lnTo>
                  <a:pt x="231151" y="185255"/>
                </a:lnTo>
                <a:lnTo>
                  <a:pt x="232722" y="179661"/>
                </a:lnTo>
                <a:lnTo>
                  <a:pt x="239484" y="160147"/>
                </a:lnTo>
                <a:lnTo>
                  <a:pt x="242087" y="152445"/>
                </a:lnTo>
                <a:lnTo>
                  <a:pt x="244775" y="145406"/>
                </a:lnTo>
                <a:lnTo>
                  <a:pt x="247520" y="138808"/>
                </a:lnTo>
                <a:lnTo>
                  <a:pt x="250302" y="132504"/>
                </a:lnTo>
                <a:lnTo>
                  <a:pt x="255933" y="120420"/>
                </a:lnTo>
                <a:lnTo>
                  <a:pt x="258769" y="114530"/>
                </a:lnTo>
                <a:lnTo>
                  <a:pt x="262564" y="108699"/>
                </a:lnTo>
                <a:lnTo>
                  <a:pt x="266999" y="102907"/>
                </a:lnTo>
                <a:lnTo>
                  <a:pt x="271860" y="97140"/>
                </a:lnTo>
                <a:lnTo>
                  <a:pt x="277007" y="91391"/>
                </a:lnTo>
                <a:lnTo>
                  <a:pt x="287805" y="79922"/>
                </a:lnTo>
                <a:lnTo>
                  <a:pt x="292399" y="74197"/>
                </a:lnTo>
                <a:lnTo>
                  <a:pt x="296414" y="68475"/>
                </a:lnTo>
                <a:lnTo>
                  <a:pt x="300043" y="62756"/>
                </a:lnTo>
                <a:lnTo>
                  <a:pt x="304367" y="57990"/>
                </a:lnTo>
                <a:lnTo>
                  <a:pt x="309155" y="53861"/>
                </a:lnTo>
                <a:lnTo>
                  <a:pt x="320508" y="46733"/>
                </a:lnTo>
                <a:lnTo>
                  <a:pt x="335078" y="40389"/>
                </a:lnTo>
                <a:lnTo>
                  <a:pt x="345999" y="34395"/>
                </a:lnTo>
                <a:lnTo>
                  <a:pt x="350245" y="31463"/>
                </a:lnTo>
                <a:lnTo>
                  <a:pt x="360042" y="28205"/>
                </a:lnTo>
                <a:lnTo>
                  <a:pt x="377304" y="26114"/>
                </a:lnTo>
                <a:lnTo>
                  <a:pt x="386886" y="25752"/>
                </a:lnTo>
                <a:lnTo>
                  <a:pt x="389885" y="26654"/>
                </a:lnTo>
                <a:lnTo>
                  <a:pt x="395758" y="30195"/>
                </a:lnTo>
                <a:lnTo>
                  <a:pt x="401543" y="34944"/>
                </a:lnTo>
                <a:lnTo>
                  <a:pt x="404419" y="37544"/>
                </a:lnTo>
                <a:lnTo>
                  <a:pt x="406337" y="40230"/>
                </a:lnTo>
                <a:lnTo>
                  <a:pt x="408467" y="45754"/>
                </a:lnTo>
                <a:lnTo>
                  <a:pt x="409035" y="49513"/>
                </a:lnTo>
                <a:lnTo>
                  <a:pt x="409414" y="53924"/>
                </a:lnTo>
                <a:lnTo>
                  <a:pt x="409666" y="58770"/>
                </a:lnTo>
                <a:lnTo>
                  <a:pt x="409947" y="69234"/>
                </a:lnTo>
                <a:lnTo>
                  <a:pt x="410022" y="74692"/>
                </a:lnTo>
                <a:lnTo>
                  <a:pt x="409119" y="80235"/>
                </a:lnTo>
                <a:lnTo>
                  <a:pt x="407565" y="85836"/>
                </a:lnTo>
                <a:lnTo>
                  <a:pt x="405576" y="91474"/>
                </a:lnTo>
                <a:lnTo>
                  <a:pt x="404251" y="97138"/>
                </a:lnTo>
                <a:lnTo>
                  <a:pt x="403367" y="102820"/>
                </a:lnTo>
                <a:lnTo>
                  <a:pt x="402777" y="108512"/>
                </a:lnTo>
                <a:lnTo>
                  <a:pt x="402385" y="114212"/>
                </a:lnTo>
                <a:lnTo>
                  <a:pt x="402123" y="119917"/>
                </a:lnTo>
                <a:lnTo>
                  <a:pt x="401832" y="131335"/>
                </a:lnTo>
                <a:lnTo>
                  <a:pt x="401703" y="142760"/>
                </a:lnTo>
                <a:lnTo>
                  <a:pt x="402620" y="147522"/>
                </a:lnTo>
                <a:lnTo>
                  <a:pt x="404185" y="151649"/>
                </a:lnTo>
                <a:lnTo>
                  <a:pt x="407511" y="158774"/>
                </a:lnTo>
                <a:lnTo>
                  <a:pt x="408989" y="165115"/>
                </a:lnTo>
                <a:lnTo>
                  <a:pt x="412186" y="171109"/>
                </a:lnTo>
                <a:lnTo>
                  <a:pt x="416782" y="176947"/>
                </a:lnTo>
                <a:lnTo>
                  <a:pt x="421999" y="182718"/>
                </a:lnTo>
                <a:lnTo>
                  <a:pt x="424724" y="184637"/>
                </a:lnTo>
                <a:lnTo>
                  <a:pt x="430292" y="186770"/>
                </a:lnTo>
                <a:lnTo>
                  <a:pt x="441627" y="188140"/>
                </a:lnTo>
                <a:lnTo>
                  <a:pt x="447329" y="188327"/>
                </a:lnTo>
                <a:lnTo>
                  <a:pt x="450183" y="187424"/>
                </a:lnTo>
                <a:lnTo>
                  <a:pt x="469016" y="176532"/>
                </a:lnTo>
                <a:lnTo>
                  <a:pt x="474166" y="172893"/>
                </a:lnTo>
                <a:lnTo>
                  <a:pt x="479504" y="168563"/>
                </a:lnTo>
                <a:lnTo>
                  <a:pt x="484968" y="163771"/>
                </a:lnTo>
                <a:lnTo>
                  <a:pt x="489564" y="158671"/>
                </a:lnTo>
                <a:lnTo>
                  <a:pt x="493580" y="153366"/>
                </a:lnTo>
                <a:lnTo>
                  <a:pt x="497209" y="147925"/>
                </a:lnTo>
                <a:lnTo>
                  <a:pt x="501534" y="142392"/>
                </a:lnTo>
                <a:lnTo>
                  <a:pt x="506322" y="136799"/>
                </a:lnTo>
                <a:lnTo>
                  <a:pt x="511420" y="131164"/>
                </a:lnTo>
                <a:lnTo>
                  <a:pt x="522163" y="119825"/>
                </a:lnTo>
                <a:lnTo>
                  <a:pt x="527695" y="114134"/>
                </a:lnTo>
                <a:lnTo>
                  <a:pt x="532336" y="108434"/>
                </a:lnTo>
                <a:lnTo>
                  <a:pt x="536382" y="102730"/>
                </a:lnTo>
                <a:lnTo>
                  <a:pt x="540031" y="97022"/>
                </a:lnTo>
                <a:lnTo>
                  <a:pt x="543417" y="91312"/>
                </a:lnTo>
                <a:lnTo>
                  <a:pt x="546627" y="85600"/>
                </a:lnTo>
                <a:lnTo>
                  <a:pt x="549719" y="79887"/>
                </a:lnTo>
                <a:lnTo>
                  <a:pt x="552733" y="73221"/>
                </a:lnTo>
                <a:lnTo>
                  <a:pt x="555695" y="65920"/>
                </a:lnTo>
                <a:lnTo>
                  <a:pt x="558622" y="58195"/>
                </a:lnTo>
                <a:lnTo>
                  <a:pt x="560574" y="51140"/>
                </a:lnTo>
                <a:lnTo>
                  <a:pt x="561875" y="44531"/>
                </a:lnTo>
                <a:lnTo>
                  <a:pt x="562742" y="38220"/>
                </a:lnTo>
                <a:lnTo>
                  <a:pt x="563320" y="33061"/>
                </a:lnTo>
                <a:lnTo>
                  <a:pt x="563706" y="28669"/>
                </a:lnTo>
                <a:lnTo>
                  <a:pt x="563962" y="24788"/>
                </a:lnTo>
                <a:lnTo>
                  <a:pt x="564248" y="17936"/>
                </a:lnTo>
                <a:lnTo>
                  <a:pt x="564324" y="14776"/>
                </a:lnTo>
                <a:lnTo>
                  <a:pt x="563422" y="12668"/>
                </a:lnTo>
                <a:lnTo>
                  <a:pt x="561869" y="11264"/>
                </a:lnTo>
                <a:lnTo>
                  <a:pt x="559880" y="10327"/>
                </a:lnTo>
                <a:lnTo>
                  <a:pt x="552531" y="4458"/>
                </a:lnTo>
                <a:lnTo>
                  <a:pt x="549846" y="2933"/>
                </a:lnTo>
                <a:lnTo>
                  <a:pt x="544321" y="1238"/>
                </a:lnTo>
                <a:lnTo>
                  <a:pt x="527122" y="149"/>
                </a:lnTo>
                <a:lnTo>
                  <a:pt x="519935" y="0"/>
                </a:lnTo>
                <a:lnTo>
                  <a:pt x="511025" y="2475"/>
                </a:lnTo>
                <a:lnTo>
                  <a:pt x="501668" y="6749"/>
                </a:lnTo>
                <a:lnTo>
                  <a:pt x="490092" y="14511"/>
                </a:lnTo>
                <a:lnTo>
                  <a:pt x="480299" y="20036"/>
                </a:lnTo>
                <a:lnTo>
                  <a:pt x="472137" y="23127"/>
                </a:lnTo>
                <a:lnTo>
                  <a:pt x="468627" y="23951"/>
                </a:lnTo>
                <a:lnTo>
                  <a:pt x="466287" y="25453"/>
                </a:lnTo>
                <a:lnTo>
                  <a:pt x="464727" y="27407"/>
                </a:lnTo>
                <a:lnTo>
                  <a:pt x="463687" y="29661"/>
                </a:lnTo>
                <a:lnTo>
                  <a:pt x="462041" y="31165"/>
                </a:lnTo>
                <a:lnTo>
                  <a:pt x="459991" y="32167"/>
                </a:lnTo>
                <a:lnTo>
                  <a:pt x="457672" y="32835"/>
                </a:lnTo>
                <a:lnTo>
                  <a:pt x="457078" y="33281"/>
                </a:lnTo>
                <a:lnTo>
                  <a:pt x="457635" y="33578"/>
                </a:lnTo>
                <a:lnTo>
                  <a:pt x="461606" y="341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66"/>
          <p:cNvSpPr/>
          <p:nvPr/>
        </p:nvSpPr>
        <p:spPr>
          <a:xfrm>
            <a:off x="1352542" y="4243387"/>
            <a:ext cx="158924" cy="197126"/>
          </a:xfrm>
          <a:custGeom>
            <a:avLst/>
            <a:gdLst/>
            <a:ahLst/>
            <a:cxnLst/>
            <a:rect l="0" t="0" r="0" b="0"/>
            <a:pathLst>
              <a:path w="158924" h="197126">
                <a:moveTo>
                  <a:pt x="4770" y="0"/>
                </a:moveTo>
                <a:lnTo>
                  <a:pt x="54761" y="0"/>
                </a:lnTo>
                <a:lnTo>
                  <a:pt x="55242" y="953"/>
                </a:lnTo>
                <a:lnTo>
                  <a:pt x="55777" y="4551"/>
                </a:lnTo>
                <a:lnTo>
                  <a:pt x="54967" y="6844"/>
                </a:lnTo>
                <a:lnTo>
                  <a:pt x="51527" y="11932"/>
                </a:lnTo>
                <a:lnTo>
                  <a:pt x="46824" y="17368"/>
                </a:lnTo>
                <a:lnTo>
                  <a:pt x="44236" y="20151"/>
                </a:lnTo>
                <a:lnTo>
                  <a:pt x="41558" y="23912"/>
                </a:lnTo>
                <a:lnTo>
                  <a:pt x="38820" y="28324"/>
                </a:lnTo>
                <a:lnTo>
                  <a:pt x="36043" y="33170"/>
                </a:lnTo>
                <a:lnTo>
                  <a:pt x="33239" y="37353"/>
                </a:lnTo>
                <a:lnTo>
                  <a:pt x="30416" y="41095"/>
                </a:lnTo>
                <a:lnTo>
                  <a:pt x="27583" y="44541"/>
                </a:lnTo>
                <a:lnTo>
                  <a:pt x="23788" y="47792"/>
                </a:lnTo>
                <a:lnTo>
                  <a:pt x="19354" y="50911"/>
                </a:lnTo>
                <a:lnTo>
                  <a:pt x="14493" y="53943"/>
                </a:lnTo>
                <a:lnTo>
                  <a:pt x="11252" y="56917"/>
                </a:lnTo>
                <a:lnTo>
                  <a:pt x="9091" y="59853"/>
                </a:lnTo>
                <a:lnTo>
                  <a:pt x="5624" y="66856"/>
                </a:lnTo>
                <a:lnTo>
                  <a:pt x="2609" y="70354"/>
                </a:lnTo>
                <a:lnTo>
                  <a:pt x="472" y="72620"/>
                </a:lnTo>
                <a:lnTo>
                  <a:pt x="0" y="75083"/>
                </a:lnTo>
                <a:lnTo>
                  <a:pt x="637" y="77678"/>
                </a:lnTo>
                <a:lnTo>
                  <a:pt x="4528" y="85254"/>
                </a:lnTo>
                <a:lnTo>
                  <a:pt x="9249" y="85585"/>
                </a:lnTo>
                <a:lnTo>
                  <a:pt x="62329" y="85724"/>
                </a:lnTo>
                <a:lnTo>
                  <a:pt x="96246" y="85725"/>
                </a:lnTo>
                <a:lnTo>
                  <a:pt x="100996" y="86678"/>
                </a:lnTo>
                <a:lnTo>
                  <a:pt x="105116" y="88265"/>
                </a:lnTo>
                <a:lnTo>
                  <a:pt x="108815" y="90276"/>
                </a:lnTo>
                <a:lnTo>
                  <a:pt x="113186" y="91617"/>
                </a:lnTo>
                <a:lnTo>
                  <a:pt x="118005" y="92510"/>
                </a:lnTo>
                <a:lnTo>
                  <a:pt x="123122" y="93106"/>
                </a:lnTo>
                <a:lnTo>
                  <a:pt x="127487" y="94456"/>
                </a:lnTo>
                <a:lnTo>
                  <a:pt x="131349" y="96308"/>
                </a:lnTo>
                <a:lnTo>
                  <a:pt x="134876" y="98496"/>
                </a:lnTo>
                <a:lnTo>
                  <a:pt x="138179" y="100906"/>
                </a:lnTo>
                <a:lnTo>
                  <a:pt x="141335" y="103466"/>
                </a:lnTo>
                <a:lnTo>
                  <a:pt x="144391" y="106125"/>
                </a:lnTo>
                <a:lnTo>
                  <a:pt x="147380" y="108850"/>
                </a:lnTo>
                <a:lnTo>
                  <a:pt x="153243" y="114418"/>
                </a:lnTo>
                <a:lnTo>
                  <a:pt x="155187" y="118189"/>
                </a:lnTo>
                <a:lnTo>
                  <a:pt x="156483" y="122607"/>
                </a:lnTo>
                <a:lnTo>
                  <a:pt x="157347" y="127458"/>
                </a:lnTo>
                <a:lnTo>
                  <a:pt x="157923" y="131645"/>
                </a:lnTo>
                <a:lnTo>
                  <a:pt x="158307" y="135388"/>
                </a:lnTo>
                <a:lnTo>
                  <a:pt x="158563" y="138836"/>
                </a:lnTo>
                <a:lnTo>
                  <a:pt x="158733" y="142087"/>
                </a:lnTo>
                <a:lnTo>
                  <a:pt x="158923" y="148240"/>
                </a:lnTo>
                <a:lnTo>
                  <a:pt x="158021" y="151214"/>
                </a:lnTo>
                <a:lnTo>
                  <a:pt x="154479" y="157059"/>
                </a:lnTo>
                <a:lnTo>
                  <a:pt x="152201" y="160903"/>
                </a:lnTo>
                <a:lnTo>
                  <a:pt x="149730" y="165372"/>
                </a:lnTo>
                <a:lnTo>
                  <a:pt x="147130" y="170255"/>
                </a:lnTo>
                <a:lnTo>
                  <a:pt x="144444" y="173511"/>
                </a:lnTo>
                <a:lnTo>
                  <a:pt x="141701" y="175682"/>
                </a:lnTo>
                <a:lnTo>
                  <a:pt x="125904" y="183716"/>
                </a:lnTo>
                <a:lnTo>
                  <a:pt x="121721" y="186295"/>
                </a:lnTo>
                <a:lnTo>
                  <a:pt x="117980" y="188967"/>
                </a:lnTo>
                <a:lnTo>
                  <a:pt x="114533" y="191700"/>
                </a:lnTo>
                <a:lnTo>
                  <a:pt x="110330" y="193523"/>
                </a:lnTo>
                <a:lnTo>
                  <a:pt x="105624" y="194738"/>
                </a:lnTo>
                <a:lnTo>
                  <a:pt x="100581" y="195548"/>
                </a:lnTo>
                <a:lnTo>
                  <a:pt x="96266" y="196088"/>
                </a:lnTo>
                <a:lnTo>
                  <a:pt x="92437" y="196448"/>
                </a:lnTo>
                <a:lnTo>
                  <a:pt x="88933" y="196688"/>
                </a:lnTo>
                <a:lnTo>
                  <a:pt x="85643" y="196848"/>
                </a:lnTo>
                <a:lnTo>
                  <a:pt x="79449" y="197025"/>
                </a:lnTo>
                <a:lnTo>
                  <a:pt x="66055" y="197125"/>
                </a:lnTo>
                <a:lnTo>
                  <a:pt x="61819" y="196187"/>
                </a:lnTo>
                <a:lnTo>
                  <a:pt x="58043" y="194609"/>
                </a:lnTo>
                <a:lnTo>
                  <a:pt x="48242" y="188947"/>
                </a:lnTo>
                <a:lnTo>
                  <a:pt x="45363" y="186212"/>
                </a:lnTo>
                <a:lnTo>
                  <a:pt x="40305" y="181246"/>
                </a:lnTo>
                <a:lnTo>
                  <a:pt x="39890" y="179885"/>
                </a:lnTo>
                <a:lnTo>
                  <a:pt x="39306" y="174373"/>
                </a:lnTo>
                <a:lnTo>
                  <a:pt x="3906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67"/>
          <p:cNvSpPr/>
          <p:nvPr/>
        </p:nvSpPr>
        <p:spPr>
          <a:xfrm>
            <a:off x="1572161" y="4277678"/>
            <a:ext cx="170623" cy="188550"/>
          </a:xfrm>
          <a:custGeom>
            <a:avLst/>
            <a:gdLst/>
            <a:ahLst/>
            <a:cxnLst/>
            <a:rect l="0" t="0" r="0" b="0"/>
            <a:pathLst>
              <a:path w="170623" h="188550">
                <a:moveTo>
                  <a:pt x="76616" y="8572"/>
                </a:moveTo>
                <a:lnTo>
                  <a:pt x="81167" y="8572"/>
                </a:lnTo>
                <a:lnTo>
                  <a:pt x="82507" y="7619"/>
                </a:lnTo>
                <a:lnTo>
                  <a:pt x="83401" y="6032"/>
                </a:lnTo>
                <a:lnTo>
                  <a:pt x="84835" y="1191"/>
                </a:lnTo>
                <a:lnTo>
                  <a:pt x="85906" y="794"/>
                </a:lnTo>
                <a:lnTo>
                  <a:pt x="91010" y="234"/>
                </a:lnTo>
                <a:lnTo>
                  <a:pt x="93399" y="30"/>
                </a:lnTo>
                <a:lnTo>
                  <a:pt x="80981" y="0"/>
                </a:lnTo>
                <a:lnTo>
                  <a:pt x="77621" y="952"/>
                </a:lnTo>
                <a:lnTo>
                  <a:pt x="73476" y="2540"/>
                </a:lnTo>
                <a:lnTo>
                  <a:pt x="68808" y="4550"/>
                </a:lnTo>
                <a:lnTo>
                  <a:pt x="58541" y="9324"/>
                </a:lnTo>
                <a:lnTo>
                  <a:pt x="53136" y="11931"/>
                </a:lnTo>
                <a:lnTo>
                  <a:pt x="48580" y="14621"/>
                </a:lnTo>
                <a:lnTo>
                  <a:pt x="44590" y="17367"/>
                </a:lnTo>
                <a:lnTo>
                  <a:pt x="40978" y="20150"/>
                </a:lnTo>
                <a:lnTo>
                  <a:pt x="36665" y="23910"/>
                </a:lnTo>
                <a:lnTo>
                  <a:pt x="31884" y="28323"/>
                </a:lnTo>
                <a:lnTo>
                  <a:pt x="26792" y="33169"/>
                </a:lnTo>
                <a:lnTo>
                  <a:pt x="22445" y="36400"/>
                </a:lnTo>
                <a:lnTo>
                  <a:pt x="18595" y="38554"/>
                </a:lnTo>
                <a:lnTo>
                  <a:pt x="15075" y="39990"/>
                </a:lnTo>
                <a:lnTo>
                  <a:pt x="11776" y="41900"/>
                </a:lnTo>
                <a:lnTo>
                  <a:pt x="8625" y="44126"/>
                </a:lnTo>
                <a:lnTo>
                  <a:pt x="5571" y="46561"/>
                </a:lnTo>
                <a:lnTo>
                  <a:pt x="3535" y="49138"/>
                </a:lnTo>
                <a:lnTo>
                  <a:pt x="2178" y="51808"/>
                </a:lnTo>
                <a:lnTo>
                  <a:pt x="670" y="57316"/>
                </a:lnTo>
                <a:lnTo>
                  <a:pt x="0" y="62938"/>
                </a:lnTo>
                <a:lnTo>
                  <a:pt x="1726" y="64818"/>
                </a:lnTo>
                <a:lnTo>
                  <a:pt x="4782" y="66072"/>
                </a:lnTo>
                <a:lnTo>
                  <a:pt x="8724" y="66908"/>
                </a:lnTo>
                <a:lnTo>
                  <a:pt x="12305" y="68417"/>
                </a:lnTo>
                <a:lnTo>
                  <a:pt x="15644" y="70376"/>
                </a:lnTo>
                <a:lnTo>
                  <a:pt x="18823" y="72635"/>
                </a:lnTo>
                <a:lnTo>
                  <a:pt x="21895" y="74140"/>
                </a:lnTo>
                <a:lnTo>
                  <a:pt x="24895" y="75144"/>
                </a:lnTo>
                <a:lnTo>
                  <a:pt x="27848" y="75814"/>
                </a:lnTo>
                <a:lnTo>
                  <a:pt x="31722" y="76260"/>
                </a:lnTo>
                <a:lnTo>
                  <a:pt x="36209" y="76557"/>
                </a:lnTo>
                <a:lnTo>
                  <a:pt x="41106" y="76755"/>
                </a:lnTo>
                <a:lnTo>
                  <a:pt x="51626" y="76975"/>
                </a:lnTo>
                <a:lnTo>
                  <a:pt x="73902" y="77117"/>
                </a:lnTo>
                <a:lnTo>
                  <a:pt x="79569" y="78081"/>
                </a:lnTo>
                <a:lnTo>
                  <a:pt x="85252" y="79676"/>
                </a:lnTo>
                <a:lnTo>
                  <a:pt x="90946" y="81692"/>
                </a:lnTo>
                <a:lnTo>
                  <a:pt x="97599" y="83036"/>
                </a:lnTo>
                <a:lnTo>
                  <a:pt x="104893" y="83932"/>
                </a:lnTo>
                <a:lnTo>
                  <a:pt x="112612" y="84530"/>
                </a:lnTo>
                <a:lnTo>
                  <a:pt x="118711" y="85880"/>
                </a:lnTo>
                <a:lnTo>
                  <a:pt x="123729" y="87733"/>
                </a:lnTo>
                <a:lnTo>
                  <a:pt x="159732" y="105844"/>
                </a:lnTo>
                <a:lnTo>
                  <a:pt x="163459" y="108662"/>
                </a:lnTo>
                <a:lnTo>
                  <a:pt x="165944" y="111494"/>
                </a:lnTo>
                <a:lnTo>
                  <a:pt x="167600" y="114334"/>
                </a:lnTo>
                <a:lnTo>
                  <a:pt x="169441" y="120030"/>
                </a:lnTo>
                <a:lnTo>
                  <a:pt x="170259" y="125736"/>
                </a:lnTo>
                <a:lnTo>
                  <a:pt x="170622" y="131447"/>
                </a:lnTo>
                <a:lnTo>
                  <a:pt x="169767" y="134304"/>
                </a:lnTo>
                <a:lnTo>
                  <a:pt x="166277" y="140017"/>
                </a:lnTo>
                <a:lnTo>
                  <a:pt x="164012" y="143827"/>
                </a:lnTo>
                <a:lnTo>
                  <a:pt x="161550" y="148272"/>
                </a:lnTo>
                <a:lnTo>
                  <a:pt x="158956" y="153140"/>
                </a:lnTo>
                <a:lnTo>
                  <a:pt x="155322" y="157338"/>
                </a:lnTo>
                <a:lnTo>
                  <a:pt x="150994" y="161089"/>
                </a:lnTo>
                <a:lnTo>
                  <a:pt x="146204" y="164543"/>
                </a:lnTo>
                <a:lnTo>
                  <a:pt x="142058" y="167797"/>
                </a:lnTo>
                <a:lnTo>
                  <a:pt x="138341" y="170920"/>
                </a:lnTo>
                <a:lnTo>
                  <a:pt x="134911" y="173953"/>
                </a:lnTo>
                <a:lnTo>
                  <a:pt x="130720" y="176929"/>
                </a:lnTo>
                <a:lnTo>
                  <a:pt x="126020" y="179865"/>
                </a:lnTo>
                <a:lnTo>
                  <a:pt x="120982" y="182775"/>
                </a:lnTo>
                <a:lnTo>
                  <a:pt x="115718" y="184714"/>
                </a:lnTo>
                <a:lnTo>
                  <a:pt x="110304" y="186008"/>
                </a:lnTo>
                <a:lnTo>
                  <a:pt x="104790" y="186870"/>
                </a:lnTo>
                <a:lnTo>
                  <a:pt x="100161" y="187445"/>
                </a:lnTo>
                <a:lnTo>
                  <a:pt x="96123" y="187828"/>
                </a:lnTo>
                <a:lnTo>
                  <a:pt x="92478" y="188083"/>
                </a:lnTo>
                <a:lnTo>
                  <a:pt x="89096" y="188254"/>
                </a:lnTo>
                <a:lnTo>
                  <a:pt x="82798" y="188443"/>
                </a:lnTo>
                <a:lnTo>
                  <a:pt x="73897" y="188549"/>
                </a:lnTo>
                <a:lnTo>
                  <a:pt x="70993" y="187611"/>
                </a:lnTo>
                <a:lnTo>
                  <a:pt x="68105" y="186034"/>
                </a:lnTo>
                <a:lnTo>
                  <a:pt x="65227" y="184030"/>
                </a:lnTo>
                <a:lnTo>
                  <a:pt x="62356" y="182694"/>
                </a:lnTo>
                <a:lnTo>
                  <a:pt x="59489" y="181803"/>
                </a:lnTo>
                <a:lnTo>
                  <a:pt x="56626" y="181209"/>
                </a:lnTo>
                <a:lnTo>
                  <a:pt x="54716" y="179861"/>
                </a:lnTo>
                <a:lnTo>
                  <a:pt x="53444" y="178010"/>
                </a:lnTo>
                <a:lnTo>
                  <a:pt x="52030" y="173412"/>
                </a:lnTo>
                <a:lnTo>
                  <a:pt x="51401" y="168194"/>
                </a:lnTo>
                <a:lnTo>
                  <a:pt x="51122" y="162700"/>
                </a:lnTo>
                <a:lnTo>
                  <a:pt x="51048" y="159901"/>
                </a:lnTo>
                <a:lnTo>
                  <a:pt x="51950" y="158036"/>
                </a:lnTo>
                <a:lnTo>
                  <a:pt x="53505" y="156792"/>
                </a:lnTo>
                <a:lnTo>
                  <a:pt x="59471" y="1543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68"/>
          <p:cNvSpPr/>
          <p:nvPr/>
        </p:nvSpPr>
        <p:spPr>
          <a:xfrm>
            <a:off x="1914525" y="4236167"/>
            <a:ext cx="385763" cy="358541"/>
          </a:xfrm>
          <a:custGeom>
            <a:avLst/>
            <a:gdLst/>
            <a:ahLst/>
            <a:cxnLst/>
            <a:rect l="0" t="0" r="0" b="0"/>
            <a:pathLst>
              <a:path w="385763" h="358541">
                <a:moveTo>
                  <a:pt x="0" y="15793"/>
                </a:moveTo>
                <a:lnTo>
                  <a:pt x="0" y="107270"/>
                </a:lnTo>
                <a:lnTo>
                  <a:pt x="952" y="112020"/>
                </a:lnTo>
                <a:lnTo>
                  <a:pt x="4550" y="119838"/>
                </a:lnTo>
                <a:lnTo>
                  <a:pt x="11931" y="129594"/>
                </a:lnTo>
                <a:lnTo>
                  <a:pt x="20151" y="138518"/>
                </a:lnTo>
                <a:lnTo>
                  <a:pt x="23911" y="140472"/>
                </a:lnTo>
                <a:lnTo>
                  <a:pt x="33169" y="142643"/>
                </a:lnTo>
                <a:lnTo>
                  <a:pt x="44541" y="143866"/>
                </a:lnTo>
                <a:lnTo>
                  <a:pt x="53943" y="144228"/>
                </a:lnTo>
                <a:lnTo>
                  <a:pt x="62392" y="141772"/>
                </a:lnTo>
                <a:lnTo>
                  <a:pt x="71545" y="137506"/>
                </a:lnTo>
                <a:lnTo>
                  <a:pt x="83005" y="129749"/>
                </a:lnTo>
                <a:lnTo>
                  <a:pt x="92771" y="124225"/>
                </a:lnTo>
                <a:lnTo>
                  <a:pt x="103461" y="116055"/>
                </a:lnTo>
                <a:lnTo>
                  <a:pt x="113610" y="106074"/>
                </a:lnTo>
                <a:lnTo>
                  <a:pt x="121296" y="95287"/>
                </a:lnTo>
                <a:lnTo>
                  <a:pt x="130426" y="84144"/>
                </a:lnTo>
                <a:lnTo>
                  <a:pt x="139882" y="73793"/>
                </a:lnTo>
                <a:lnTo>
                  <a:pt x="147260" y="66018"/>
                </a:lnTo>
                <a:lnTo>
                  <a:pt x="153713" y="56848"/>
                </a:lnTo>
                <a:lnTo>
                  <a:pt x="159757" y="46422"/>
                </a:lnTo>
                <a:lnTo>
                  <a:pt x="165618" y="35438"/>
                </a:lnTo>
                <a:lnTo>
                  <a:pt x="168858" y="26747"/>
                </a:lnTo>
                <a:lnTo>
                  <a:pt x="170682" y="16498"/>
                </a:lnTo>
                <a:lnTo>
                  <a:pt x="171382" y="5495"/>
                </a:lnTo>
                <a:lnTo>
                  <a:pt x="171436" y="0"/>
                </a:lnTo>
                <a:lnTo>
                  <a:pt x="171449" y="11453"/>
                </a:lnTo>
                <a:lnTo>
                  <a:pt x="172402" y="13852"/>
                </a:lnTo>
                <a:lnTo>
                  <a:pt x="176000" y="19058"/>
                </a:lnTo>
                <a:lnTo>
                  <a:pt x="177341" y="22732"/>
                </a:lnTo>
                <a:lnTo>
                  <a:pt x="178830" y="31894"/>
                </a:lnTo>
                <a:lnTo>
                  <a:pt x="179492" y="42316"/>
                </a:lnTo>
                <a:lnTo>
                  <a:pt x="179669" y="47763"/>
                </a:lnTo>
                <a:lnTo>
                  <a:pt x="179917" y="69080"/>
                </a:lnTo>
                <a:lnTo>
                  <a:pt x="180905" y="77035"/>
                </a:lnTo>
                <a:lnTo>
                  <a:pt x="182515" y="85196"/>
                </a:lnTo>
                <a:lnTo>
                  <a:pt x="184542" y="93494"/>
                </a:lnTo>
                <a:lnTo>
                  <a:pt x="185893" y="101884"/>
                </a:lnTo>
                <a:lnTo>
                  <a:pt x="186793" y="110334"/>
                </a:lnTo>
                <a:lnTo>
                  <a:pt x="187394" y="118825"/>
                </a:lnTo>
                <a:lnTo>
                  <a:pt x="188747" y="127344"/>
                </a:lnTo>
                <a:lnTo>
                  <a:pt x="190601" y="135880"/>
                </a:lnTo>
                <a:lnTo>
                  <a:pt x="192790" y="144428"/>
                </a:lnTo>
                <a:lnTo>
                  <a:pt x="194249" y="152985"/>
                </a:lnTo>
                <a:lnTo>
                  <a:pt x="195221" y="161547"/>
                </a:lnTo>
                <a:lnTo>
                  <a:pt x="195870" y="170112"/>
                </a:lnTo>
                <a:lnTo>
                  <a:pt x="197255" y="178680"/>
                </a:lnTo>
                <a:lnTo>
                  <a:pt x="199131" y="187249"/>
                </a:lnTo>
                <a:lnTo>
                  <a:pt x="201334" y="195819"/>
                </a:lnTo>
                <a:lnTo>
                  <a:pt x="203755" y="204391"/>
                </a:lnTo>
                <a:lnTo>
                  <a:pt x="208985" y="221534"/>
                </a:lnTo>
                <a:lnTo>
                  <a:pt x="210760" y="230106"/>
                </a:lnTo>
                <a:lnTo>
                  <a:pt x="211944" y="238678"/>
                </a:lnTo>
                <a:lnTo>
                  <a:pt x="212734" y="247251"/>
                </a:lnTo>
                <a:lnTo>
                  <a:pt x="213260" y="254870"/>
                </a:lnTo>
                <a:lnTo>
                  <a:pt x="213610" y="261855"/>
                </a:lnTo>
                <a:lnTo>
                  <a:pt x="214000" y="274696"/>
                </a:lnTo>
                <a:lnTo>
                  <a:pt x="214271" y="304251"/>
                </a:lnTo>
                <a:lnTo>
                  <a:pt x="214300" y="321501"/>
                </a:lnTo>
                <a:lnTo>
                  <a:pt x="213351" y="326278"/>
                </a:lnTo>
                <a:lnTo>
                  <a:pt x="208418" y="337553"/>
                </a:lnTo>
                <a:lnTo>
                  <a:pt x="206930" y="343899"/>
                </a:lnTo>
                <a:lnTo>
                  <a:pt x="203729" y="349896"/>
                </a:lnTo>
                <a:lnTo>
                  <a:pt x="198463" y="356955"/>
                </a:lnTo>
                <a:lnTo>
                  <a:pt x="197079" y="357534"/>
                </a:lnTo>
                <a:lnTo>
                  <a:pt x="189900" y="358540"/>
                </a:lnTo>
                <a:lnTo>
                  <a:pt x="179880" y="354097"/>
                </a:lnTo>
                <a:lnTo>
                  <a:pt x="173947" y="351298"/>
                </a:lnTo>
                <a:lnTo>
                  <a:pt x="167639" y="341367"/>
                </a:lnTo>
                <a:lnTo>
                  <a:pt x="164993" y="334165"/>
                </a:lnTo>
                <a:lnTo>
                  <a:pt x="163818" y="326837"/>
                </a:lnTo>
                <a:lnTo>
                  <a:pt x="163295" y="317229"/>
                </a:lnTo>
                <a:lnTo>
                  <a:pt x="163063" y="306609"/>
                </a:lnTo>
                <a:lnTo>
                  <a:pt x="162914" y="284270"/>
                </a:lnTo>
                <a:lnTo>
                  <a:pt x="163854" y="278598"/>
                </a:lnTo>
                <a:lnTo>
                  <a:pt x="165433" y="272910"/>
                </a:lnTo>
                <a:lnTo>
                  <a:pt x="174812" y="245546"/>
                </a:lnTo>
                <a:lnTo>
                  <a:pt x="177501" y="238494"/>
                </a:lnTo>
                <a:lnTo>
                  <a:pt x="180246" y="231888"/>
                </a:lnTo>
                <a:lnTo>
                  <a:pt x="183029" y="225579"/>
                </a:lnTo>
                <a:lnTo>
                  <a:pt x="186789" y="219468"/>
                </a:lnTo>
                <a:lnTo>
                  <a:pt x="191201" y="213488"/>
                </a:lnTo>
                <a:lnTo>
                  <a:pt x="196047" y="207598"/>
                </a:lnTo>
                <a:lnTo>
                  <a:pt x="202135" y="201765"/>
                </a:lnTo>
                <a:lnTo>
                  <a:pt x="209052" y="195972"/>
                </a:lnTo>
                <a:lnTo>
                  <a:pt x="216520" y="190205"/>
                </a:lnTo>
                <a:lnTo>
                  <a:pt x="223404" y="185407"/>
                </a:lnTo>
                <a:lnTo>
                  <a:pt x="229898" y="181256"/>
                </a:lnTo>
                <a:lnTo>
                  <a:pt x="236133" y="177537"/>
                </a:lnTo>
                <a:lnTo>
                  <a:pt x="248140" y="168324"/>
                </a:lnTo>
                <a:lnTo>
                  <a:pt x="254009" y="163200"/>
                </a:lnTo>
                <a:lnTo>
                  <a:pt x="260779" y="158832"/>
                </a:lnTo>
                <a:lnTo>
                  <a:pt x="268150" y="154967"/>
                </a:lnTo>
                <a:lnTo>
                  <a:pt x="283008" y="148133"/>
                </a:lnTo>
                <a:lnTo>
                  <a:pt x="308068" y="135984"/>
                </a:lnTo>
                <a:lnTo>
                  <a:pt x="319799" y="131124"/>
                </a:lnTo>
                <a:lnTo>
                  <a:pt x="331363" y="128963"/>
                </a:lnTo>
                <a:lnTo>
                  <a:pt x="342852" y="125463"/>
                </a:lnTo>
                <a:lnTo>
                  <a:pt x="353356" y="121685"/>
                </a:lnTo>
                <a:lnTo>
                  <a:pt x="364624" y="119558"/>
                </a:lnTo>
                <a:lnTo>
                  <a:pt x="373996" y="118928"/>
                </a:lnTo>
                <a:lnTo>
                  <a:pt x="385762" y="1186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69"/>
          <p:cNvSpPr/>
          <p:nvPr/>
        </p:nvSpPr>
        <p:spPr>
          <a:xfrm>
            <a:off x="2780495" y="4218080"/>
            <a:ext cx="170823" cy="342478"/>
          </a:xfrm>
          <a:custGeom>
            <a:avLst/>
            <a:gdLst/>
            <a:ahLst/>
            <a:cxnLst/>
            <a:rect l="0" t="0" r="0" b="0"/>
            <a:pathLst>
              <a:path w="170823" h="342478">
                <a:moveTo>
                  <a:pt x="59859" y="25307"/>
                </a:moveTo>
                <a:lnTo>
                  <a:pt x="51640" y="25307"/>
                </a:lnTo>
                <a:lnTo>
                  <a:pt x="51308" y="34990"/>
                </a:lnTo>
                <a:lnTo>
                  <a:pt x="51287" y="82889"/>
                </a:lnTo>
                <a:lnTo>
                  <a:pt x="52240" y="89412"/>
                </a:lnTo>
                <a:lnTo>
                  <a:pt x="53827" y="96619"/>
                </a:lnTo>
                <a:lnTo>
                  <a:pt x="55838" y="104281"/>
                </a:lnTo>
                <a:lnTo>
                  <a:pt x="57178" y="111294"/>
                </a:lnTo>
                <a:lnTo>
                  <a:pt x="58072" y="117874"/>
                </a:lnTo>
                <a:lnTo>
                  <a:pt x="58668" y="124166"/>
                </a:lnTo>
                <a:lnTo>
                  <a:pt x="59065" y="131218"/>
                </a:lnTo>
                <a:lnTo>
                  <a:pt x="59507" y="146674"/>
                </a:lnTo>
                <a:lnTo>
                  <a:pt x="60576" y="154796"/>
                </a:lnTo>
                <a:lnTo>
                  <a:pt x="62243" y="163068"/>
                </a:lnTo>
                <a:lnTo>
                  <a:pt x="64306" y="171440"/>
                </a:lnTo>
                <a:lnTo>
                  <a:pt x="65681" y="178927"/>
                </a:lnTo>
                <a:lnTo>
                  <a:pt x="66598" y="185823"/>
                </a:lnTo>
                <a:lnTo>
                  <a:pt x="67209" y="192325"/>
                </a:lnTo>
                <a:lnTo>
                  <a:pt x="68570" y="199518"/>
                </a:lnTo>
                <a:lnTo>
                  <a:pt x="70429" y="207170"/>
                </a:lnTo>
                <a:lnTo>
                  <a:pt x="72621" y="215129"/>
                </a:lnTo>
                <a:lnTo>
                  <a:pt x="73129" y="223292"/>
                </a:lnTo>
                <a:lnTo>
                  <a:pt x="72516" y="231592"/>
                </a:lnTo>
                <a:lnTo>
                  <a:pt x="71155" y="239983"/>
                </a:lnTo>
                <a:lnTo>
                  <a:pt x="71200" y="247482"/>
                </a:lnTo>
                <a:lnTo>
                  <a:pt x="72182" y="254386"/>
                </a:lnTo>
                <a:lnTo>
                  <a:pt x="73790" y="260894"/>
                </a:lnTo>
                <a:lnTo>
                  <a:pt x="74861" y="267138"/>
                </a:lnTo>
                <a:lnTo>
                  <a:pt x="75576" y="273205"/>
                </a:lnTo>
                <a:lnTo>
                  <a:pt x="76052" y="279155"/>
                </a:lnTo>
                <a:lnTo>
                  <a:pt x="77322" y="285026"/>
                </a:lnTo>
                <a:lnTo>
                  <a:pt x="79121" y="290846"/>
                </a:lnTo>
                <a:lnTo>
                  <a:pt x="81273" y="296631"/>
                </a:lnTo>
                <a:lnTo>
                  <a:pt x="82708" y="302392"/>
                </a:lnTo>
                <a:lnTo>
                  <a:pt x="83664" y="308138"/>
                </a:lnTo>
                <a:lnTo>
                  <a:pt x="84302" y="313873"/>
                </a:lnTo>
                <a:lnTo>
                  <a:pt x="85679" y="317697"/>
                </a:lnTo>
                <a:lnTo>
                  <a:pt x="87550" y="320246"/>
                </a:lnTo>
                <a:lnTo>
                  <a:pt x="89750" y="321946"/>
                </a:lnTo>
                <a:lnTo>
                  <a:pt x="91216" y="324031"/>
                </a:lnTo>
                <a:lnTo>
                  <a:pt x="92846" y="328888"/>
                </a:lnTo>
                <a:lnTo>
                  <a:pt x="93892" y="338815"/>
                </a:lnTo>
                <a:lnTo>
                  <a:pt x="94149" y="342477"/>
                </a:lnTo>
                <a:lnTo>
                  <a:pt x="94149" y="337935"/>
                </a:lnTo>
                <a:lnTo>
                  <a:pt x="93197" y="336596"/>
                </a:lnTo>
                <a:lnTo>
                  <a:pt x="91609" y="335703"/>
                </a:lnTo>
                <a:lnTo>
                  <a:pt x="89599" y="335108"/>
                </a:lnTo>
                <a:lnTo>
                  <a:pt x="88258" y="333759"/>
                </a:lnTo>
                <a:lnTo>
                  <a:pt x="87364" y="331907"/>
                </a:lnTo>
                <a:lnTo>
                  <a:pt x="86769" y="329719"/>
                </a:lnTo>
                <a:lnTo>
                  <a:pt x="83567" y="324749"/>
                </a:lnTo>
                <a:lnTo>
                  <a:pt x="81379" y="322090"/>
                </a:lnTo>
                <a:lnTo>
                  <a:pt x="78016" y="318412"/>
                </a:lnTo>
                <a:lnTo>
                  <a:pt x="69199" y="309246"/>
                </a:lnTo>
                <a:lnTo>
                  <a:pt x="65133" y="304135"/>
                </a:lnTo>
                <a:lnTo>
                  <a:pt x="61470" y="298822"/>
                </a:lnTo>
                <a:lnTo>
                  <a:pt x="58076" y="293376"/>
                </a:lnTo>
                <a:lnTo>
                  <a:pt x="54861" y="287839"/>
                </a:lnTo>
                <a:lnTo>
                  <a:pt x="48748" y="276608"/>
                </a:lnTo>
                <a:lnTo>
                  <a:pt x="37062" y="253876"/>
                </a:lnTo>
                <a:lnTo>
                  <a:pt x="22720" y="225328"/>
                </a:lnTo>
                <a:lnTo>
                  <a:pt x="19860" y="218662"/>
                </a:lnTo>
                <a:lnTo>
                  <a:pt x="17001" y="211360"/>
                </a:lnTo>
                <a:lnTo>
                  <a:pt x="14142" y="203635"/>
                </a:lnTo>
                <a:lnTo>
                  <a:pt x="11284" y="196580"/>
                </a:lnTo>
                <a:lnTo>
                  <a:pt x="8426" y="189971"/>
                </a:lnTo>
                <a:lnTo>
                  <a:pt x="5568" y="183661"/>
                </a:lnTo>
                <a:lnTo>
                  <a:pt x="3663" y="176596"/>
                </a:lnTo>
                <a:lnTo>
                  <a:pt x="2392" y="169029"/>
                </a:lnTo>
                <a:lnTo>
                  <a:pt x="1546" y="161127"/>
                </a:lnTo>
                <a:lnTo>
                  <a:pt x="981" y="153001"/>
                </a:lnTo>
                <a:lnTo>
                  <a:pt x="605" y="144726"/>
                </a:lnTo>
                <a:lnTo>
                  <a:pt x="75" y="121968"/>
                </a:lnTo>
                <a:lnTo>
                  <a:pt x="0" y="115465"/>
                </a:lnTo>
                <a:lnTo>
                  <a:pt x="904" y="109225"/>
                </a:lnTo>
                <a:lnTo>
                  <a:pt x="2458" y="103160"/>
                </a:lnTo>
                <a:lnTo>
                  <a:pt x="4447" y="97212"/>
                </a:lnTo>
                <a:lnTo>
                  <a:pt x="5773" y="91341"/>
                </a:lnTo>
                <a:lnTo>
                  <a:pt x="6657" y="85522"/>
                </a:lnTo>
                <a:lnTo>
                  <a:pt x="7246" y="79738"/>
                </a:lnTo>
                <a:lnTo>
                  <a:pt x="9544" y="73977"/>
                </a:lnTo>
                <a:lnTo>
                  <a:pt x="12981" y="68231"/>
                </a:lnTo>
                <a:lnTo>
                  <a:pt x="17177" y="62495"/>
                </a:lnTo>
                <a:lnTo>
                  <a:pt x="20927" y="56767"/>
                </a:lnTo>
                <a:lnTo>
                  <a:pt x="24379" y="51043"/>
                </a:lnTo>
                <a:lnTo>
                  <a:pt x="27633" y="45322"/>
                </a:lnTo>
                <a:lnTo>
                  <a:pt x="31708" y="39603"/>
                </a:lnTo>
                <a:lnTo>
                  <a:pt x="36329" y="33885"/>
                </a:lnTo>
                <a:lnTo>
                  <a:pt x="41315" y="28168"/>
                </a:lnTo>
                <a:lnTo>
                  <a:pt x="46544" y="23405"/>
                </a:lnTo>
                <a:lnTo>
                  <a:pt x="51935" y="19276"/>
                </a:lnTo>
                <a:lnTo>
                  <a:pt x="57434" y="15572"/>
                </a:lnTo>
                <a:lnTo>
                  <a:pt x="62053" y="13102"/>
                </a:lnTo>
                <a:lnTo>
                  <a:pt x="66084" y="11455"/>
                </a:lnTo>
                <a:lnTo>
                  <a:pt x="69724" y="10358"/>
                </a:lnTo>
                <a:lnTo>
                  <a:pt x="74056" y="8673"/>
                </a:lnTo>
                <a:lnTo>
                  <a:pt x="78849" y="6598"/>
                </a:lnTo>
                <a:lnTo>
                  <a:pt x="83949" y="4262"/>
                </a:lnTo>
                <a:lnTo>
                  <a:pt x="89254" y="2705"/>
                </a:lnTo>
                <a:lnTo>
                  <a:pt x="94696" y="1666"/>
                </a:lnTo>
                <a:lnTo>
                  <a:pt x="100229" y="974"/>
                </a:lnTo>
                <a:lnTo>
                  <a:pt x="104870" y="512"/>
                </a:lnTo>
                <a:lnTo>
                  <a:pt x="108916" y="205"/>
                </a:lnTo>
                <a:lnTo>
                  <a:pt x="112567" y="0"/>
                </a:lnTo>
                <a:lnTo>
                  <a:pt x="115953" y="815"/>
                </a:lnTo>
                <a:lnTo>
                  <a:pt x="119162" y="2312"/>
                </a:lnTo>
                <a:lnTo>
                  <a:pt x="122255" y="4262"/>
                </a:lnTo>
                <a:lnTo>
                  <a:pt x="125269" y="5562"/>
                </a:lnTo>
                <a:lnTo>
                  <a:pt x="128231" y="6429"/>
                </a:lnTo>
                <a:lnTo>
                  <a:pt x="131158" y="7007"/>
                </a:lnTo>
                <a:lnTo>
                  <a:pt x="135014" y="8344"/>
                </a:lnTo>
                <a:lnTo>
                  <a:pt x="139490" y="10189"/>
                </a:lnTo>
                <a:lnTo>
                  <a:pt x="144379" y="12371"/>
                </a:lnTo>
                <a:lnTo>
                  <a:pt x="147638" y="14778"/>
                </a:lnTo>
                <a:lnTo>
                  <a:pt x="149811" y="17335"/>
                </a:lnTo>
                <a:lnTo>
                  <a:pt x="153178" y="22716"/>
                </a:lnTo>
                <a:lnTo>
                  <a:pt x="157849" y="28284"/>
                </a:lnTo>
                <a:lnTo>
                  <a:pt x="163101" y="33932"/>
                </a:lnTo>
                <a:lnTo>
                  <a:pt x="165835" y="36773"/>
                </a:lnTo>
                <a:lnTo>
                  <a:pt x="167657" y="39618"/>
                </a:lnTo>
                <a:lnTo>
                  <a:pt x="169682" y="45320"/>
                </a:lnTo>
                <a:lnTo>
                  <a:pt x="170822" y="53885"/>
                </a:lnTo>
                <a:lnTo>
                  <a:pt x="170029" y="56742"/>
                </a:lnTo>
                <a:lnTo>
                  <a:pt x="166609" y="62456"/>
                </a:lnTo>
                <a:lnTo>
                  <a:pt x="164454" y="70710"/>
                </a:lnTo>
                <a:lnTo>
                  <a:pt x="163496" y="79776"/>
                </a:lnTo>
                <a:lnTo>
                  <a:pt x="163070" y="86980"/>
                </a:lnTo>
                <a:lnTo>
                  <a:pt x="162004" y="90235"/>
                </a:lnTo>
                <a:lnTo>
                  <a:pt x="158279" y="96391"/>
                </a:lnTo>
                <a:lnTo>
                  <a:pt x="155000" y="99367"/>
                </a:lnTo>
                <a:lnTo>
                  <a:pt x="150909" y="102303"/>
                </a:lnTo>
                <a:lnTo>
                  <a:pt x="146277" y="105213"/>
                </a:lnTo>
                <a:lnTo>
                  <a:pt x="142236" y="107152"/>
                </a:lnTo>
                <a:lnTo>
                  <a:pt x="138590" y="108446"/>
                </a:lnTo>
                <a:lnTo>
                  <a:pt x="135206" y="109308"/>
                </a:lnTo>
                <a:lnTo>
                  <a:pt x="131998" y="110835"/>
                </a:lnTo>
                <a:lnTo>
                  <a:pt x="128907" y="112806"/>
                </a:lnTo>
                <a:lnTo>
                  <a:pt x="125894" y="115072"/>
                </a:lnTo>
                <a:lnTo>
                  <a:pt x="121980" y="116583"/>
                </a:lnTo>
                <a:lnTo>
                  <a:pt x="117466" y="117590"/>
                </a:lnTo>
                <a:lnTo>
                  <a:pt x="112551" y="118262"/>
                </a:lnTo>
                <a:lnTo>
                  <a:pt x="108322" y="119662"/>
                </a:lnTo>
                <a:lnTo>
                  <a:pt x="104550" y="121548"/>
                </a:lnTo>
                <a:lnTo>
                  <a:pt x="101083" y="123758"/>
                </a:lnTo>
                <a:lnTo>
                  <a:pt x="97820" y="125231"/>
                </a:lnTo>
                <a:lnTo>
                  <a:pt x="94691" y="126213"/>
                </a:lnTo>
                <a:lnTo>
                  <a:pt x="91653" y="126868"/>
                </a:lnTo>
                <a:lnTo>
                  <a:pt x="88675" y="127304"/>
                </a:lnTo>
                <a:lnTo>
                  <a:pt x="85737" y="127595"/>
                </a:lnTo>
                <a:lnTo>
                  <a:pt x="82826" y="127789"/>
                </a:lnTo>
                <a:lnTo>
                  <a:pt x="80886" y="126966"/>
                </a:lnTo>
                <a:lnTo>
                  <a:pt x="79592" y="125465"/>
                </a:lnTo>
                <a:lnTo>
                  <a:pt x="78730" y="123511"/>
                </a:lnTo>
                <a:lnTo>
                  <a:pt x="77202" y="122209"/>
                </a:lnTo>
                <a:lnTo>
                  <a:pt x="75231" y="121341"/>
                </a:lnTo>
                <a:lnTo>
                  <a:pt x="68432" y="1196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70"/>
          <p:cNvSpPr/>
          <p:nvPr/>
        </p:nvSpPr>
        <p:spPr>
          <a:xfrm>
            <a:off x="3003585" y="4089082"/>
            <a:ext cx="402555" cy="248086"/>
          </a:xfrm>
          <a:custGeom>
            <a:avLst/>
            <a:gdLst/>
            <a:ahLst/>
            <a:cxnLst/>
            <a:rect l="0" t="0" r="0" b="0"/>
            <a:pathLst>
              <a:path w="402555" h="248086">
                <a:moveTo>
                  <a:pt x="8219" y="0"/>
                </a:moveTo>
                <a:lnTo>
                  <a:pt x="0" y="0"/>
                </a:lnTo>
                <a:lnTo>
                  <a:pt x="6561" y="6844"/>
                </a:lnTo>
                <a:lnTo>
                  <a:pt x="11610" y="11932"/>
                </a:lnTo>
                <a:lnTo>
                  <a:pt x="13337" y="14622"/>
                </a:lnTo>
                <a:lnTo>
                  <a:pt x="15257" y="20151"/>
                </a:lnTo>
                <a:lnTo>
                  <a:pt x="15768" y="24864"/>
                </a:lnTo>
                <a:lnTo>
                  <a:pt x="16110" y="30864"/>
                </a:lnTo>
                <a:lnTo>
                  <a:pt x="16337" y="37721"/>
                </a:lnTo>
                <a:lnTo>
                  <a:pt x="17441" y="44197"/>
                </a:lnTo>
                <a:lnTo>
                  <a:pt x="19130" y="50420"/>
                </a:lnTo>
                <a:lnTo>
                  <a:pt x="21208" y="56473"/>
                </a:lnTo>
                <a:lnTo>
                  <a:pt x="22594" y="63366"/>
                </a:lnTo>
                <a:lnTo>
                  <a:pt x="23517" y="70819"/>
                </a:lnTo>
                <a:lnTo>
                  <a:pt x="24133" y="78646"/>
                </a:lnTo>
                <a:lnTo>
                  <a:pt x="24543" y="86720"/>
                </a:lnTo>
                <a:lnTo>
                  <a:pt x="24999" y="103312"/>
                </a:lnTo>
                <a:lnTo>
                  <a:pt x="25256" y="124168"/>
                </a:lnTo>
                <a:lnTo>
                  <a:pt x="26245" y="131356"/>
                </a:lnTo>
                <a:lnTo>
                  <a:pt x="27856" y="139006"/>
                </a:lnTo>
                <a:lnTo>
                  <a:pt x="29883" y="146963"/>
                </a:lnTo>
                <a:lnTo>
                  <a:pt x="31234" y="154173"/>
                </a:lnTo>
                <a:lnTo>
                  <a:pt x="32135" y="160884"/>
                </a:lnTo>
                <a:lnTo>
                  <a:pt x="32736" y="167264"/>
                </a:lnTo>
                <a:lnTo>
                  <a:pt x="33136" y="174374"/>
                </a:lnTo>
                <a:lnTo>
                  <a:pt x="33581" y="189895"/>
                </a:lnTo>
                <a:lnTo>
                  <a:pt x="34652" y="197081"/>
                </a:lnTo>
                <a:lnTo>
                  <a:pt x="36319" y="203778"/>
                </a:lnTo>
                <a:lnTo>
                  <a:pt x="38382" y="210147"/>
                </a:lnTo>
                <a:lnTo>
                  <a:pt x="40711" y="215345"/>
                </a:lnTo>
                <a:lnTo>
                  <a:pt x="43215" y="219764"/>
                </a:lnTo>
                <a:lnTo>
                  <a:pt x="48538" y="227213"/>
                </a:lnTo>
                <a:lnTo>
                  <a:pt x="54079" y="233699"/>
                </a:lnTo>
                <a:lnTo>
                  <a:pt x="59716" y="239756"/>
                </a:lnTo>
                <a:lnTo>
                  <a:pt x="62553" y="242705"/>
                </a:lnTo>
                <a:lnTo>
                  <a:pt x="65397" y="244671"/>
                </a:lnTo>
                <a:lnTo>
                  <a:pt x="71097" y="246855"/>
                </a:lnTo>
                <a:lnTo>
                  <a:pt x="79661" y="248085"/>
                </a:lnTo>
                <a:lnTo>
                  <a:pt x="87914" y="245833"/>
                </a:lnTo>
                <a:lnTo>
                  <a:pt x="96979" y="241657"/>
                </a:lnTo>
                <a:lnTo>
                  <a:pt x="107438" y="233950"/>
                </a:lnTo>
                <a:lnTo>
                  <a:pt x="113594" y="228438"/>
                </a:lnTo>
                <a:lnTo>
                  <a:pt x="116569" y="224682"/>
                </a:lnTo>
                <a:lnTo>
                  <a:pt x="119505" y="220273"/>
                </a:lnTo>
                <a:lnTo>
                  <a:pt x="122415" y="215429"/>
                </a:lnTo>
                <a:lnTo>
                  <a:pt x="125307" y="210294"/>
                </a:lnTo>
                <a:lnTo>
                  <a:pt x="131061" y="199509"/>
                </a:lnTo>
                <a:lnTo>
                  <a:pt x="133929" y="193014"/>
                </a:lnTo>
                <a:lnTo>
                  <a:pt x="136793" y="185826"/>
                </a:lnTo>
                <a:lnTo>
                  <a:pt x="139655" y="178177"/>
                </a:lnTo>
                <a:lnTo>
                  <a:pt x="142516" y="171172"/>
                </a:lnTo>
                <a:lnTo>
                  <a:pt x="145375" y="164597"/>
                </a:lnTo>
                <a:lnTo>
                  <a:pt x="151092" y="152212"/>
                </a:lnTo>
                <a:lnTo>
                  <a:pt x="156808" y="140357"/>
                </a:lnTo>
                <a:lnTo>
                  <a:pt x="158714" y="135482"/>
                </a:lnTo>
                <a:lnTo>
                  <a:pt x="159984" y="131278"/>
                </a:lnTo>
                <a:lnTo>
                  <a:pt x="161395" y="124068"/>
                </a:lnTo>
                <a:lnTo>
                  <a:pt x="162023" y="117689"/>
                </a:lnTo>
                <a:lnTo>
                  <a:pt x="162301" y="111679"/>
                </a:lnTo>
                <a:lnTo>
                  <a:pt x="162521" y="103023"/>
                </a:lnTo>
                <a:lnTo>
                  <a:pt x="162524" y="114815"/>
                </a:lnTo>
                <a:lnTo>
                  <a:pt x="163477" y="118454"/>
                </a:lnTo>
                <a:lnTo>
                  <a:pt x="165065" y="122784"/>
                </a:lnTo>
                <a:lnTo>
                  <a:pt x="167075" y="127576"/>
                </a:lnTo>
                <a:lnTo>
                  <a:pt x="168416" y="132676"/>
                </a:lnTo>
                <a:lnTo>
                  <a:pt x="169310" y="137981"/>
                </a:lnTo>
                <a:lnTo>
                  <a:pt x="169905" y="143422"/>
                </a:lnTo>
                <a:lnTo>
                  <a:pt x="170303" y="148955"/>
                </a:lnTo>
                <a:lnTo>
                  <a:pt x="170567" y="154548"/>
                </a:lnTo>
                <a:lnTo>
                  <a:pt x="170861" y="165843"/>
                </a:lnTo>
                <a:lnTo>
                  <a:pt x="170993" y="177213"/>
                </a:lnTo>
                <a:lnTo>
                  <a:pt x="171980" y="181960"/>
                </a:lnTo>
                <a:lnTo>
                  <a:pt x="173591" y="186077"/>
                </a:lnTo>
                <a:lnTo>
                  <a:pt x="175617" y="189774"/>
                </a:lnTo>
                <a:lnTo>
                  <a:pt x="176968" y="194143"/>
                </a:lnTo>
                <a:lnTo>
                  <a:pt x="177869" y="198962"/>
                </a:lnTo>
                <a:lnTo>
                  <a:pt x="178469" y="204079"/>
                </a:lnTo>
                <a:lnTo>
                  <a:pt x="180774" y="208442"/>
                </a:lnTo>
                <a:lnTo>
                  <a:pt x="188415" y="215831"/>
                </a:lnTo>
                <a:lnTo>
                  <a:pt x="191215" y="219135"/>
                </a:lnTo>
                <a:lnTo>
                  <a:pt x="193082" y="222290"/>
                </a:lnTo>
                <a:lnTo>
                  <a:pt x="194326" y="225346"/>
                </a:lnTo>
                <a:lnTo>
                  <a:pt x="196108" y="227383"/>
                </a:lnTo>
                <a:lnTo>
                  <a:pt x="198249" y="228741"/>
                </a:lnTo>
                <a:lnTo>
                  <a:pt x="203167" y="230250"/>
                </a:lnTo>
                <a:lnTo>
                  <a:pt x="214086" y="231219"/>
                </a:lnTo>
                <a:lnTo>
                  <a:pt x="225414" y="231410"/>
                </a:lnTo>
                <a:lnTo>
                  <a:pt x="228264" y="230474"/>
                </a:lnTo>
                <a:lnTo>
                  <a:pt x="233969" y="226893"/>
                </a:lnTo>
                <a:lnTo>
                  <a:pt x="239680" y="219586"/>
                </a:lnTo>
                <a:lnTo>
                  <a:pt x="242537" y="214971"/>
                </a:lnTo>
                <a:lnTo>
                  <a:pt x="248251" y="207303"/>
                </a:lnTo>
                <a:lnTo>
                  <a:pt x="253965" y="199767"/>
                </a:lnTo>
                <a:lnTo>
                  <a:pt x="256822" y="195090"/>
                </a:lnTo>
                <a:lnTo>
                  <a:pt x="259680" y="190068"/>
                </a:lnTo>
                <a:lnTo>
                  <a:pt x="265395" y="179407"/>
                </a:lnTo>
                <a:lnTo>
                  <a:pt x="268252" y="173898"/>
                </a:lnTo>
                <a:lnTo>
                  <a:pt x="271109" y="169272"/>
                </a:lnTo>
                <a:lnTo>
                  <a:pt x="276824" y="161592"/>
                </a:lnTo>
                <a:lnTo>
                  <a:pt x="278730" y="157258"/>
                </a:lnTo>
                <a:lnTo>
                  <a:pt x="279999" y="152464"/>
                </a:lnTo>
                <a:lnTo>
                  <a:pt x="280846" y="147363"/>
                </a:lnTo>
                <a:lnTo>
                  <a:pt x="281410" y="143009"/>
                </a:lnTo>
                <a:lnTo>
                  <a:pt x="282038" y="135632"/>
                </a:lnTo>
                <a:lnTo>
                  <a:pt x="283158" y="132332"/>
                </a:lnTo>
                <a:lnTo>
                  <a:pt x="286942" y="126124"/>
                </a:lnTo>
                <a:lnTo>
                  <a:pt x="289258" y="120190"/>
                </a:lnTo>
                <a:lnTo>
                  <a:pt x="291102" y="111487"/>
                </a:lnTo>
                <a:lnTo>
                  <a:pt x="295660" y="116007"/>
                </a:lnTo>
                <a:lnTo>
                  <a:pt x="297001" y="118295"/>
                </a:lnTo>
                <a:lnTo>
                  <a:pt x="298492" y="123378"/>
                </a:lnTo>
                <a:lnTo>
                  <a:pt x="299154" y="128812"/>
                </a:lnTo>
                <a:lnTo>
                  <a:pt x="299331" y="131595"/>
                </a:lnTo>
                <a:lnTo>
                  <a:pt x="300402" y="135355"/>
                </a:lnTo>
                <a:lnTo>
                  <a:pt x="302067" y="139767"/>
                </a:lnTo>
                <a:lnTo>
                  <a:pt x="304131" y="144613"/>
                </a:lnTo>
                <a:lnTo>
                  <a:pt x="305506" y="148796"/>
                </a:lnTo>
                <a:lnTo>
                  <a:pt x="307035" y="155984"/>
                </a:lnTo>
                <a:lnTo>
                  <a:pt x="307442" y="160187"/>
                </a:lnTo>
                <a:lnTo>
                  <a:pt x="307714" y="164894"/>
                </a:lnTo>
                <a:lnTo>
                  <a:pt x="307895" y="169937"/>
                </a:lnTo>
                <a:lnTo>
                  <a:pt x="308968" y="175204"/>
                </a:lnTo>
                <a:lnTo>
                  <a:pt x="310636" y="180620"/>
                </a:lnTo>
                <a:lnTo>
                  <a:pt x="312700" y="186136"/>
                </a:lnTo>
                <a:lnTo>
                  <a:pt x="315029" y="190766"/>
                </a:lnTo>
                <a:lnTo>
                  <a:pt x="320157" y="198450"/>
                </a:lnTo>
                <a:lnTo>
                  <a:pt x="321905" y="202785"/>
                </a:lnTo>
                <a:lnTo>
                  <a:pt x="323071" y="207580"/>
                </a:lnTo>
                <a:lnTo>
                  <a:pt x="323848" y="212682"/>
                </a:lnTo>
                <a:lnTo>
                  <a:pt x="326271" y="217035"/>
                </a:lnTo>
                <a:lnTo>
                  <a:pt x="334043" y="224413"/>
                </a:lnTo>
                <a:lnTo>
                  <a:pt x="341308" y="228326"/>
                </a:lnTo>
                <a:lnTo>
                  <a:pt x="347711" y="230066"/>
                </a:lnTo>
                <a:lnTo>
                  <a:pt x="359583" y="231182"/>
                </a:lnTo>
                <a:lnTo>
                  <a:pt x="370772" y="231376"/>
                </a:lnTo>
                <a:lnTo>
                  <a:pt x="375651" y="231403"/>
                </a:lnTo>
                <a:lnTo>
                  <a:pt x="386153" y="228893"/>
                </a:lnTo>
                <a:lnTo>
                  <a:pt x="402554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71"/>
          <p:cNvSpPr/>
          <p:nvPr/>
        </p:nvSpPr>
        <p:spPr>
          <a:xfrm>
            <a:off x="3418680" y="4174924"/>
            <a:ext cx="172323" cy="351342"/>
          </a:xfrm>
          <a:custGeom>
            <a:avLst/>
            <a:gdLst/>
            <a:ahLst/>
            <a:cxnLst/>
            <a:rect l="0" t="0" r="0" b="0"/>
            <a:pathLst>
              <a:path w="172323" h="351342">
                <a:moveTo>
                  <a:pt x="73184" y="25601"/>
                </a:moveTo>
                <a:lnTo>
                  <a:pt x="73184" y="4362"/>
                </a:lnTo>
                <a:lnTo>
                  <a:pt x="72232" y="2869"/>
                </a:lnTo>
                <a:lnTo>
                  <a:pt x="70645" y="1874"/>
                </a:lnTo>
                <a:lnTo>
                  <a:pt x="66340" y="768"/>
                </a:lnTo>
                <a:lnTo>
                  <a:pt x="61253" y="276"/>
                </a:lnTo>
                <a:lnTo>
                  <a:pt x="57584" y="0"/>
                </a:lnTo>
                <a:lnTo>
                  <a:pt x="54186" y="2475"/>
                </a:lnTo>
                <a:lnTo>
                  <a:pt x="49501" y="6750"/>
                </a:lnTo>
                <a:lnTo>
                  <a:pt x="41508" y="14512"/>
                </a:lnTo>
                <a:lnTo>
                  <a:pt x="35928" y="20037"/>
                </a:lnTo>
                <a:lnTo>
                  <a:pt x="33107" y="23797"/>
                </a:lnTo>
                <a:lnTo>
                  <a:pt x="30274" y="28208"/>
                </a:lnTo>
                <a:lnTo>
                  <a:pt x="27432" y="33054"/>
                </a:lnTo>
                <a:lnTo>
                  <a:pt x="24586" y="38189"/>
                </a:lnTo>
                <a:lnTo>
                  <a:pt x="18883" y="48975"/>
                </a:lnTo>
                <a:lnTo>
                  <a:pt x="16028" y="55472"/>
                </a:lnTo>
                <a:lnTo>
                  <a:pt x="13173" y="62659"/>
                </a:lnTo>
                <a:lnTo>
                  <a:pt x="10317" y="70309"/>
                </a:lnTo>
                <a:lnTo>
                  <a:pt x="8413" y="77314"/>
                </a:lnTo>
                <a:lnTo>
                  <a:pt x="7143" y="83888"/>
                </a:lnTo>
                <a:lnTo>
                  <a:pt x="6297" y="90177"/>
                </a:lnTo>
                <a:lnTo>
                  <a:pt x="4781" y="96274"/>
                </a:lnTo>
                <a:lnTo>
                  <a:pt x="2817" y="102244"/>
                </a:lnTo>
                <a:lnTo>
                  <a:pt x="555" y="108129"/>
                </a:lnTo>
                <a:lnTo>
                  <a:pt x="0" y="113004"/>
                </a:lnTo>
                <a:lnTo>
                  <a:pt x="582" y="117207"/>
                </a:lnTo>
                <a:lnTo>
                  <a:pt x="2817" y="125370"/>
                </a:lnTo>
                <a:lnTo>
                  <a:pt x="3810" y="135347"/>
                </a:lnTo>
                <a:lnTo>
                  <a:pt x="5028" y="138770"/>
                </a:lnTo>
                <a:lnTo>
                  <a:pt x="6791" y="141052"/>
                </a:lnTo>
                <a:lnTo>
                  <a:pt x="11292" y="144540"/>
                </a:lnTo>
                <a:lnTo>
                  <a:pt x="16466" y="149265"/>
                </a:lnTo>
                <a:lnTo>
                  <a:pt x="19180" y="150906"/>
                </a:lnTo>
                <a:lnTo>
                  <a:pt x="21942" y="152000"/>
                </a:lnTo>
                <a:lnTo>
                  <a:pt x="24735" y="152729"/>
                </a:lnTo>
                <a:lnTo>
                  <a:pt x="27550" y="153216"/>
                </a:lnTo>
                <a:lnTo>
                  <a:pt x="30379" y="153540"/>
                </a:lnTo>
                <a:lnTo>
                  <a:pt x="33217" y="153756"/>
                </a:lnTo>
                <a:lnTo>
                  <a:pt x="36062" y="152947"/>
                </a:lnTo>
                <a:lnTo>
                  <a:pt x="38912" y="151456"/>
                </a:lnTo>
                <a:lnTo>
                  <a:pt x="41763" y="149509"/>
                </a:lnTo>
                <a:lnTo>
                  <a:pt x="45570" y="148211"/>
                </a:lnTo>
                <a:lnTo>
                  <a:pt x="50012" y="147346"/>
                </a:lnTo>
                <a:lnTo>
                  <a:pt x="54879" y="146769"/>
                </a:lnTo>
                <a:lnTo>
                  <a:pt x="59076" y="145432"/>
                </a:lnTo>
                <a:lnTo>
                  <a:pt x="62826" y="143588"/>
                </a:lnTo>
                <a:lnTo>
                  <a:pt x="66279" y="141407"/>
                </a:lnTo>
                <a:lnTo>
                  <a:pt x="69533" y="139000"/>
                </a:lnTo>
                <a:lnTo>
                  <a:pt x="72656" y="136443"/>
                </a:lnTo>
                <a:lnTo>
                  <a:pt x="75689" y="133785"/>
                </a:lnTo>
                <a:lnTo>
                  <a:pt x="77712" y="130109"/>
                </a:lnTo>
                <a:lnTo>
                  <a:pt x="79959" y="120944"/>
                </a:lnTo>
                <a:lnTo>
                  <a:pt x="82463" y="115833"/>
                </a:lnTo>
                <a:lnTo>
                  <a:pt x="86038" y="110521"/>
                </a:lnTo>
                <a:lnTo>
                  <a:pt x="90326" y="105074"/>
                </a:lnTo>
                <a:lnTo>
                  <a:pt x="93185" y="99538"/>
                </a:lnTo>
                <a:lnTo>
                  <a:pt x="95090" y="93942"/>
                </a:lnTo>
                <a:lnTo>
                  <a:pt x="98161" y="83597"/>
                </a:lnTo>
                <a:lnTo>
                  <a:pt x="102700" y="75824"/>
                </a:lnTo>
                <a:lnTo>
                  <a:pt x="105352" y="66655"/>
                </a:lnTo>
                <a:lnTo>
                  <a:pt x="106531" y="56229"/>
                </a:lnTo>
                <a:lnTo>
                  <a:pt x="106845" y="50782"/>
                </a:lnTo>
                <a:lnTo>
                  <a:pt x="107195" y="40602"/>
                </a:lnTo>
                <a:lnTo>
                  <a:pt x="107392" y="29517"/>
                </a:lnTo>
                <a:lnTo>
                  <a:pt x="107474" y="8857"/>
                </a:lnTo>
                <a:lnTo>
                  <a:pt x="107474" y="15872"/>
                </a:lnTo>
                <a:lnTo>
                  <a:pt x="112025" y="21237"/>
                </a:lnTo>
                <a:lnTo>
                  <a:pt x="113366" y="24596"/>
                </a:lnTo>
                <a:lnTo>
                  <a:pt x="114856" y="33409"/>
                </a:lnTo>
                <a:lnTo>
                  <a:pt x="118057" y="43676"/>
                </a:lnTo>
                <a:lnTo>
                  <a:pt x="121703" y="54589"/>
                </a:lnTo>
                <a:lnTo>
                  <a:pt x="122675" y="60166"/>
                </a:lnTo>
                <a:lnTo>
                  <a:pt x="123323" y="65790"/>
                </a:lnTo>
                <a:lnTo>
                  <a:pt x="124708" y="71443"/>
                </a:lnTo>
                <a:lnTo>
                  <a:pt x="126584" y="77118"/>
                </a:lnTo>
                <a:lnTo>
                  <a:pt x="128786" y="82805"/>
                </a:lnTo>
                <a:lnTo>
                  <a:pt x="131207" y="88502"/>
                </a:lnTo>
                <a:lnTo>
                  <a:pt x="136437" y="99912"/>
                </a:lnTo>
                <a:lnTo>
                  <a:pt x="147556" y="122759"/>
                </a:lnTo>
                <a:lnTo>
                  <a:pt x="153229" y="134187"/>
                </a:lnTo>
                <a:lnTo>
                  <a:pt x="156075" y="140854"/>
                </a:lnTo>
                <a:lnTo>
                  <a:pt x="158925" y="148156"/>
                </a:lnTo>
                <a:lnTo>
                  <a:pt x="161777" y="155882"/>
                </a:lnTo>
                <a:lnTo>
                  <a:pt x="163679" y="162937"/>
                </a:lnTo>
                <a:lnTo>
                  <a:pt x="164946" y="169546"/>
                </a:lnTo>
                <a:lnTo>
                  <a:pt x="165792" y="175856"/>
                </a:lnTo>
                <a:lnTo>
                  <a:pt x="166355" y="181968"/>
                </a:lnTo>
                <a:lnTo>
                  <a:pt x="166730" y="187949"/>
                </a:lnTo>
                <a:lnTo>
                  <a:pt x="166981" y="193840"/>
                </a:lnTo>
                <a:lnTo>
                  <a:pt x="168101" y="200625"/>
                </a:lnTo>
                <a:lnTo>
                  <a:pt x="169799" y="208006"/>
                </a:lnTo>
                <a:lnTo>
                  <a:pt x="171884" y="215785"/>
                </a:lnTo>
                <a:lnTo>
                  <a:pt x="172322" y="222875"/>
                </a:lnTo>
                <a:lnTo>
                  <a:pt x="171661" y="229507"/>
                </a:lnTo>
                <a:lnTo>
                  <a:pt x="170268" y="235833"/>
                </a:lnTo>
                <a:lnTo>
                  <a:pt x="169339" y="241956"/>
                </a:lnTo>
                <a:lnTo>
                  <a:pt x="168720" y="247942"/>
                </a:lnTo>
                <a:lnTo>
                  <a:pt x="168308" y="253839"/>
                </a:lnTo>
                <a:lnTo>
                  <a:pt x="168032" y="260626"/>
                </a:lnTo>
                <a:lnTo>
                  <a:pt x="167727" y="275789"/>
                </a:lnTo>
                <a:lnTo>
                  <a:pt x="166693" y="282880"/>
                </a:lnTo>
                <a:lnTo>
                  <a:pt x="165050" y="289513"/>
                </a:lnTo>
                <a:lnTo>
                  <a:pt x="163004" y="295839"/>
                </a:lnTo>
                <a:lnTo>
                  <a:pt x="158189" y="305409"/>
                </a:lnTo>
                <a:lnTo>
                  <a:pt x="155572" y="309295"/>
                </a:lnTo>
                <a:lnTo>
                  <a:pt x="151922" y="313790"/>
                </a:lnTo>
                <a:lnTo>
                  <a:pt x="147584" y="318692"/>
                </a:lnTo>
                <a:lnTo>
                  <a:pt x="138636" y="328266"/>
                </a:lnTo>
                <a:lnTo>
                  <a:pt x="128243" y="339011"/>
                </a:lnTo>
                <a:lnTo>
                  <a:pt x="122102" y="345234"/>
                </a:lnTo>
                <a:lnTo>
                  <a:pt x="119131" y="347274"/>
                </a:lnTo>
                <a:lnTo>
                  <a:pt x="116198" y="348635"/>
                </a:lnTo>
                <a:lnTo>
                  <a:pt x="113290" y="349542"/>
                </a:lnTo>
                <a:lnTo>
                  <a:pt x="109446" y="350147"/>
                </a:lnTo>
                <a:lnTo>
                  <a:pt x="104979" y="350549"/>
                </a:lnTo>
                <a:lnTo>
                  <a:pt x="95888" y="350997"/>
                </a:lnTo>
                <a:lnTo>
                  <a:pt x="88672" y="351197"/>
                </a:lnTo>
                <a:lnTo>
                  <a:pt x="63052" y="351341"/>
                </a:lnTo>
                <a:lnTo>
                  <a:pt x="59762" y="350394"/>
                </a:lnTo>
                <a:lnTo>
                  <a:pt x="56616" y="348809"/>
                </a:lnTo>
                <a:lnTo>
                  <a:pt x="53566" y="346800"/>
                </a:lnTo>
                <a:lnTo>
                  <a:pt x="50581" y="345462"/>
                </a:lnTo>
                <a:lnTo>
                  <a:pt x="47638" y="344569"/>
                </a:lnTo>
                <a:lnTo>
                  <a:pt x="44723" y="343973"/>
                </a:lnTo>
                <a:lnTo>
                  <a:pt x="41828" y="342624"/>
                </a:lnTo>
                <a:lnTo>
                  <a:pt x="38945" y="340772"/>
                </a:lnTo>
                <a:lnTo>
                  <a:pt x="30322" y="3342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72"/>
          <p:cNvSpPr/>
          <p:nvPr/>
        </p:nvSpPr>
        <p:spPr>
          <a:xfrm>
            <a:off x="3817629" y="4200525"/>
            <a:ext cx="42854" cy="154305"/>
          </a:xfrm>
          <a:custGeom>
            <a:avLst/>
            <a:gdLst/>
            <a:ahLst/>
            <a:cxnLst/>
            <a:rect l="0" t="0" r="0" b="0"/>
            <a:pathLst>
              <a:path w="42854" h="154305">
                <a:moveTo>
                  <a:pt x="8563" y="0"/>
                </a:moveTo>
                <a:lnTo>
                  <a:pt x="21" y="0"/>
                </a:lnTo>
                <a:lnTo>
                  <a:pt x="0" y="4550"/>
                </a:lnTo>
                <a:lnTo>
                  <a:pt x="949" y="5891"/>
                </a:lnTo>
                <a:lnTo>
                  <a:pt x="2535" y="6785"/>
                </a:lnTo>
                <a:lnTo>
                  <a:pt x="4544" y="7380"/>
                </a:lnTo>
                <a:lnTo>
                  <a:pt x="5884" y="8730"/>
                </a:lnTo>
                <a:lnTo>
                  <a:pt x="6777" y="10583"/>
                </a:lnTo>
                <a:lnTo>
                  <a:pt x="8210" y="15849"/>
                </a:lnTo>
                <a:lnTo>
                  <a:pt x="8328" y="18186"/>
                </a:lnTo>
                <a:lnTo>
                  <a:pt x="8458" y="25862"/>
                </a:lnTo>
                <a:lnTo>
                  <a:pt x="9446" y="29624"/>
                </a:lnTo>
                <a:lnTo>
                  <a:pt x="11057" y="33084"/>
                </a:lnTo>
                <a:lnTo>
                  <a:pt x="13083" y="36343"/>
                </a:lnTo>
                <a:lnTo>
                  <a:pt x="14434" y="39469"/>
                </a:lnTo>
                <a:lnTo>
                  <a:pt x="15335" y="42505"/>
                </a:lnTo>
                <a:lnTo>
                  <a:pt x="15935" y="45482"/>
                </a:lnTo>
                <a:lnTo>
                  <a:pt x="16335" y="49371"/>
                </a:lnTo>
                <a:lnTo>
                  <a:pt x="16602" y="53869"/>
                </a:lnTo>
                <a:lnTo>
                  <a:pt x="16898" y="63946"/>
                </a:lnTo>
                <a:lnTo>
                  <a:pt x="17030" y="74776"/>
                </a:lnTo>
                <a:lnTo>
                  <a:pt x="18018" y="79378"/>
                </a:lnTo>
                <a:lnTo>
                  <a:pt x="19629" y="83398"/>
                </a:lnTo>
                <a:lnTo>
                  <a:pt x="21655" y="87031"/>
                </a:lnTo>
                <a:lnTo>
                  <a:pt x="23006" y="91358"/>
                </a:lnTo>
                <a:lnTo>
                  <a:pt x="23907" y="96148"/>
                </a:lnTo>
                <a:lnTo>
                  <a:pt x="24507" y="101246"/>
                </a:lnTo>
                <a:lnTo>
                  <a:pt x="25860" y="105597"/>
                </a:lnTo>
                <a:lnTo>
                  <a:pt x="27714" y="109451"/>
                </a:lnTo>
                <a:lnTo>
                  <a:pt x="29903" y="112972"/>
                </a:lnTo>
                <a:lnTo>
                  <a:pt x="31362" y="116272"/>
                </a:lnTo>
                <a:lnTo>
                  <a:pt x="32335" y="119425"/>
                </a:lnTo>
                <a:lnTo>
                  <a:pt x="32984" y="122479"/>
                </a:lnTo>
                <a:lnTo>
                  <a:pt x="33416" y="125467"/>
                </a:lnTo>
                <a:lnTo>
                  <a:pt x="33704" y="128412"/>
                </a:lnTo>
                <a:lnTo>
                  <a:pt x="33896" y="131328"/>
                </a:lnTo>
                <a:lnTo>
                  <a:pt x="34977" y="134224"/>
                </a:lnTo>
                <a:lnTo>
                  <a:pt x="36650" y="137108"/>
                </a:lnTo>
                <a:lnTo>
                  <a:pt x="41628" y="144029"/>
                </a:lnTo>
                <a:lnTo>
                  <a:pt x="42308" y="147515"/>
                </a:lnTo>
                <a:lnTo>
                  <a:pt x="42853" y="1543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73"/>
          <p:cNvSpPr/>
          <p:nvPr/>
        </p:nvSpPr>
        <p:spPr>
          <a:xfrm>
            <a:off x="3920489" y="4166780"/>
            <a:ext cx="145734" cy="188050"/>
          </a:xfrm>
          <a:custGeom>
            <a:avLst/>
            <a:gdLst/>
            <a:ahLst/>
            <a:cxnLst/>
            <a:rect l="0" t="0" r="0" b="0"/>
            <a:pathLst>
              <a:path w="145734" h="188050">
                <a:moveTo>
                  <a:pt x="0" y="16599"/>
                </a:moveTo>
                <a:lnTo>
                  <a:pt x="0" y="31362"/>
                </a:lnTo>
                <a:lnTo>
                  <a:pt x="953" y="34061"/>
                </a:lnTo>
                <a:lnTo>
                  <a:pt x="2541" y="37766"/>
                </a:lnTo>
                <a:lnTo>
                  <a:pt x="4552" y="42140"/>
                </a:lnTo>
                <a:lnTo>
                  <a:pt x="5892" y="46962"/>
                </a:lnTo>
                <a:lnTo>
                  <a:pt x="6786" y="52081"/>
                </a:lnTo>
                <a:lnTo>
                  <a:pt x="7382" y="57399"/>
                </a:lnTo>
                <a:lnTo>
                  <a:pt x="8731" y="63802"/>
                </a:lnTo>
                <a:lnTo>
                  <a:pt x="10584" y="70928"/>
                </a:lnTo>
                <a:lnTo>
                  <a:pt x="12771" y="78536"/>
                </a:lnTo>
                <a:lnTo>
                  <a:pt x="14229" y="85513"/>
                </a:lnTo>
                <a:lnTo>
                  <a:pt x="15201" y="92069"/>
                </a:lnTo>
                <a:lnTo>
                  <a:pt x="15849" y="98345"/>
                </a:lnTo>
                <a:lnTo>
                  <a:pt x="17234" y="104434"/>
                </a:lnTo>
                <a:lnTo>
                  <a:pt x="19110" y="110398"/>
                </a:lnTo>
                <a:lnTo>
                  <a:pt x="21313" y="116280"/>
                </a:lnTo>
                <a:lnTo>
                  <a:pt x="22781" y="122105"/>
                </a:lnTo>
                <a:lnTo>
                  <a:pt x="23760" y="127895"/>
                </a:lnTo>
                <a:lnTo>
                  <a:pt x="24412" y="133659"/>
                </a:lnTo>
                <a:lnTo>
                  <a:pt x="24848" y="139407"/>
                </a:lnTo>
                <a:lnTo>
                  <a:pt x="25138" y="145144"/>
                </a:lnTo>
                <a:lnTo>
                  <a:pt x="25546" y="159779"/>
                </a:lnTo>
                <a:lnTo>
                  <a:pt x="25603" y="163488"/>
                </a:lnTo>
                <a:lnTo>
                  <a:pt x="26594" y="166912"/>
                </a:lnTo>
                <a:lnTo>
                  <a:pt x="28207" y="170148"/>
                </a:lnTo>
                <a:lnTo>
                  <a:pt x="30235" y="173258"/>
                </a:lnTo>
                <a:lnTo>
                  <a:pt x="31587" y="176283"/>
                </a:lnTo>
                <a:lnTo>
                  <a:pt x="32488" y="179253"/>
                </a:lnTo>
                <a:lnTo>
                  <a:pt x="34185" y="187535"/>
                </a:lnTo>
                <a:lnTo>
                  <a:pt x="29709" y="183346"/>
                </a:lnTo>
                <a:lnTo>
                  <a:pt x="28378" y="181104"/>
                </a:lnTo>
                <a:lnTo>
                  <a:pt x="26901" y="176073"/>
                </a:lnTo>
                <a:lnTo>
                  <a:pt x="23703" y="170662"/>
                </a:lnTo>
                <a:lnTo>
                  <a:pt x="21518" y="167885"/>
                </a:lnTo>
                <a:lnTo>
                  <a:pt x="20060" y="164129"/>
                </a:lnTo>
                <a:lnTo>
                  <a:pt x="19089" y="159720"/>
                </a:lnTo>
                <a:lnTo>
                  <a:pt x="18441" y="154876"/>
                </a:lnTo>
                <a:lnTo>
                  <a:pt x="18009" y="149741"/>
                </a:lnTo>
                <a:lnTo>
                  <a:pt x="17722" y="144413"/>
                </a:lnTo>
                <a:lnTo>
                  <a:pt x="17401" y="133413"/>
                </a:lnTo>
                <a:lnTo>
                  <a:pt x="17160" y="86947"/>
                </a:lnTo>
                <a:lnTo>
                  <a:pt x="17155" y="80643"/>
                </a:lnTo>
                <a:lnTo>
                  <a:pt x="18105" y="74535"/>
                </a:lnTo>
                <a:lnTo>
                  <a:pt x="19690" y="68558"/>
                </a:lnTo>
                <a:lnTo>
                  <a:pt x="21699" y="62669"/>
                </a:lnTo>
                <a:lnTo>
                  <a:pt x="24944" y="56837"/>
                </a:lnTo>
                <a:lnTo>
                  <a:pt x="29012" y="51045"/>
                </a:lnTo>
                <a:lnTo>
                  <a:pt x="33628" y="45278"/>
                </a:lnTo>
                <a:lnTo>
                  <a:pt x="37660" y="39529"/>
                </a:lnTo>
                <a:lnTo>
                  <a:pt x="41299" y="33791"/>
                </a:lnTo>
                <a:lnTo>
                  <a:pt x="44678" y="28060"/>
                </a:lnTo>
                <a:lnTo>
                  <a:pt x="47883" y="23288"/>
                </a:lnTo>
                <a:lnTo>
                  <a:pt x="50972" y="19153"/>
                </a:lnTo>
                <a:lnTo>
                  <a:pt x="53984" y="15444"/>
                </a:lnTo>
                <a:lnTo>
                  <a:pt x="57897" y="12019"/>
                </a:lnTo>
                <a:lnTo>
                  <a:pt x="62411" y="8784"/>
                </a:lnTo>
                <a:lnTo>
                  <a:pt x="67325" y="5674"/>
                </a:lnTo>
                <a:lnTo>
                  <a:pt x="71553" y="3601"/>
                </a:lnTo>
                <a:lnTo>
                  <a:pt x="75325" y="2219"/>
                </a:lnTo>
                <a:lnTo>
                  <a:pt x="78792" y="1297"/>
                </a:lnTo>
                <a:lnTo>
                  <a:pt x="82056" y="683"/>
                </a:lnTo>
                <a:lnTo>
                  <a:pt x="85184" y="274"/>
                </a:lnTo>
                <a:lnTo>
                  <a:pt x="88222" y="0"/>
                </a:lnTo>
                <a:lnTo>
                  <a:pt x="91199" y="771"/>
                </a:lnTo>
                <a:lnTo>
                  <a:pt x="94137" y="2238"/>
                </a:lnTo>
                <a:lnTo>
                  <a:pt x="97049" y="4167"/>
                </a:lnTo>
                <a:lnTo>
                  <a:pt x="99941" y="5454"/>
                </a:lnTo>
                <a:lnTo>
                  <a:pt x="102823" y="6312"/>
                </a:lnTo>
                <a:lnTo>
                  <a:pt x="105697" y="6883"/>
                </a:lnTo>
                <a:lnTo>
                  <a:pt x="108564" y="9170"/>
                </a:lnTo>
                <a:lnTo>
                  <a:pt x="111429" y="12599"/>
                </a:lnTo>
                <a:lnTo>
                  <a:pt x="114291" y="16790"/>
                </a:lnTo>
                <a:lnTo>
                  <a:pt x="117152" y="21489"/>
                </a:lnTo>
                <a:lnTo>
                  <a:pt x="120011" y="26527"/>
                </a:lnTo>
                <a:lnTo>
                  <a:pt x="122870" y="31790"/>
                </a:lnTo>
                <a:lnTo>
                  <a:pt x="124776" y="37204"/>
                </a:lnTo>
                <a:lnTo>
                  <a:pt x="126047" y="42719"/>
                </a:lnTo>
                <a:lnTo>
                  <a:pt x="126894" y="48299"/>
                </a:lnTo>
                <a:lnTo>
                  <a:pt x="128411" y="53925"/>
                </a:lnTo>
                <a:lnTo>
                  <a:pt x="130375" y="59581"/>
                </a:lnTo>
                <a:lnTo>
                  <a:pt x="132637" y="65257"/>
                </a:lnTo>
                <a:lnTo>
                  <a:pt x="134145" y="71898"/>
                </a:lnTo>
                <a:lnTo>
                  <a:pt x="135150" y="79182"/>
                </a:lnTo>
                <a:lnTo>
                  <a:pt x="135820" y="86896"/>
                </a:lnTo>
                <a:lnTo>
                  <a:pt x="137219" y="93944"/>
                </a:lnTo>
                <a:lnTo>
                  <a:pt x="139105" y="100548"/>
                </a:lnTo>
                <a:lnTo>
                  <a:pt x="141315" y="106855"/>
                </a:lnTo>
                <a:lnTo>
                  <a:pt x="142787" y="112965"/>
                </a:lnTo>
                <a:lnTo>
                  <a:pt x="143769" y="118943"/>
                </a:lnTo>
                <a:lnTo>
                  <a:pt x="144424" y="124834"/>
                </a:lnTo>
                <a:lnTo>
                  <a:pt x="144860" y="129713"/>
                </a:lnTo>
                <a:lnTo>
                  <a:pt x="145151" y="133919"/>
                </a:lnTo>
                <a:lnTo>
                  <a:pt x="145345" y="137675"/>
                </a:lnTo>
                <a:lnTo>
                  <a:pt x="145561" y="146928"/>
                </a:lnTo>
                <a:lnTo>
                  <a:pt x="145733" y="1880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74"/>
          <p:cNvSpPr/>
          <p:nvPr/>
        </p:nvSpPr>
        <p:spPr>
          <a:xfrm>
            <a:off x="4237672" y="4200525"/>
            <a:ext cx="197169" cy="17146"/>
          </a:xfrm>
          <a:custGeom>
            <a:avLst/>
            <a:gdLst/>
            <a:ahLst/>
            <a:cxnLst/>
            <a:rect l="0" t="0" r="0" b="0"/>
            <a:pathLst>
              <a:path w="197169" h="17146">
                <a:moveTo>
                  <a:pt x="0" y="17145"/>
                </a:moveTo>
                <a:lnTo>
                  <a:pt x="12770" y="17145"/>
                </a:lnTo>
                <a:lnTo>
                  <a:pt x="15181" y="16192"/>
                </a:lnTo>
                <a:lnTo>
                  <a:pt x="17741" y="14604"/>
                </a:lnTo>
                <a:lnTo>
                  <a:pt x="20400" y="12594"/>
                </a:lnTo>
                <a:lnTo>
                  <a:pt x="23125" y="11253"/>
                </a:lnTo>
                <a:lnTo>
                  <a:pt x="25894" y="10360"/>
                </a:lnTo>
                <a:lnTo>
                  <a:pt x="28693" y="9764"/>
                </a:lnTo>
                <a:lnTo>
                  <a:pt x="32463" y="9367"/>
                </a:lnTo>
                <a:lnTo>
                  <a:pt x="36882" y="9102"/>
                </a:lnTo>
                <a:lnTo>
                  <a:pt x="46872" y="8807"/>
                </a:lnTo>
                <a:lnTo>
                  <a:pt x="84104" y="8582"/>
                </a:lnTo>
                <a:lnTo>
                  <a:pt x="89407" y="7626"/>
                </a:lnTo>
                <a:lnTo>
                  <a:pt x="94847" y="6036"/>
                </a:lnTo>
                <a:lnTo>
                  <a:pt x="100379" y="4024"/>
                </a:lnTo>
                <a:lnTo>
                  <a:pt x="105972" y="2683"/>
                </a:lnTo>
                <a:lnTo>
                  <a:pt x="111605" y="1788"/>
                </a:lnTo>
                <a:lnTo>
                  <a:pt x="117266" y="1192"/>
                </a:lnTo>
                <a:lnTo>
                  <a:pt x="121992" y="795"/>
                </a:lnTo>
                <a:lnTo>
                  <a:pt x="126096" y="530"/>
                </a:lnTo>
                <a:lnTo>
                  <a:pt x="129783" y="353"/>
                </a:lnTo>
                <a:lnTo>
                  <a:pt x="138962" y="157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75"/>
          <p:cNvSpPr/>
          <p:nvPr/>
        </p:nvSpPr>
        <p:spPr>
          <a:xfrm>
            <a:off x="4280534" y="4269104"/>
            <a:ext cx="205742" cy="17147"/>
          </a:xfrm>
          <a:custGeom>
            <a:avLst/>
            <a:gdLst/>
            <a:ahLst/>
            <a:cxnLst/>
            <a:rect l="0" t="0" r="0" b="0"/>
            <a:pathLst>
              <a:path w="205742" h="17147">
                <a:moveTo>
                  <a:pt x="0" y="8573"/>
                </a:moveTo>
                <a:lnTo>
                  <a:pt x="0" y="15954"/>
                </a:lnTo>
                <a:lnTo>
                  <a:pt x="953" y="16351"/>
                </a:lnTo>
                <a:lnTo>
                  <a:pt x="4552" y="16792"/>
                </a:lnTo>
                <a:lnTo>
                  <a:pt x="9684" y="17076"/>
                </a:lnTo>
                <a:lnTo>
                  <a:pt x="95505" y="17146"/>
                </a:lnTo>
                <a:lnTo>
                  <a:pt x="99864" y="16193"/>
                </a:lnTo>
                <a:lnTo>
                  <a:pt x="104677" y="14606"/>
                </a:lnTo>
                <a:lnTo>
                  <a:pt x="109790" y="12595"/>
                </a:lnTo>
                <a:lnTo>
                  <a:pt x="115103" y="11254"/>
                </a:lnTo>
                <a:lnTo>
                  <a:pt x="120551" y="10361"/>
                </a:lnTo>
                <a:lnTo>
                  <a:pt x="126088" y="9765"/>
                </a:lnTo>
                <a:lnTo>
                  <a:pt x="131683" y="9368"/>
                </a:lnTo>
                <a:lnTo>
                  <a:pt x="137319" y="9103"/>
                </a:lnTo>
                <a:lnTo>
                  <a:pt x="142981" y="8926"/>
                </a:lnTo>
                <a:lnTo>
                  <a:pt x="147709" y="7856"/>
                </a:lnTo>
                <a:lnTo>
                  <a:pt x="151812" y="6190"/>
                </a:lnTo>
                <a:lnTo>
                  <a:pt x="155501" y="4127"/>
                </a:lnTo>
                <a:lnTo>
                  <a:pt x="159865" y="2751"/>
                </a:lnTo>
                <a:lnTo>
                  <a:pt x="164679" y="1834"/>
                </a:lnTo>
                <a:lnTo>
                  <a:pt x="169794" y="1223"/>
                </a:lnTo>
                <a:lnTo>
                  <a:pt x="174156" y="816"/>
                </a:lnTo>
                <a:lnTo>
                  <a:pt x="178017" y="544"/>
                </a:lnTo>
                <a:lnTo>
                  <a:pt x="181543" y="363"/>
                </a:lnTo>
                <a:lnTo>
                  <a:pt x="188001" y="162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76"/>
          <p:cNvSpPr/>
          <p:nvPr/>
        </p:nvSpPr>
        <p:spPr>
          <a:xfrm>
            <a:off x="4529137" y="4183380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17145"/>
                </a:moveTo>
                <a:lnTo>
                  <a:pt x="28619" y="17145"/>
                </a:lnTo>
                <a:lnTo>
                  <a:pt x="32414" y="15240"/>
                </a:lnTo>
                <a:lnTo>
                  <a:pt x="36850" y="12065"/>
                </a:lnTo>
                <a:lnTo>
                  <a:pt x="41711" y="8043"/>
                </a:lnTo>
                <a:lnTo>
                  <a:pt x="45905" y="5362"/>
                </a:lnTo>
                <a:lnTo>
                  <a:pt x="49654" y="3574"/>
                </a:lnTo>
                <a:lnTo>
                  <a:pt x="53105" y="2383"/>
                </a:lnTo>
                <a:lnTo>
                  <a:pt x="57311" y="1588"/>
                </a:lnTo>
                <a:lnTo>
                  <a:pt x="62020" y="1059"/>
                </a:lnTo>
                <a:lnTo>
                  <a:pt x="67064" y="706"/>
                </a:lnTo>
                <a:lnTo>
                  <a:pt x="72332" y="470"/>
                </a:lnTo>
                <a:lnTo>
                  <a:pt x="87895" y="139"/>
                </a:lnTo>
                <a:lnTo>
                  <a:pt x="164156" y="0"/>
                </a:lnTo>
                <a:lnTo>
                  <a:pt x="167540" y="952"/>
                </a:lnTo>
                <a:lnTo>
                  <a:pt x="170748" y="2540"/>
                </a:lnTo>
                <a:lnTo>
                  <a:pt x="173839" y="4551"/>
                </a:lnTo>
                <a:lnTo>
                  <a:pt x="176853" y="5891"/>
                </a:lnTo>
                <a:lnTo>
                  <a:pt x="179815" y="6785"/>
                </a:lnTo>
                <a:lnTo>
                  <a:pt x="186860" y="8219"/>
                </a:lnTo>
                <a:lnTo>
                  <a:pt x="192632" y="8468"/>
                </a:lnTo>
                <a:lnTo>
                  <a:pt x="197167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77"/>
          <p:cNvSpPr/>
          <p:nvPr/>
        </p:nvSpPr>
        <p:spPr>
          <a:xfrm>
            <a:off x="4769167" y="4106227"/>
            <a:ext cx="197168" cy="222886"/>
          </a:xfrm>
          <a:custGeom>
            <a:avLst/>
            <a:gdLst/>
            <a:ahLst/>
            <a:cxnLst/>
            <a:rect l="0" t="0" r="0" b="0"/>
            <a:pathLst>
              <a:path w="197168" h="222886">
                <a:moveTo>
                  <a:pt x="0" y="0"/>
                </a:moveTo>
                <a:lnTo>
                  <a:pt x="0" y="12770"/>
                </a:lnTo>
                <a:lnTo>
                  <a:pt x="953" y="14229"/>
                </a:lnTo>
                <a:lnTo>
                  <a:pt x="2540" y="15201"/>
                </a:lnTo>
                <a:lnTo>
                  <a:pt x="4551" y="15849"/>
                </a:lnTo>
                <a:lnTo>
                  <a:pt x="5891" y="17234"/>
                </a:lnTo>
                <a:lnTo>
                  <a:pt x="6785" y="19109"/>
                </a:lnTo>
                <a:lnTo>
                  <a:pt x="7381" y="21312"/>
                </a:lnTo>
                <a:lnTo>
                  <a:pt x="10583" y="26300"/>
                </a:lnTo>
                <a:lnTo>
                  <a:pt x="15181" y="31691"/>
                </a:lnTo>
                <a:lnTo>
                  <a:pt x="20400" y="37263"/>
                </a:lnTo>
                <a:lnTo>
                  <a:pt x="34342" y="51450"/>
                </a:lnTo>
                <a:lnTo>
                  <a:pt x="37183" y="54303"/>
                </a:lnTo>
                <a:lnTo>
                  <a:pt x="40981" y="57157"/>
                </a:lnTo>
                <a:lnTo>
                  <a:pt x="45418" y="60012"/>
                </a:lnTo>
                <a:lnTo>
                  <a:pt x="50281" y="62868"/>
                </a:lnTo>
                <a:lnTo>
                  <a:pt x="54476" y="66677"/>
                </a:lnTo>
                <a:lnTo>
                  <a:pt x="58225" y="71122"/>
                </a:lnTo>
                <a:lnTo>
                  <a:pt x="61676" y="75989"/>
                </a:lnTo>
                <a:lnTo>
                  <a:pt x="64930" y="80187"/>
                </a:lnTo>
                <a:lnTo>
                  <a:pt x="68052" y="83938"/>
                </a:lnTo>
                <a:lnTo>
                  <a:pt x="74060" y="90646"/>
                </a:lnTo>
                <a:lnTo>
                  <a:pt x="79906" y="96802"/>
                </a:lnTo>
                <a:lnTo>
                  <a:pt x="104527" y="121650"/>
                </a:lnTo>
                <a:lnTo>
                  <a:pt x="108737" y="124915"/>
                </a:lnTo>
                <a:lnTo>
                  <a:pt x="113449" y="128044"/>
                </a:lnTo>
                <a:lnTo>
                  <a:pt x="118495" y="131083"/>
                </a:lnTo>
                <a:lnTo>
                  <a:pt x="122811" y="135014"/>
                </a:lnTo>
                <a:lnTo>
                  <a:pt x="126642" y="139539"/>
                </a:lnTo>
                <a:lnTo>
                  <a:pt x="130148" y="144461"/>
                </a:lnTo>
                <a:lnTo>
                  <a:pt x="133438" y="148695"/>
                </a:lnTo>
                <a:lnTo>
                  <a:pt x="136583" y="152470"/>
                </a:lnTo>
                <a:lnTo>
                  <a:pt x="142619" y="159204"/>
                </a:lnTo>
                <a:lnTo>
                  <a:pt x="148476" y="165373"/>
                </a:lnTo>
                <a:lnTo>
                  <a:pt x="157129" y="174200"/>
                </a:lnTo>
                <a:lnTo>
                  <a:pt x="160950" y="177094"/>
                </a:lnTo>
                <a:lnTo>
                  <a:pt x="165403" y="179975"/>
                </a:lnTo>
                <a:lnTo>
                  <a:pt x="170276" y="182849"/>
                </a:lnTo>
                <a:lnTo>
                  <a:pt x="173525" y="185717"/>
                </a:lnTo>
                <a:lnTo>
                  <a:pt x="175691" y="188581"/>
                </a:lnTo>
                <a:lnTo>
                  <a:pt x="179050" y="194304"/>
                </a:lnTo>
                <a:lnTo>
                  <a:pt x="183718" y="200022"/>
                </a:lnTo>
                <a:lnTo>
                  <a:pt x="185344" y="202881"/>
                </a:lnTo>
                <a:lnTo>
                  <a:pt x="187150" y="208597"/>
                </a:lnTo>
                <a:lnTo>
                  <a:pt x="188584" y="210502"/>
                </a:lnTo>
                <a:lnTo>
                  <a:pt x="190493" y="211773"/>
                </a:lnTo>
                <a:lnTo>
                  <a:pt x="192718" y="212619"/>
                </a:lnTo>
                <a:lnTo>
                  <a:pt x="194201" y="214136"/>
                </a:lnTo>
                <a:lnTo>
                  <a:pt x="195190" y="216100"/>
                </a:lnTo>
                <a:lnTo>
                  <a:pt x="197167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78"/>
          <p:cNvSpPr/>
          <p:nvPr/>
        </p:nvSpPr>
        <p:spPr>
          <a:xfrm>
            <a:off x="4777740" y="4106227"/>
            <a:ext cx="197168" cy="240031"/>
          </a:xfrm>
          <a:custGeom>
            <a:avLst/>
            <a:gdLst/>
            <a:ahLst/>
            <a:cxnLst/>
            <a:rect l="0" t="0" r="0" b="0"/>
            <a:pathLst>
              <a:path w="197168" h="240031">
                <a:moveTo>
                  <a:pt x="197167" y="0"/>
                </a:moveTo>
                <a:lnTo>
                  <a:pt x="188699" y="0"/>
                </a:lnTo>
                <a:lnTo>
                  <a:pt x="188625" y="4551"/>
                </a:lnTo>
                <a:lnTo>
                  <a:pt x="187663" y="6844"/>
                </a:lnTo>
                <a:lnTo>
                  <a:pt x="181756" y="15575"/>
                </a:lnTo>
                <a:lnTo>
                  <a:pt x="179274" y="19908"/>
                </a:lnTo>
                <a:lnTo>
                  <a:pt x="173975" y="29803"/>
                </a:lnTo>
                <a:lnTo>
                  <a:pt x="168444" y="40551"/>
                </a:lnTo>
                <a:lnTo>
                  <a:pt x="164684" y="46084"/>
                </a:lnTo>
                <a:lnTo>
                  <a:pt x="160271" y="51678"/>
                </a:lnTo>
                <a:lnTo>
                  <a:pt x="155425" y="57312"/>
                </a:lnTo>
                <a:lnTo>
                  <a:pt x="150289" y="62973"/>
                </a:lnTo>
                <a:lnTo>
                  <a:pt x="139502" y="74343"/>
                </a:lnTo>
                <a:lnTo>
                  <a:pt x="122720" y="91454"/>
                </a:lnTo>
                <a:lnTo>
                  <a:pt x="117055" y="98117"/>
                </a:lnTo>
                <a:lnTo>
                  <a:pt x="111375" y="105417"/>
                </a:lnTo>
                <a:lnTo>
                  <a:pt x="105682" y="113140"/>
                </a:lnTo>
                <a:lnTo>
                  <a:pt x="100935" y="120194"/>
                </a:lnTo>
                <a:lnTo>
                  <a:pt x="96817" y="126802"/>
                </a:lnTo>
                <a:lnTo>
                  <a:pt x="93119" y="133113"/>
                </a:lnTo>
                <a:lnTo>
                  <a:pt x="88749" y="139224"/>
                </a:lnTo>
                <a:lnTo>
                  <a:pt x="83931" y="145204"/>
                </a:lnTo>
                <a:lnTo>
                  <a:pt x="78814" y="151095"/>
                </a:lnTo>
                <a:lnTo>
                  <a:pt x="74450" y="156927"/>
                </a:lnTo>
                <a:lnTo>
                  <a:pt x="70588" y="162721"/>
                </a:lnTo>
                <a:lnTo>
                  <a:pt x="67061" y="168488"/>
                </a:lnTo>
                <a:lnTo>
                  <a:pt x="63757" y="173286"/>
                </a:lnTo>
                <a:lnTo>
                  <a:pt x="60603" y="177436"/>
                </a:lnTo>
                <a:lnTo>
                  <a:pt x="57546" y="181156"/>
                </a:lnTo>
                <a:lnTo>
                  <a:pt x="53604" y="185540"/>
                </a:lnTo>
                <a:lnTo>
                  <a:pt x="44144" y="195493"/>
                </a:lnTo>
                <a:lnTo>
                  <a:pt x="17306" y="222708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79"/>
          <p:cNvSpPr/>
          <p:nvPr/>
        </p:nvSpPr>
        <p:spPr>
          <a:xfrm>
            <a:off x="1194469" y="4612004"/>
            <a:ext cx="128554" cy="471489"/>
          </a:xfrm>
          <a:custGeom>
            <a:avLst/>
            <a:gdLst/>
            <a:ahLst/>
            <a:cxnLst/>
            <a:rect l="0" t="0" r="0" b="0"/>
            <a:pathLst>
              <a:path w="128554" h="471489">
                <a:moveTo>
                  <a:pt x="128553" y="0"/>
                </a:moveTo>
                <a:lnTo>
                  <a:pt x="120085" y="0"/>
                </a:lnTo>
                <a:lnTo>
                  <a:pt x="115461" y="4552"/>
                </a:lnTo>
                <a:lnTo>
                  <a:pt x="99832" y="20152"/>
                </a:lnTo>
                <a:lnTo>
                  <a:pt x="97023" y="23912"/>
                </a:lnTo>
                <a:lnTo>
                  <a:pt x="94198" y="28324"/>
                </a:lnTo>
                <a:lnTo>
                  <a:pt x="91362" y="33170"/>
                </a:lnTo>
                <a:lnTo>
                  <a:pt x="88519" y="38306"/>
                </a:lnTo>
                <a:lnTo>
                  <a:pt x="82820" y="49093"/>
                </a:lnTo>
                <a:lnTo>
                  <a:pt x="79652" y="60237"/>
                </a:lnTo>
                <a:lnTo>
                  <a:pt x="78807" y="65875"/>
                </a:lnTo>
                <a:lnTo>
                  <a:pt x="76339" y="71540"/>
                </a:lnTo>
                <a:lnTo>
                  <a:pt x="72789" y="77221"/>
                </a:lnTo>
                <a:lnTo>
                  <a:pt x="68517" y="82913"/>
                </a:lnTo>
                <a:lnTo>
                  <a:pt x="64716" y="89566"/>
                </a:lnTo>
                <a:lnTo>
                  <a:pt x="61230" y="96858"/>
                </a:lnTo>
                <a:lnTo>
                  <a:pt x="57954" y="104577"/>
                </a:lnTo>
                <a:lnTo>
                  <a:pt x="53864" y="111628"/>
                </a:lnTo>
                <a:lnTo>
                  <a:pt x="49233" y="118234"/>
                </a:lnTo>
                <a:lnTo>
                  <a:pt x="44240" y="124543"/>
                </a:lnTo>
                <a:lnTo>
                  <a:pt x="40912" y="131607"/>
                </a:lnTo>
                <a:lnTo>
                  <a:pt x="38693" y="139173"/>
                </a:lnTo>
                <a:lnTo>
                  <a:pt x="37214" y="147075"/>
                </a:lnTo>
                <a:lnTo>
                  <a:pt x="35275" y="155200"/>
                </a:lnTo>
                <a:lnTo>
                  <a:pt x="33030" y="163475"/>
                </a:lnTo>
                <a:lnTo>
                  <a:pt x="27996" y="180288"/>
                </a:lnTo>
                <a:lnTo>
                  <a:pt x="14181" y="222921"/>
                </a:lnTo>
                <a:lnTo>
                  <a:pt x="12300" y="231482"/>
                </a:lnTo>
                <a:lnTo>
                  <a:pt x="11046" y="240046"/>
                </a:lnTo>
                <a:lnTo>
                  <a:pt x="10210" y="248614"/>
                </a:lnTo>
                <a:lnTo>
                  <a:pt x="8700" y="257183"/>
                </a:lnTo>
                <a:lnTo>
                  <a:pt x="6741" y="265753"/>
                </a:lnTo>
                <a:lnTo>
                  <a:pt x="4483" y="274324"/>
                </a:lnTo>
                <a:lnTo>
                  <a:pt x="2977" y="282895"/>
                </a:lnTo>
                <a:lnTo>
                  <a:pt x="1973" y="291467"/>
                </a:lnTo>
                <a:lnTo>
                  <a:pt x="1304" y="300039"/>
                </a:lnTo>
                <a:lnTo>
                  <a:pt x="560" y="314643"/>
                </a:lnTo>
                <a:lnTo>
                  <a:pt x="230" y="328437"/>
                </a:lnTo>
                <a:lnTo>
                  <a:pt x="0" y="364421"/>
                </a:lnTo>
                <a:lnTo>
                  <a:pt x="941" y="369630"/>
                </a:lnTo>
                <a:lnTo>
                  <a:pt x="4527" y="377958"/>
                </a:lnTo>
                <a:lnTo>
                  <a:pt x="6755" y="387374"/>
                </a:lnTo>
                <a:lnTo>
                  <a:pt x="7349" y="392552"/>
                </a:lnTo>
                <a:lnTo>
                  <a:pt x="10550" y="400846"/>
                </a:lnTo>
                <a:lnTo>
                  <a:pt x="12737" y="404390"/>
                </a:lnTo>
                <a:lnTo>
                  <a:pt x="15147" y="408659"/>
                </a:lnTo>
                <a:lnTo>
                  <a:pt x="20365" y="418481"/>
                </a:lnTo>
                <a:lnTo>
                  <a:pt x="23090" y="422815"/>
                </a:lnTo>
                <a:lnTo>
                  <a:pt x="25860" y="426657"/>
                </a:lnTo>
                <a:lnTo>
                  <a:pt x="28658" y="430171"/>
                </a:lnTo>
                <a:lnTo>
                  <a:pt x="31476" y="433465"/>
                </a:lnTo>
                <a:lnTo>
                  <a:pt x="34308" y="436615"/>
                </a:lnTo>
                <a:lnTo>
                  <a:pt x="39994" y="442654"/>
                </a:lnTo>
                <a:lnTo>
                  <a:pt x="45696" y="448513"/>
                </a:lnTo>
                <a:lnTo>
                  <a:pt x="48550" y="450457"/>
                </a:lnTo>
                <a:lnTo>
                  <a:pt x="51405" y="451752"/>
                </a:lnTo>
                <a:lnTo>
                  <a:pt x="54261" y="452616"/>
                </a:lnTo>
                <a:lnTo>
                  <a:pt x="58070" y="454144"/>
                </a:lnTo>
                <a:lnTo>
                  <a:pt x="62514" y="456115"/>
                </a:lnTo>
                <a:lnTo>
                  <a:pt x="67382" y="458383"/>
                </a:lnTo>
                <a:lnTo>
                  <a:pt x="71580" y="459893"/>
                </a:lnTo>
                <a:lnTo>
                  <a:pt x="75331" y="460901"/>
                </a:lnTo>
                <a:lnTo>
                  <a:pt x="78784" y="461573"/>
                </a:lnTo>
                <a:lnTo>
                  <a:pt x="82039" y="462973"/>
                </a:lnTo>
                <a:lnTo>
                  <a:pt x="85161" y="464859"/>
                </a:lnTo>
                <a:lnTo>
                  <a:pt x="88195" y="467068"/>
                </a:lnTo>
                <a:lnTo>
                  <a:pt x="92123" y="468542"/>
                </a:lnTo>
                <a:lnTo>
                  <a:pt x="96646" y="469524"/>
                </a:lnTo>
                <a:lnTo>
                  <a:pt x="111408" y="4714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80"/>
          <p:cNvSpPr/>
          <p:nvPr/>
        </p:nvSpPr>
        <p:spPr>
          <a:xfrm>
            <a:off x="1314449" y="4877755"/>
            <a:ext cx="214314" cy="17143"/>
          </a:xfrm>
          <a:custGeom>
            <a:avLst/>
            <a:gdLst/>
            <a:ahLst/>
            <a:cxnLst/>
            <a:rect l="0" t="0" r="0" b="0"/>
            <a:pathLst>
              <a:path w="214314" h="17143">
                <a:moveTo>
                  <a:pt x="0" y="8570"/>
                </a:moveTo>
                <a:lnTo>
                  <a:pt x="33170" y="8570"/>
                </a:lnTo>
                <a:lnTo>
                  <a:pt x="37354" y="7617"/>
                </a:lnTo>
                <a:lnTo>
                  <a:pt x="41095" y="6030"/>
                </a:lnTo>
                <a:lnTo>
                  <a:pt x="44542" y="4019"/>
                </a:lnTo>
                <a:lnTo>
                  <a:pt x="48745" y="2678"/>
                </a:lnTo>
                <a:lnTo>
                  <a:pt x="53452" y="1784"/>
                </a:lnTo>
                <a:lnTo>
                  <a:pt x="58495" y="1189"/>
                </a:lnTo>
                <a:lnTo>
                  <a:pt x="63762" y="791"/>
                </a:lnTo>
                <a:lnTo>
                  <a:pt x="69178" y="527"/>
                </a:lnTo>
                <a:lnTo>
                  <a:pt x="80276" y="232"/>
                </a:lnTo>
                <a:lnTo>
                  <a:pt x="134659" y="0"/>
                </a:lnTo>
                <a:lnTo>
                  <a:pt x="141208" y="951"/>
                </a:lnTo>
                <a:lnTo>
                  <a:pt x="148431" y="2538"/>
                </a:lnTo>
                <a:lnTo>
                  <a:pt x="156104" y="4548"/>
                </a:lnTo>
                <a:lnTo>
                  <a:pt x="162172" y="5889"/>
                </a:lnTo>
                <a:lnTo>
                  <a:pt x="167170" y="6783"/>
                </a:lnTo>
                <a:lnTo>
                  <a:pt x="171454" y="7378"/>
                </a:lnTo>
                <a:lnTo>
                  <a:pt x="176215" y="7775"/>
                </a:lnTo>
                <a:lnTo>
                  <a:pt x="181295" y="8040"/>
                </a:lnTo>
                <a:lnTo>
                  <a:pt x="192018" y="8334"/>
                </a:lnTo>
                <a:lnTo>
                  <a:pt x="203134" y="8465"/>
                </a:lnTo>
                <a:lnTo>
                  <a:pt x="206860" y="9452"/>
                </a:lnTo>
                <a:lnTo>
                  <a:pt x="209345" y="11063"/>
                </a:lnTo>
                <a:lnTo>
                  <a:pt x="214313" y="171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81"/>
          <p:cNvSpPr/>
          <p:nvPr/>
        </p:nvSpPr>
        <p:spPr>
          <a:xfrm>
            <a:off x="1597343" y="4766310"/>
            <a:ext cx="222885" cy="222886"/>
          </a:xfrm>
          <a:custGeom>
            <a:avLst/>
            <a:gdLst/>
            <a:ahLst/>
            <a:cxnLst/>
            <a:rect l="0" t="0" r="0" b="0"/>
            <a:pathLst>
              <a:path w="222885" h="222886">
                <a:moveTo>
                  <a:pt x="8571" y="0"/>
                </a:moveTo>
                <a:lnTo>
                  <a:pt x="2" y="0"/>
                </a:lnTo>
                <a:lnTo>
                  <a:pt x="0" y="4551"/>
                </a:lnTo>
                <a:lnTo>
                  <a:pt x="952" y="6844"/>
                </a:lnTo>
                <a:lnTo>
                  <a:pt x="5890" y="13669"/>
                </a:lnTo>
                <a:lnTo>
                  <a:pt x="10582" y="18998"/>
                </a:lnTo>
                <a:lnTo>
                  <a:pt x="61675" y="70248"/>
                </a:lnTo>
                <a:lnTo>
                  <a:pt x="65882" y="73502"/>
                </a:lnTo>
                <a:lnTo>
                  <a:pt x="70591" y="76624"/>
                </a:lnTo>
                <a:lnTo>
                  <a:pt x="75635" y="79657"/>
                </a:lnTo>
                <a:lnTo>
                  <a:pt x="80903" y="82632"/>
                </a:lnTo>
                <a:lnTo>
                  <a:pt x="91836" y="88478"/>
                </a:lnTo>
                <a:lnTo>
                  <a:pt x="96466" y="91370"/>
                </a:lnTo>
                <a:lnTo>
                  <a:pt x="100506" y="94251"/>
                </a:lnTo>
                <a:lnTo>
                  <a:pt x="104151" y="97124"/>
                </a:lnTo>
                <a:lnTo>
                  <a:pt x="108486" y="99991"/>
                </a:lnTo>
                <a:lnTo>
                  <a:pt x="113281" y="102856"/>
                </a:lnTo>
                <a:lnTo>
                  <a:pt x="118383" y="105718"/>
                </a:lnTo>
                <a:lnTo>
                  <a:pt x="122737" y="109531"/>
                </a:lnTo>
                <a:lnTo>
                  <a:pt x="126592" y="113978"/>
                </a:lnTo>
                <a:lnTo>
                  <a:pt x="130114" y="118848"/>
                </a:lnTo>
                <a:lnTo>
                  <a:pt x="134367" y="123046"/>
                </a:lnTo>
                <a:lnTo>
                  <a:pt x="139108" y="126799"/>
                </a:lnTo>
                <a:lnTo>
                  <a:pt x="144173" y="130252"/>
                </a:lnTo>
                <a:lnTo>
                  <a:pt x="148503" y="133507"/>
                </a:lnTo>
                <a:lnTo>
                  <a:pt x="152341" y="136629"/>
                </a:lnTo>
                <a:lnTo>
                  <a:pt x="155853" y="139664"/>
                </a:lnTo>
                <a:lnTo>
                  <a:pt x="160099" y="143592"/>
                </a:lnTo>
                <a:lnTo>
                  <a:pt x="174224" y="157269"/>
                </a:lnTo>
                <a:lnTo>
                  <a:pt x="199909" y="182772"/>
                </a:lnTo>
                <a:lnTo>
                  <a:pt x="201852" y="185666"/>
                </a:lnTo>
                <a:lnTo>
                  <a:pt x="204011" y="191421"/>
                </a:lnTo>
                <a:lnTo>
                  <a:pt x="207511" y="197153"/>
                </a:lnTo>
                <a:lnTo>
                  <a:pt x="212242" y="202876"/>
                </a:lnTo>
                <a:lnTo>
                  <a:pt x="217519" y="208594"/>
                </a:lnTo>
                <a:lnTo>
                  <a:pt x="221294" y="212618"/>
                </a:lnTo>
                <a:lnTo>
                  <a:pt x="221824" y="214135"/>
                </a:lnTo>
                <a:lnTo>
                  <a:pt x="222675" y="220874"/>
                </a:lnTo>
                <a:lnTo>
                  <a:pt x="222884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82"/>
          <p:cNvSpPr/>
          <p:nvPr/>
        </p:nvSpPr>
        <p:spPr>
          <a:xfrm>
            <a:off x="1674494" y="4766310"/>
            <a:ext cx="145734" cy="265748"/>
          </a:xfrm>
          <a:custGeom>
            <a:avLst/>
            <a:gdLst/>
            <a:ahLst/>
            <a:cxnLst/>
            <a:rect l="0" t="0" r="0" b="0"/>
            <a:pathLst>
              <a:path w="145734" h="265748">
                <a:moveTo>
                  <a:pt x="145733" y="0"/>
                </a:moveTo>
                <a:lnTo>
                  <a:pt x="141182" y="0"/>
                </a:lnTo>
                <a:lnTo>
                  <a:pt x="139841" y="952"/>
                </a:lnTo>
                <a:lnTo>
                  <a:pt x="138948" y="2540"/>
                </a:lnTo>
                <a:lnTo>
                  <a:pt x="138352" y="4551"/>
                </a:lnTo>
                <a:lnTo>
                  <a:pt x="135150" y="9324"/>
                </a:lnTo>
                <a:lnTo>
                  <a:pt x="132963" y="11931"/>
                </a:lnTo>
                <a:lnTo>
                  <a:pt x="131504" y="15574"/>
                </a:lnTo>
                <a:lnTo>
                  <a:pt x="130532" y="19908"/>
                </a:lnTo>
                <a:lnTo>
                  <a:pt x="129884" y="24701"/>
                </a:lnTo>
                <a:lnTo>
                  <a:pt x="127547" y="29803"/>
                </a:lnTo>
                <a:lnTo>
                  <a:pt x="124084" y="35108"/>
                </a:lnTo>
                <a:lnTo>
                  <a:pt x="119870" y="40550"/>
                </a:lnTo>
                <a:lnTo>
                  <a:pt x="116109" y="47036"/>
                </a:lnTo>
                <a:lnTo>
                  <a:pt x="112648" y="54217"/>
                </a:lnTo>
                <a:lnTo>
                  <a:pt x="109389" y="61863"/>
                </a:lnTo>
                <a:lnTo>
                  <a:pt x="103228" y="75437"/>
                </a:lnTo>
                <a:lnTo>
                  <a:pt x="100251" y="81723"/>
                </a:lnTo>
                <a:lnTo>
                  <a:pt x="96362" y="88772"/>
                </a:lnTo>
                <a:lnTo>
                  <a:pt x="91864" y="96329"/>
                </a:lnTo>
                <a:lnTo>
                  <a:pt x="86960" y="104224"/>
                </a:lnTo>
                <a:lnTo>
                  <a:pt x="82739" y="112345"/>
                </a:lnTo>
                <a:lnTo>
                  <a:pt x="78972" y="120617"/>
                </a:lnTo>
                <a:lnTo>
                  <a:pt x="75508" y="128988"/>
                </a:lnTo>
                <a:lnTo>
                  <a:pt x="71294" y="137427"/>
                </a:lnTo>
                <a:lnTo>
                  <a:pt x="66579" y="145911"/>
                </a:lnTo>
                <a:lnTo>
                  <a:pt x="61531" y="154423"/>
                </a:lnTo>
                <a:lnTo>
                  <a:pt x="57214" y="162004"/>
                </a:lnTo>
                <a:lnTo>
                  <a:pt x="49876" y="175507"/>
                </a:lnTo>
                <a:lnTo>
                  <a:pt x="37404" y="199697"/>
                </a:lnTo>
                <a:lnTo>
                  <a:pt x="31547" y="211309"/>
                </a:lnTo>
                <a:lnTo>
                  <a:pt x="28651" y="216120"/>
                </a:lnTo>
                <a:lnTo>
                  <a:pt x="25769" y="220280"/>
                </a:lnTo>
                <a:lnTo>
                  <a:pt x="22894" y="224005"/>
                </a:lnTo>
                <a:lnTo>
                  <a:pt x="20026" y="227442"/>
                </a:lnTo>
                <a:lnTo>
                  <a:pt x="17161" y="230685"/>
                </a:lnTo>
                <a:lnTo>
                  <a:pt x="11437" y="236829"/>
                </a:lnTo>
                <a:lnTo>
                  <a:pt x="5718" y="242735"/>
                </a:lnTo>
                <a:lnTo>
                  <a:pt x="3812" y="245643"/>
                </a:lnTo>
                <a:lnTo>
                  <a:pt x="1130" y="253335"/>
                </a:lnTo>
                <a:lnTo>
                  <a:pt x="502" y="255468"/>
                </a:lnTo>
                <a:lnTo>
                  <a:pt x="67" y="263735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83"/>
          <p:cNvSpPr/>
          <p:nvPr/>
        </p:nvSpPr>
        <p:spPr>
          <a:xfrm>
            <a:off x="1871662" y="4672117"/>
            <a:ext cx="205124" cy="342796"/>
          </a:xfrm>
          <a:custGeom>
            <a:avLst/>
            <a:gdLst/>
            <a:ahLst/>
            <a:cxnLst/>
            <a:rect l="0" t="0" r="0" b="0"/>
            <a:pathLst>
              <a:path w="205124" h="342796">
                <a:moveTo>
                  <a:pt x="0" y="8468"/>
                </a:moveTo>
                <a:lnTo>
                  <a:pt x="7381" y="1086"/>
                </a:lnTo>
                <a:lnTo>
                  <a:pt x="10583" y="424"/>
                </a:lnTo>
                <a:lnTo>
                  <a:pt x="16134" y="131"/>
                </a:lnTo>
                <a:lnTo>
                  <a:pt x="24950" y="0"/>
                </a:lnTo>
                <a:lnTo>
                  <a:pt x="29016" y="917"/>
                </a:lnTo>
                <a:lnTo>
                  <a:pt x="32679" y="2482"/>
                </a:lnTo>
                <a:lnTo>
                  <a:pt x="36074" y="4477"/>
                </a:lnTo>
                <a:lnTo>
                  <a:pt x="42385" y="6694"/>
                </a:lnTo>
                <a:lnTo>
                  <a:pt x="45402" y="7286"/>
                </a:lnTo>
                <a:lnTo>
                  <a:pt x="51294" y="10482"/>
                </a:lnTo>
                <a:lnTo>
                  <a:pt x="54198" y="12669"/>
                </a:lnTo>
                <a:lnTo>
                  <a:pt x="58040" y="15078"/>
                </a:lnTo>
                <a:lnTo>
                  <a:pt x="62505" y="17637"/>
                </a:lnTo>
                <a:lnTo>
                  <a:pt x="67388" y="20296"/>
                </a:lnTo>
                <a:lnTo>
                  <a:pt x="72548" y="23973"/>
                </a:lnTo>
                <a:lnTo>
                  <a:pt x="77893" y="28330"/>
                </a:lnTo>
                <a:lnTo>
                  <a:pt x="83361" y="33139"/>
                </a:lnTo>
                <a:lnTo>
                  <a:pt x="88911" y="37298"/>
                </a:lnTo>
                <a:lnTo>
                  <a:pt x="94517" y="41023"/>
                </a:lnTo>
                <a:lnTo>
                  <a:pt x="100159" y="44459"/>
                </a:lnTo>
                <a:lnTo>
                  <a:pt x="105825" y="48654"/>
                </a:lnTo>
                <a:lnTo>
                  <a:pt x="111508" y="53356"/>
                </a:lnTo>
                <a:lnTo>
                  <a:pt x="117201" y="58396"/>
                </a:lnTo>
                <a:lnTo>
                  <a:pt x="128607" y="69075"/>
                </a:lnTo>
                <a:lnTo>
                  <a:pt x="134315" y="74590"/>
                </a:lnTo>
                <a:lnTo>
                  <a:pt x="139074" y="80172"/>
                </a:lnTo>
                <a:lnTo>
                  <a:pt x="143198" y="85798"/>
                </a:lnTo>
                <a:lnTo>
                  <a:pt x="146901" y="91454"/>
                </a:lnTo>
                <a:lnTo>
                  <a:pt x="151274" y="97129"/>
                </a:lnTo>
                <a:lnTo>
                  <a:pt x="156094" y="102818"/>
                </a:lnTo>
                <a:lnTo>
                  <a:pt x="161213" y="108516"/>
                </a:lnTo>
                <a:lnTo>
                  <a:pt x="165577" y="114219"/>
                </a:lnTo>
                <a:lnTo>
                  <a:pt x="169440" y="119926"/>
                </a:lnTo>
                <a:lnTo>
                  <a:pt x="172968" y="125636"/>
                </a:lnTo>
                <a:lnTo>
                  <a:pt x="177224" y="131347"/>
                </a:lnTo>
                <a:lnTo>
                  <a:pt x="181967" y="137060"/>
                </a:lnTo>
                <a:lnTo>
                  <a:pt x="187034" y="142773"/>
                </a:lnTo>
                <a:lnTo>
                  <a:pt x="191364" y="149440"/>
                </a:lnTo>
                <a:lnTo>
                  <a:pt x="195204" y="156741"/>
                </a:lnTo>
                <a:lnTo>
                  <a:pt x="198716" y="164467"/>
                </a:lnTo>
                <a:lnTo>
                  <a:pt x="201057" y="171522"/>
                </a:lnTo>
                <a:lnTo>
                  <a:pt x="202618" y="178131"/>
                </a:lnTo>
                <a:lnTo>
                  <a:pt x="203659" y="184441"/>
                </a:lnTo>
                <a:lnTo>
                  <a:pt x="204352" y="191506"/>
                </a:lnTo>
                <a:lnTo>
                  <a:pt x="204815" y="199073"/>
                </a:lnTo>
                <a:lnTo>
                  <a:pt x="205123" y="206976"/>
                </a:lnTo>
                <a:lnTo>
                  <a:pt x="204376" y="214149"/>
                </a:lnTo>
                <a:lnTo>
                  <a:pt x="202926" y="220836"/>
                </a:lnTo>
                <a:lnTo>
                  <a:pt x="201006" y="227199"/>
                </a:lnTo>
                <a:lnTo>
                  <a:pt x="199727" y="233346"/>
                </a:lnTo>
                <a:lnTo>
                  <a:pt x="198874" y="239349"/>
                </a:lnTo>
                <a:lnTo>
                  <a:pt x="198305" y="245256"/>
                </a:lnTo>
                <a:lnTo>
                  <a:pt x="197926" y="251099"/>
                </a:lnTo>
                <a:lnTo>
                  <a:pt x="197673" y="256899"/>
                </a:lnTo>
                <a:lnTo>
                  <a:pt x="197504" y="262671"/>
                </a:lnTo>
                <a:lnTo>
                  <a:pt x="196440" y="268424"/>
                </a:lnTo>
                <a:lnTo>
                  <a:pt x="194777" y="274164"/>
                </a:lnTo>
                <a:lnTo>
                  <a:pt x="191343" y="284670"/>
                </a:lnTo>
                <a:lnTo>
                  <a:pt x="189816" y="292514"/>
                </a:lnTo>
                <a:lnTo>
                  <a:pt x="186598" y="301716"/>
                </a:lnTo>
                <a:lnTo>
                  <a:pt x="181992" y="311203"/>
                </a:lnTo>
                <a:lnTo>
                  <a:pt x="176770" y="318594"/>
                </a:lnTo>
                <a:lnTo>
                  <a:pt x="173815" y="325054"/>
                </a:lnTo>
                <a:lnTo>
                  <a:pt x="173026" y="328110"/>
                </a:lnTo>
                <a:lnTo>
                  <a:pt x="171549" y="330148"/>
                </a:lnTo>
                <a:lnTo>
                  <a:pt x="169611" y="331506"/>
                </a:lnTo>
                <a:lnTo>
                  <a:pt x="167366" y="332412"/>
                </a:lnTo>
                <a:lnTo>
                  <a:pt x="162333" y="335957"/>
                </a:lnTo>
                <a:lnTo>
                  <a:pt x="159657" y="338237"/>
                </a:lnTo>
                <a:lnTo>
                  <a:pt x="156920" y="339756"/>
                </a:lnTo>
                <a:lnTo>
                  <a:pt x="151340" y="341445"/>
                </a:lnTo>
                <a:lnTo>
                  <a:pt x="147394" y="342395"/>
                </a:lnTo>
                <a:lnTo>
                  <a:pt x="141674" y="342677"/>
                </a:lnTo>
                <a:lnTo>
                  <a:pt x="137160" y="3427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84"/>
          <p:cNvSpPr/>
          <p:nvPr/>
        </p:nvSpPr>
        <p:spPr>
          <a:xfrm>
            <a:off x="2171700" y="4654877"/>
            <a:ext cx="197168" cy="154265"/>
          </a:xfrm>
          <a:custGeom>
            <a:avLst/>
            <a:gdLst/>
            <a:ahLst/>
            <a:cxnLst/>
            <a:rect l="0" t="0" r="0" b="0"/>
            <a:pathLst>
              <a:path w="197168" h="154265">
                <a:moveTo>
                  <a:pt x="0" y="34280"/>
                </a:moveTo>
                <a:lnTo>
                  <a:pt x="0" y="17497"/>
                </a:lnTo>
                <a:lnTo>
                  <a:pt x="4550" y="12692"/>
                </a:lnTo>
                <a:lnTo>
                  <a:pt x="7380" y="9786"/>
                </a:lnTo>
                <a:lnTo>
                  <a:pt x="8730" y="9378"/>
                </a:lnTo>
                <a:lnTo>
                  <a:pt x="12770" y="8925"/>
                </a:lnTo>
                <a:lnTo>
                  <a:pt x="17740" y="8724"/>
                </a:lnTo>
                <a:lnTo>
                  <a:pt x="20399" y="8670"/>
                </a:lnTo>
                <a:lnTo>
                  <a:pt x="24077" y="7681"/>
                </a:lnTo>
                <a:lnTo>
                  <a:pt x="28433" y="6071"/>
                </a:lnTo>
                <a:lnTo>
                  <a:pt x="33243" y="4044"/>
                </a:lnTo>
                <a:lnTo>
                  <a:pt x="37402" y="2692"/>
                </a:lnTo>
                <a:lnTo>
                  <a:pt x="41127" y="1791"/>
                </a:lnTo>
                <a:lnTo>
                  <a:pt x="44563" y="1191"/>
                </a:lnTo>
                <a:lnTo>
                  <a:pt x="47806" y="791"/>
                </a:lnTo>
                <a:lnTo>
                  <a:pt x="53949" y="346"/>
                </a:lnTo>
                <a:lnTo>
                  <a:pt x="62395" y="148"/>
                </a:lnTo>
                <a:lnTo>
                  <a:pt x="88220" y="0"/>
                </a:lnTo>
                <a:lnTo>
                  <a:pt x="92151" y="949"/>
                </a:lnTo>
                <a:lnTo>
                  <a:pt x="96676" y="2534"/>
                </a:lnTo>
                <a:lnTo>
                  <a:pt x="101598" y="4544"/>
                </a:lnTo>
                <a:lnTo>
                  <a:pt x="104879" y="6836"/>
                </a:lnTo>
                <a:lnTo>
                  <a:pt x="107067" y="9316"/>
                </a:lnTo>
                <a:lnTo>
                  <a:pt x="108525" y="11923"/>
                </a:lnTo>
                <a:lnTo>
                  <a:pt x="109497" y="14613"/>
                </a:lnTo>
                <a:lnTo>
                  <a:pt x="110146" y="17359"/>
                </a:lnTo>
                <a:lnTo>
                  <a:pt x="110578" y="20141"/>
                </a:lnTo>
                <a:lnTo>
                  <a:pt x="110866" y="22949"/>
                </a:lnTo>
                <a:lnTo>
                  <a:pt x="111058" y="25774"/>
                </a:lnTo>
                <a:lnTo>
                  <a:pt x="111186" y="28609"/>
                </a:lnTo>
                <a:lnTo>
                  <a:pt x="111328" y="34300"/>
                </a:lnTo>
                <a:lnTo>
                  <a:pt x="111419" y="50265"/>
                </a:lnTo>
                <a:lnTo>
                  <a:pt x="110475" y="53509"/>
                </a:lnTo>
                <a:lnTo>
                  <a:pt x="108892" y="55672"/>
                </a:lnTo>
                <a:lnTo>
                  <a:pt x="106884" y="57114"/>
                </a:lnTo>
                <a:lnTo>
                  <a:pt x="104594" y="59980"/>
                </a:lnTo>
                <a:lnTo>
                  <a:pt x="102114" y="63796"/>
                </a:lnTo>
                <a:lnTo>
                  <a:pt x="99508" y="68245"/>
                </a:lnTo>
                <a:lnTo>
                  <a:pt x="96819" y="72163"/>
                </a:lnTo>
                <a:lnTo>
                  <a:pt x="94073" y="75728"/>
                </a:lnTo>
                <a:lnTo>
                  <a:pt x="91290" y="79057"/>
                </a:lnTo>
                <a:lnTo>
                  <a:pt x="88482" y="83182"/>
                </a:lnTo>
                <a:lnTo>
                  <a:pt x="85658" y="87836"/>
                </a:lnTo>
                <a:lnTo>
                  <a:pt x="82823" y="92844"/>
                </a:lnTo>
                <a:lnTo>
                  <a:pt x="79980" y="97135"/>
                </a:lnTo>
                <a:lnTo>
                  <a:pt x="77132" y="100949"/>
                </a:lnTo>
                <a:lnTo>
                  <a:pt x="74282" y="104443"/>
                </a:lnTo>
                <a:lnTo>
                  <a:pt x="70476" y="107726"/>
                </a:lnTo>
                <a:lnTo>
                  <a:pt x="66034" y="110866"/>
                </a:lnTo>
                <a:lnTo>
                  <a:pt x="61167" y="113913"/>
                </a:lnTo>
                <a:lnTo>
                  <a:pt x="56971" y="116896"/>
                </a:lnTo>
                <a:lnTo>
                  <a:pt x="53220" y="119837"/>
                </a:lnTo>
                <a:lnTo>
                  <a:pt x="44908" y="126852"/>
                </a:lnTo>
                <a:lnTo>
                  <a:pt x="41231" y="130350"/>
                </a:lnTo>
                <a:lnTo>
                  <a:pt x="38917" y="132617"/>
                </a:lnTo>
                <a:lnTo>
                  <a:pt x="36422" y="134128"/>
                </a:lnTo>
                <a:lnTo>
                  <a:pt x="31110" y="135807"/>
                </a:lnTo>
                <a:lnTo>
                  <a:pt x="29312" y="137207"/>
                </a:lnTo>
                <a:lnTo>
                  <a:pt x="28114" y="139093"/>
                </a:lnTo>
                <a:lnTo>
                  <a:pt x="26191" y="144414"/>
                </a:lnTo>
                <a:lnTo>
                  <a:pt x="26985" y="144850"/>
                </a:lnTo>
                <a:lnTo>
                  <a:pt x="33139" y="145607"/>
                </a:lnTo>
                <a:lnTo>
                  <a:pt x="38499" y="150239"/>
                </a:lnTo>
                <a:lnTo>
                  <a:pt x="40906" y="151591"/>
                </a:lnTo>
                <a:lnTo>
                  <a:pt x="46120" y="153093"/>
                </a:lnTo>
                <a:lnTo>
                  <a:pt x="49860" y="153939"/>
                </a:lnTo>
                <a:lnTo>
                  <a:pt x="55815" y="154137"/>
                </a:lnTo>
                <a:lnTo>
                  <a:pt x="75160" y="154264"/>
                </a:lnTo>
                <a:lnTo>
                  <a:pt x="80586" y="153322"/>
                </a:lnTo>
                <a:lnTo>
                  <a:pt x="86109" y="151741"/>
                </a:lnTo>
                <a:lnTo>
                  <a:pt x="91696" y="149735"/>
                </a:lnTo>
                <a:lnTo>
                  <a:pt x="97325" y="148398"/>
                </a:lnTo>
                <a:lnTo>
                  <a:pt x="102984" y="147506"/>
                </a:lnTo>
                <a:lnTo>
                  <a:pt x="108661" y="146911"/>
                </a:lnTo>
                <a:lnTo>
                  <a:pt x="114350" y="145562"/>
                </a:lnTo>
                <a:lnTo>
                  <a:pt x="120048" y="143711"/>
                </a:lnTo>
                <a:lnTo>
                  <a:pt x="125752" y="141524"/>
                </a:lnTo>
                <a:lnTo>
                  <a:pt x="131459" y="140066"/>
                </a:lnTo>
                <a:lnTo>
                  <a:pt x="137169" y="139094"/>
                </a:lnTo>
                <a:lnTo>
                  <a:pt x="142881" y="138446"/>
                </a:lnTo>
                <a:lnTo>
                  <a:pt x="148594" y="137062"/>
                </a:lnTo>
                <a:lnTo>
                  <a:pt x="154308" y="135186"/>
                </a:lnTo>
                <a:lnTo>
                  <a:pt x="160022" y="132983"/>
                </a:lnTo>
                <a:lnTo>
                  <a:pt x="165736" y="131515"/>
                </a:lnTo>
                <a:lnTo>
                  <a:pt x="171450" y="130535"/>
                </a:lnTo>
                <a:lnTo>
                  <a:pt x="177165" y="129883"/>
                </a:lnTo>
                <a:lnTo>
                  <a:pt x="181927" y="129448"/>
                </a:lnTo>
                <a:lnTo>
                  <a:pt x="186055" y="129158"/>
                </a:lnTo>
                <a:lnTo>
                  <a:pt x="197167" y="1285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85"/>
          <p:cNvSpPr/>
          <p:nvPr/>
        </p:nvSpPr>
        <p:spPr>
          <a:xfrm>
            <a:off x="2566034" y="4843571"/>
            <a:ext cx="222886" cy="59900"/>
          </a:xfrm>
          <a:custGeom>
            <a:avLst/>
            <a:gdLst/>
            <a:ahLst/>
            <a:cxnLst/>
            <a:rect l="0" t="0" r="0" b="0"/>
            <a:pathLst>
              <a:path w="222886" h="59900">
                <a:moveTo>
                  <a:pt x="0" y="59899"/>
                </a:moveTo>
                <a:lnTo>
                  <a:pt x="0" y="51327"/>
                </a:lnTo>
                <a:lnTo>
                  <a:pt x="4551" y="51326"/>
                </a:lnTo>
                <a:lnTo>
                  <a:pt x="6845" y="50374"/>
                </a:lnTo>
                <a:lnTo>
                  <a:pt x="9326" y="48786"/>
                </a:lnTo>
                <a:lnTo>
                  <a:pt x="11932" y="46776"/>
                </a:lnTo>
                <a:lnTo>
                  <a:pt x="14623" y="45435"/>
                </a:lnTo>
                <a:lnTo>
                  <a:pt x="20152" y="43945"/>
                </a:lnTo>
                <a:lnTo>
                  <a:pt x="23912" y="42596"/>
                </a:lnTo>
                <a:lnTo>
                  <a:pt x="28324" y="40744"/>
                </a:lnTo>
                <a:lnTo>
                  <a:pt x="33170" y="38556"/>
                </a:lnTo>
                <a:lnTo>
                  <a:pt x="37354" y="36145"/>
                </a:lnTo>
                <a:lnTo>
                  <a:pt x="41095" y="33586"/>
                </a:lnTo>
                <a:lnTo>
                  <a:pt x="44542" y="30927"/>
                </a:lnTo>
                <a:lnTo>
                  <a:pt x="48745" y="29154"/>
                </a:lnTo>
                <a:lnTo>
                  <a:pt x="53452" y="27972"/>
                </a:lnTo>
                <a:lnTo>
                  <a:pt x="58494" y="27185"/>
                </a:lnTo>
                <a:lnTo>
                  <a:pt x="63762" y="25706"/>
                </a:lnTo>
                <a:lnTo>
                  <a:pt x="69178" y="23769"/>
                </a:lnTo>
                <a:lnTo>
                  <a:pt x="74694" y="21525"/>
                </a:lnTo>
                <a:lnTo>
                  <a:pt x="80276" y="19076"/>
                </a:lnTo>
                <a:lnTo>
                  <a:pt x="91558" y="13815"/>
                </a:lnTo>
                <a:lnTo>
                  <a:pt x="97234" y="12031"/>
                </a:lnTo>
                <a:lnTo>
                  <a:pt x="102923" y="10842"/>
                </a:lnTo>
                <a:lnTo>
                  <a:pt x="108620" y="10049"/>
                </a:lnTo>
                <a:lnTo>
                  <a:pt x="114324" y="9521"/>
                </a:lnTo>
                <a:lnTo>
                  <a:pt x="120031" y="9168"/>
                </a:lnTo>
                <a:lnTo>
                  <a:pt x="125741" y="8933"/>
                </a:lnTo>
                <a:lnTo>
                  <a:pt x="132405" y="7824"/>
                </a:lnTo>
                <a:lnTo>
                  <a:pt x="139705" y="6132"/>
                </a:lnTo>
                <a:lnTo>
                  <a:pt x="147430" y="4052"/>
                </a:lnTo>
                <a:lnTo>
                  <a:pt x="153531" y="2665"/>
                </a:lnTo>
                <a:lnTo>
                  <a:pt x="158552" y="1740"/>
                </a:lnTo>
                <a:lnTo>
                  <a:pt x="162851" y="1124"/>
                </a:lnTo>
                <a:lnTo>
                  <a:pt x="167623" y="713"/>
                </a:lnTo>
                <a:lnTo>
                  <a:pt x="172709" y="439"/>
                </a:lnTo>
                <a:lnTo>
                  <a:pt x="186428" y="53"/>
                </a:lnTo>
                <a:lnTo>
                  <a:pt x="190008" y="0"/>
                </a:lnTo>
                <a:lnTo>
                  <a:pt x="193347" y="916"/>
                </a:lnTo>
                <a:lnTo>
                  <a:pt x="196526" y="2480"/>
                </a:lnTo>
                <a:lnTo>
                  <a:pt x="199597" y="4474"/>
                </a:lnTo>
                <a:lnTo>
                  <a:pt x="202598" y="5804"/>
                </a:lnTo>
                <a:lnTo>
                  <a:pt x="208471" y="7282"/>
                </a:lnTo>
                <a:lnTo>
                  <a:pt x="214257" y="7938"/>
                </a:lnTo>
                <a:lnTo>
                  <a:pt x="222885" y="84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86"/>
          <p:cNvSpPr/>
          <p:nvPr/>
        </p:nvSpPr>
        <p:spPr>
          <a:xfrm>
            <a:off x="2849292" y="4620577"/>
            <a:ext cx="248238" cy="154306"/>
          </a:xfrm>
          <a:custGeom>
            <a:avLst/>
            <a:gdLst/>
            <a:ahLst/>
            <a:cxnLst/>
            <a:rect l="0" t="0" r="0" b="0"/>
            <a:pathLst>
              <a:path w="248238" h="154306">
                <a:moveTo>
                  <a:pt x="42497" y="0"/>
                </a:moveTo>
                <a:lnTo>
                  <a:pt x="35117" y="7381"/>
                </a:lnTo>
                <a:lnTo>
                  <a:pt x="34455" y="10583"/>
                </a:lnTo>
                <a:lnTo>
                  <a:pt x="34278" y="12770"/>
                </a:lnTo>
                <a:lnTo>
                  <a:pt x="34160" y="16134"/>
                </a:lnTo>
                <a:lnTo>
                  <a:pt x="33971" y="32679"/>
                </a:lnTo>
                <a:lnTo>
                  <a:pt x="33934" y="49953"/>
                </a:lnTo>
                <a:lnTo>
                  <a:pt x="32979" y="55209"/>
                </a:lnTo>
                <a:lnTo>
                  <a:pt x="31389" y="60619"/>
                </a:lnTo>
                <a:lnTo>
                  <a:pt x="29377" y="66130"/>
                </a:lnTo>
                <a:lnTo>
                  <a:pt x="28036" y="70757"/>
                </a:lnTo>
                <a:lnTo>
                  <a:pt x="27141" y="74794"/>
                </a:lnTo>
                <a:lnTo>
                  <a:pt x="26545" y="78438"/>
                </a:lnTo>
                <a:lnTo>
                  <a:pt x="25195" y="82771"/>
                </a:lnTo>
                <a:lnTo>
                  <a:pt x="23342" y="87566"/>
                </a:lnTo>
                <a:lnTo>
                  <a:pt x="21155" y="92668"/>
                </a:lnTo>
                <a:lnTo>
                  <a:pt x="18744" y="97021"/>
                </a:lnTo>
                <a:lnTo>
                  <a:pt x="16185" y="100875"/>
                </a:lnTo>
                <a:lnTo>
                  <a:pt x="13525" y="104398"/>
                </a:lnTo>
                <a:lnTo>
                  <a:pt x="11753" y="108651"/>
                </a:lnTo>
                <a:lnTo>
                  <a:pt x="10571" y="113392"/>
                </a:lnTo>
                <a:lnTo>
                  <a:pt x="9783" y="118457"/>
                </a:lnTo>
                <a:lnTo>
                  <a:pt x="9258" y="122786"/>
                </a:lnTo>
                <a:lnTo>
                  <a:pt x="8908" y="126625"/>
                </a:lnTo>
                <a:lnTo>
                  <a:pt x="8674" y="130137"/>
                </a:lnTo>
                <a:lnTo>
                  <a:pt x="7566" y="133430"/>
                </a:lnTo>
                <a:lnTo>
                  <a:pt x="5875" y="136579"/>
                </a:lnTo>
                <a:lnTo>
                  <a:pt x="868" y="143924"/>
                </a:lnTo>
                <a:lnTo>
                  <a:pt x="183" y="147469"/>
                </a:lnTo>
                <a:lnTo>
                  <a:pt x="0" y="149748"/>
                </a:lnTo>
                <a:lnTo>
                  <a:pt x="831" y="151267"/>
                </a:lnTo>
                <a:lnTo>
                  <a:pt x="2337" y="152280"/>
                </a:lnTo>
                <a:lnTo>
                  <a:pt x="8106" y="154270"/>
                </a:lnTo>
                <a:lnTo>
                  <a:pt x="28356" y="154304"/>
                </a:lnTo>
                <a:lnTo>
                  <a:pt x="32117" y="153352"/>
                </a:lnTo>
                <a:lnTo>
                  <a:pt x="36530" y="151765"/>
                </a:lnTo>
                <a:lnTo>
                  <a:pt x="41377" y="149754"/>
                </a:lnTo>
                <a:lnTo>
                  <a:pt x="45560" y="148414"/>
                </a:lnTo>
                <a:lnTo>
                  <a:pt x="52749" y="146924"/>
                </a:lnTo>
                <a:lnTo>
                  <a:pt x="56952" y="146527"/>
                </a:lnTo>
                <a:lnTo>
                  <a:pt x="61659" y="146262"/>
                </a:lnTo>
                <a:lnTo>
                  <a:pt x="66702" y="146086"/>
                </a:lnTo>
                <a:lnTo>
                  <a:pt x="71969" y="145016"/>
                </a:lnTo>
                <a:lnTo>
                  <a:pt x="77385" y="143350"/>
                </a:lnTo>
                <a:lnTo>
                  <a:pt x="82901" y="141286"/>
                </a:lnTo>
                <a:lnTo>
                  <a:pt x="88483" y="139911"/>
                </a:lnTo>
                <a:lnTo>
                  <a:pt x="94110" y="138994"/>
                </a:lnTo>
                <a:lnTo>
                  <a:pt x="99765" y="138383"/>
                </a:lnTo>
                <a:lnTo>
                  <a:pt x="105441" y="137975"/>
                </a:lnTo>
                <a:lnTo>
                  <a:pt x="111130" y="137704"/>
                </a:lnTo>
                <a:lnTo>
                  <a:pt x="122531" y="137401"/>
                </a:lnTo>
                <a:lnTo>
                  <a:pt x="151085" y="137192"/>
                </a:lnTo>
                <a:lnTo>
                  <a:pt x="156800" y="138134"/>
                </a:lnTo>
                <a:lnTo>
                  <a:pt x="162514" y="139714"/>
                </a:lnTo>
                <a:lnTo>
                  <a:pt x="168228" y="141721"/>
                </a:lnTo>
                <a:lnTo>
                  <a:pt x="172990" y="143058"/>
                </a:lnTo>
                <a:lnTo>
                  <a:pt x="177118" y="143950"/>
                </a:lnTo>
                <a:lnTo>
                  <a:pt x="180822" y="144544"/>
                </a:lnTo>
                <a:lnTo>
                  <a:pt x="185196" y="144940"/>
                </a:lnTo>
                <a:lnTo>
                  <a:pt x="190018" y="145204"/>
                </a:lnTo>
                <a:lnTo>
                  <a:pt x="203365" y="145576"/>
                </a:lnTo>
                <a:lnTo>
                  <a:pt x="206892" y="145628"/>
                </a:lnTo>
                <a:lnTo>
                  <a:pt x="210197" y="146615"/>
                </a:lnTo>
                <a:lnTo>
                  <a:pt x="216408" y="150253"/>
                </a:lnTo>
                <a:lnTo>
                  <a:pt x="222343" y="152504"/>
                </a:lnTo>
                <a:lnTo>
                  <a:pt x="228157" y="153505"/>
                </a:lnTo>
                <a:lnTo>
                  <a:pt x="233915" y="153949"/>
                </a:lnTo>
                <a:lnTo>
                  <a:pt x="239650" y="154147"/>
                </a:lnTo>
                <a:lnTo>
                  <a:pt x="248237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87"/>
          <p:cNvSpPr/>
          <p:nvPr/>
        </p:nvSpPr>
        <p:spPr>
          <a:xfrm>
            <a:off x="3046094" y="4603432"/>
            <a:ext cx="17146" cy="377191"/>
          </a:xfrm>
          <a:custGeom>
            <a:avLst/>
            <a:gdLst/>
            <a:ahLst/>
            <a:cxnLst/>
            <a:rect l="0" t="0" r="0" b="0"/>
            <a:pathLst>
              <a:path w="17146" h="377191">
                <a:moveTo>
                  <a:pt x="17145" y="0"/>
                </a:moveTo>
                <a:lnTo>
                  <a:pt x="17145" y="248250"/>
                </a:lnTo>
                <a:lnTo>
                  <a:pt x="16193" y="256941"/>
                </a:lnTo>
                <a:lnTo>
                  <a:pt x="14606" y="265591"/>
                </a:lnTo>
                <a:lnTo>
                  <a:pt x="12595" y="274216"/>
                </a:lnTo>
                <a:lnTo>
                  <a:pt x="11254" y="281871"/>
                </a:lnTo>
                <a:lnTo>
                  <a:pt x="10361" y="288879"/>
                </a:lnTo>
                <a:lnTo>
                  <a:pt x="9765" y="295456"/>
                </a:lnTo>
                <a:lnTo>
                  <a:pt x="9367" y="301745"/>
                </a:lnTo>
                <a:lnTo>
                  <a:pt x="8926" y="313814"/>
                </a:lnTo>
                <a:lnTo>
                  <a:pt x="8643" y="336131"/>
                </a:lnTo>
                <a:lnTo>
                  <a:pt x="8582" y="353815"/>
                </a:lnTo>
                <a:lnTo>
                  <a:pt x="7627" y="356845"/>
                </a:lnTo>
                <a:lnTo>
                  <a:pt x="6037" y="359816"/>
                </a:lnTo>
                <a:lnTo>
                  <a:pt x="4025" y="362750"/>
                </a:lnTo>
                <a:lnTo>
                  <a:pt x="2684" y="365658"/>
                </a:lnTo>
                <a:lnTo>
                  <a:pt x="1789" y="368550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88"/>
          <p:cNvSpPr/>
          <p:nvPr/>
        </p:nvSpPr>
        <p:spPr>
          <a:xfrm>
            <a:off x="1545907" y="5263515"/>
            <a:ext cx="205741" cy="368618"/>
          </a:xfrm>
          <a:custGeom>
            <a:avLst/>
            <a:gdLst/>
            <a:ahLst/>
            <a:cxnLst/>
            <a:rect l="0" t="0" r="0" b="0"/>
            <a:pathLst>
              <a:path w="205741" h="368618">
                <a:moveTo>
                  <a:pt x="0" y="0"/>
                </a:moveTo>
                <a:lnTo>
                  <a:pt x="0" y="15600"/>
                </a:lnTo>
                <a:lnTo>
                  <a:pt x="2540" y="18998"/>
                </a:lnTo>
                <a:lnTo>
                  <a:pt x="4551" y="21238"/>
                </a:lnTo>
                <a:lnTo>
                  <a:pt x="5891" y="23683"/>
                </a:lnTo>
                <a:lnTo>
                  <a:pt x="7381" y="28941"/>
                </a:lnTo>
                <a:lnTo>
                  <a:pt x="8220" y="37256"/>
                </a:lnTo>
                <a:lnTo>
                  <a:pt x="9290" y="40077"/>
                </a:lnTo>
                <a:lnTo>
                  <a:pt x="15347" y="49551"/>
                </a:lnTo>
                <a:lnTo>
                  <a:pt x="20473" y="58852"/>
                </a:lnTo>
                <a:lnTo>
                  <a:pt x="23387" y="66796"/>
                </a:lnTo>
                <a:lnTo>
                  <a:pt x="25634" y="74455"/>
                </a:lnTo>
                <a:lnTo>
                  <a:pt x="29808" y="84208"/>
                </a:lnTo>
                <a:lnTo>
                  <a:pt x="34838" y="92353"/>
                </a:lnTo>
                <a:lnTo>
                  <a:pt x="40249" y="100101"/>
                </a:lnTo>
                <a:lnTo>
                  <a:pt x="45828" y="109894"/>
                </a:lnTo>
                <a:lnTo>
                  <a:pt x="51483" y="120597"/>
                </a:lnTo>
                <a:lnTo>
                  <a:pt x="71440" y="160054"/>
                </a:lnTo>
                <a:lnTo>
                  <a:pt x="75249" y="165757"/>
                </a:lnTo>
                <a:lnTo>
                  <a:pt x="79694" y="171465"/>
                </a:lnTo>
                <a:lnTo>
                  <a:pt x="84562" y="177175"/>
                </a:lnTo>
                <a:lnTo>
                  <a:pt x="89712" y="183839"/>
                </a:lnTo>
                <a:lnTo>
                  <a:pt x="95050" y="191139"/>
                </a:lnTo>
                <a:lnTo>
                  <a:pt x="100514" y="198863"/>
                </a:lnTo>
                <a:lnTo>
                  <a:pt x="105110" y="205918"/>
                </a:lnTo>
                <a:lnTo>
                  <a:pt x="109126" y="212526"/>
                </a:lnTo>
                <a:lnTo>
                  <a:pt x="112755" y="218836"/>
                </a:lnTo>
                <a:lnTo>
                  <a:pt x="119328" y="230928"/>
                </a:lnTo>
                <a:lnTo>
                  <a:pt x="122415" y="236819"/>
                </a:lnTo>
                <a:lnTo>
                  <a:pt x="126377" y="242652"/>
                </a:lnTo>
                <a:lnTo>
                  <a:pt x="130924" y="248445"/>
                </a:lnTo>
                <a:lnTo>
                  <a:pt x="135860" y="254213"/>
                </a:lnTo>
                <a:lnTo>
                  <a:pt x="140103" y="259962"/>
                </a:lnTo>
                <a:lnTo>
                  <a:pt x="143885" y="265700"/>
                </a:lnTo>
                <a:lnTo>
                  <a:pt x="147358" y="271431"/>
                </a:lnTo>
                <a:lnTo>
                  <a:pt x="153758" y="282879"/>
                </a:lnTo>
                <a:lnTo>
                  <a:pt x="159777" y="293364"/>
                </a:lnTo>
                <a:lnTo>
                  <a:pt x="165627" y="301199"/>
                </a:lnTo>
                <a:lnTo>
                  <a:pt x="171402" y="310396"/>
                </a:lnTo>
                <a:lnTo>
                  <a:pt x="177144" y="319881"/>
                </a:lnTo>
                <a:lnTo>
                  <a:pt x="182871" y="327272"/>
                </a:lnTo>
                <a:lnTo>
                  <a:pt x="188591" y="333732"/>
                </a:lnTo>
                <a:lnTo>
                  <a:pt x="191450" y="336787"/>
                </a:lnTo>
                <a:lnTo>
                  <a:pt x="193356" y="339777"/>
                </a:lnTo>
                <a:lnTo>
                  <a:pt x="195473" y="345640"/>
                </a:lnTo>
                <a:lnTo>
                  <a:pt x="196665" y="354295"/>
                </a:lnTo>
                <a:lnTo>
                  <a:pt x="197785" y="357164"/>
                </a:lnTo>
                <a:lnTo>
                  <a:pt x="203886" y="366073"/>
                </a:lnTo>
                <a:lnTo>
                  <a:pt x="205740" y="3686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89"/>
          <p:cNvSpPr/>
          <p:nvPr/>
        </p:nvSpPr>
        <p:spPr>
          <a:xfrm>
            <a:off x="1589167" y="5280660"/>
            <a:ext cx="196771" cy="299920"/>
          </a:xfrm>
          <a:custGeom>
            <a:avLst/>
            <a:gdLst/>
            <a:ahLst/>
            <a:cxnLst/>
            <a:rect l="0" t="0" r="0" b="0"/>
            <a:pathLst>
              <a:path w="196771" h="299920">
                <a:moveTo>
                  <a:pt x="196770" y="0"/>
                </a:moveTo>
                <a:lnTo>
                  <a:pt x="188228" y="0"/>
                </a:lnTo>
                <a:lnTo>
                  <a:pt x="188207" y="4551"/>
                </a:lnTo>
                <a:lnTo>
                  <a:pt x="187251" y="6844"/>
                </a:lnTo>
                <a:lnTo>
                  <a:pt x="182308" y="14622"/>
                </a:lnTo>
                <a:lnTo>
                  <a:pt x="179467" y="23911"/>
                </a:lnTo>
                <a:lnTo>
                  <a:pt x="175428" y="33169"/>
                </a:lnTo>
                <a:lnTo>
                  <a:pt x="172064" y="38305"/>
                </a:lnTo>
                <a:lnTo>
                  <a:pt x="167917" y="43634"/>
                </a:lnTo>
                <a:lnTo>
                  <a:pt x="163247" y="49092"/>
                </a:lnTo>
                <a:lnTo>
                  <a:pt x="160134" y="54635"/>
                </a:lnTo>
                <a:lnTo>
                  <a:pt x="158058" y="60236"/>
                </a:lnTo>
                <a:lnTo>
                  <a:pt x="156675" y="65874"/>
                </a:lnTo>
                <a:lnTo>
                  <a:pt x="153847" y="71539"/>
                </a:lnTo>
                <a:lnTo>
                  <a:pt x="150057" y="77220"/>
                </a:lnTo>
                <a:lnTo>
                  <a:pt x="145626" y="82912"/>
                </a:lnTo>
                <a:lnTo>
                  <a:pt x="140766" y="88612"/>
                </a:lnTo>
                <a:lnTo>
                  <a:pt x="135622" y="94318"/>
                </a:lnTo>
                <a:lnTo>
                  <a:pt x="130287" y="100025"/>
                </a:lnTo>
                <a:lnTo>
                  <a:pt x="125778" y="106689"/>
                </a:lnTo>
                <a:lnTo>
                  <a:pt x="121819" y="113988"/>
                </a:lnTo>
                <a:lnTo>
                  <a:pt x="118228" y="121712"/>
                </a:lnTo>
                <a:lnTo>
                  <a:pt x="114881" y="129719"/>
                </a:lnTo>
                <a:lnTo>
                  <a:pt x="111697" y="137914"/>
                </a:lnTo>
                <a:lnTo>
                  <a:pt x="108622" y="146235"/>
                </a:lnTo>
                <a:lnTo>
                  <a:pt x="104667" y="153687"/>
                </a:lnTo>
                <a:lnTo>
                  <a:pt x="100126" y="160561"/>
                </a:lnTo>
                <a:lnTo>
                  <a:pt x="95193" y="167048"/>
                </a:lnTo>
                <a:lnTo>
                  <a:pt x="90000" y="173278"/>
                </a:lnTo>
                <a:lnTo>
                  <a:pt x="84632" y="179336"/>
                </a:lnTo>
                <a:lnTo>
                  <a:pt x="79149" y="185280"/>
                </a:lnTo>
                <a:lnTo>
                  <a:pt x="74541" y="191147"/>
                </a:lnTo>
                <a:lnTo>
                  <a:pt x="70516" y="196964"/>
                </a:lnTo>
                <a:lnTo>
                  <a:pt x="66881" y="202747"/>
                </a:lnTo>
                <a:lnTo>
                  <a:pt x="63505" y="208507"/>
                </a:lnTo>
                <a:lnTo>
                  <a:pt x="60302" y="214252"/>
                </a:lnTo>
                <a:lnTo>
                  <a:pt x="54202" y="225715"/>
                </a:lnTo>
                <a:lnTo>
                  <a:pt x="39648" y="254314"/>
                </a:lnTo>
                <a:lnTo>
                  <a:pt x="33910" y="263206"/>
                </a:lnTo>
                <a:lnTo>
                  <a:pt x="28185" y="270332"/>
                </a:lnTo>
                <a:lnTo>
                  <a:pt x="22466" y="276675"/>
                </a:lnTo>
                <a:lnTo>
                  <a:pt x="16749" y="282669"/>
                </a:lnTo>
                <a:lnTo>
                  <a:pt x="0" y="299639"/>
                </a:lnTo>
                <a:lnTo>
                  <a:pt x="4271" y="299919"/>
                </a:lnTo>
                <a:lnTo>
                  <a:pt x="5572" y="299006"/>
                </a:lnTo>
                <a:lnTo>
                  <a:pt x="6440" y="297445"/>
                </a:lnTo>
                <a:lnTo>
                  <a:pt x="8175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90"/>
          <p:cNvSpPr/>
          <p:nvPr/>
        </p:nvSpPr>
        <p:spPr>
          <a:xfrm>
            <a:off x="1854517" y="5161985"/>
            <a:ext cx="274321" cy="187256"/>
          </a:xfrm>
          <a:custGeom>
            <a:avLst/>
            <a:gdLst/>
            <a:ahLst/>
            <a:cxnLst/>
            <a:rect l="0" t="0" r="0" b="0"/>
            <a:pathLst>
              <a:path w="274321" h="187256">
                <a:moveTo>
                  <a:pt x="0" y="118675"/>
                </a:moveTo>
                <a:lnTo>
                  <a:pt x="70142" y="48532"/>
                </a:lnTo>
                <a:lnTo>
                  <a:pt x="74384" y="45243"/>
                </a:lnTo>
                <a:lnTo>
                  <a:pt x="79117" y="42098"/>
                </a:lnTo>
                <a:lnTo>
                  <a:pt x="84177" y="39048"/>
                </a:lnTo>
                <a:lnTo>
                  <a:pt x="88503" y="36063"/>
                </a:lnTo>
                <a:lnTo>
                  <a:pt x="92339" y="33120"/>
                </a:lnTo>
                <a:lnTo>
                  <a:pt x="100095" y="27310"/>
                </a:lnTo>
                <a:lnTo>
                  <a:pt x="104830" y="24428"/>
                </a:lnTo>
                <a:lnTo>
                  <a:pt x="109892" y="21553"/>
                </a:lnTo>
                <a:lnTo>
                  <a:pt x="120596" y="15820"/>
                </a:lnTo>
                <a:lnTo>
                  <a:pt x="126117" y="12957"/>
                </a:lnTo>
                <a:lnTo>
                  <a:pt x="130750" y="11048"/>
                </a:lnTo>
                <a:lnTo>
                  <a:pt x="138439" y="8928"/>
                </a:lnTo>
                <a:lnTo>
                  <a:pt x="142775" y="7411"/>
                </a:lnTo>
                <a:lnTo>
                  <a:pt x="147571" y="5446"/>
                </a:lnTo>
                <a:lnTo>
                  <a:pt x="152673" y="3184"/>
                </a:lnTo>
                <a:lnTo>
                  <a:pt x="160882" y="670"/>
                </a:lnTo>
                <a:lnTo>
                  <a:pt x="164405" y="0"/>
                </a:lnTo>
                <a:lnTo>
                  <a:pt x="167706" y="506"/>
                </a:lnTo>
                <a:lnTo>
                  <a:pt x="170859" y="1795"/>
                </a:lnTo>
                <a:lnTo>
                  <a:pt x="177855" y="5768"/>
                </a:lnTo>
                <a:lnTo>
                  <a:pt x="187314" y="10709"/>
                </a:lnTo>
                <a:lnTo>
                  <a:pt x="195328" y="13540"/>
                </a:lnTo>
                <a:lnTo>
                  <a:pt x="198799" y="14295"/>
                </a:lnTo>
                <a:lnTo>
                  <a:pt x="205195" y="17674"/>
                </a:lnTo>
                <a:lnTo>
                  <a:pt x="208234" y="19908"/>
                </a:lnTo>
                <a:lnTo>
                  <a:pt x="210260" y="22350"/>
                </a:lnTo>
                <a:lnTo>
                  <a:pt x="211611" y="24931"/>
                </a:lnTo>
                <a:lnTo>
                  <a:pt x="212512" y="27604"/>
                </a:lnTo>
                <a:lnTo>
                  <a:pt x="214064" y="31291"/>
                </a:lnTo>
                <a:lnTo>
                  <a:pt x="216052" y="35653"/>
                </a:lnTo>
                <a:lnTo>
                  <a:pt x="218330" y="40467"/>
                </a:lnTo>
                <a:lnTo>
                  <a:pt x="219848" y="44629"/>
                </a:lnTo>
                <a:lnTo>
                  <a:pt x="220860" y="48356"/>
                </a:lnTo>
                <a:lnTo>
                  <a:pt x="221535" y="51793"/>
                </a:lnTo>
                <a:lnTo>
                  <a:pt x="221985" y="55989"/>
                </a:lnTo>
                <a:lnTo>
                  <a:pt x="222285" y="60692"/>
                </a:lnTo>
                <a:lnTo>
                  <a:pt x="222485" y="65732"/>
                </a:lnTo>
                <a:lnTo>
                  <a:pt x="222707" y="76412"/>
                </a:lnTo>
                <a:lnTo>
                  <a:pt x="222766" y="81927"/>
                </a:lnTo>
                <a:lnTo>
                  <a:pt x="221853" y="86557"/>
                </a:lnTo>
                <a:lnTo>
                  <a:pt x="220292" y="90595"/>
                </a:lnTo>
                <a:lnTo>
                  <a:pt x="218299" y="94240"/>
                </a:lnTo>
                <a:lnTo>
                  <a:pt x="210943" y="108472"/>
                </a:lnTo>
                <a:lnTo>
                  <a:pt x="202731" y="124753"/>
                </a:lnTo>
                <a:lnTo>
                  <a:pt x="199924" y="129394"/>
                </a:lnTo>
                <a:lnTo>
                  <a:pt x="197100" y="133442"/>
                </a:lnTo>
                <a:lnTo>
                  <a:pt x="194265" y="137091"/>
                </a:lnTo>
                <a:lnTo>
                  <a:pt x="191422" y="140477"/>
                </a:lnTo>
                <a:lnTo>
                  <a:pt x="188575" y="143687"/>
                </a:lnTo>
                <a:lnTo>
                  <a:pt x="182871" y="149794"/>
                </a:lnTo>
                <a:lnTo>
                  <a:pt x="177161" y="155683"/>
                </a:lnTo>
                <a:lnTo>
                  <a:pt x="168908" y="161475"/>
                </a:lnTo>
                <a:lnTo>
                  <a:pt x="164040" y="164354"/>
                </a:lnTo>
                <a:lnTo>
                  <a:pt x="158890" y="167224"/>
                </a:lnTo>
                <a:lnTo>
                  <a:pt x="148088" y="172955"/>
                </a:lnTo>
                <a:lnTo>
                  <a:pt x="143493" y="174864"/>
                </a:lnTo>
                <a:lnTo>
                  <a:pt x="135847" y="176985"/>
                </a:lnTo>
                <a:lnTo>
                  <a:pt x="129274" y="177928"/>
                </a:lnTo>
                <a:lnTo>
                  <a:pt x="123177" y="178347"/>
                </a:lnTo>
                <a:lnTo>
                  <a:pt x="117293" y="178533"/>
                </a:lnTo>
                <a:lnTo>
                  <a:pt x="115343" y="177630"/>
                </a:lnTo>
                <a:lnTo>
                  <a:pt x="114043" y="176076"/>
                </a:lnTo>
                <a:lnTo>
                  <a:pt x="113176" y="174087"/>
                </a:lnTo>
                <a:lnTo>
                  <a:pt x="111646" y="172761"/>
                </a:lnTo>
                <a:lnTo>
                  <a:pt x="109673" y="171878"/>
                </a:lnTo>
                <a:lnTo>
                  <a:pt x="107405" y="171289"/>
                </a:lnTo>
                <a:lnTo>
                  <a:pt x="105894" y="169943"/>
                </a:lnTo>
                <a:lnTo>
                  <a:pt x="104886" y="168093"/>
                </a:lnTo>
                <a:lnTo>
                  <a:pt x="103268" y="162832"/>
                </a:lnTo>
                <a:lnTo>
                  <a:pt x="102988" y="157370"/>
                </a:lnTo>
                <a:lnTo>
                  <a:pt x="102905" y="154270"/>
                </a:lnTo>
                <a:lnTo>
                  <a:pt x="107431" y="148801"/>
                </a:lnTo>
                <a:lnTo>
                  <a:pt x="112200" y="143811"/>
                </a:lnTo>
                <a:lnTo>
                  <a:pt x="114805" y="141147"/>
                </a:lnTo>
                <a:lnTo>
                  <a:pt x="117494" y="139371"/>
                </a:lnTo>
                <a:lnTo>
                  <a:pt x="123022" y="137398"/>
                </a:lnTo>
                <a:lnTo>
                  <a:pt x="131489" y="136287"/>
                </a:lnTo>
                <a:lnTo>
                  <a:pt x="139720" y="136028"/>
                </a:lnTo>
                <a:lnTo>
                  <a:pt x="169934" y="135831"/>
                </a:lnTo>
                <a:lnTo>
                  <a:pt x="175202" y="136780"/>
                </a:lnTo>
                <a:lnTo>
                  <a:pt x="180619" y="138365"/>
                </a:lnTo>
                <a:lnTo>
                  <a:pt x="186135" y="140374"/>
                </a:lnTo>
                <a:lnTo>
                  <a:pt x="191717" y="142666"/>
                </a:lnTo>
                <a:lnTo>
                  <a:pt x="197344" y="145147"/>
                </a:lnTo>
                <a:lnTo>
                  <a:pt x="203000" y="147753"/>
                </a:lnTo>
                <a:lnTo>
                  <a:pt x="207723" y="150443"/>
                </a:lnTo>
                <a:lnTo>
                  <a:pt x="215512" y="155971"/>
                </a:lnTo>
                <a:lnTo>
                  <a:pt x="222148" y="161604"/>
                </a:lnTo>
                <a:lnTo>
                  <a:pt x="229225" y="167281"/>
                </a:lnTo>
                <a:lnTo>
                  <a:pt x="233779" y="170129"/>
                </a:lnTo>
                <a:lnTo>
                  <a:pt x="238720" y="172980"/>
                </a:lnTo>
                <a:lnTo>
                  <a:pt x="249291" y="178688"/>
                </a:lnTo>
                <a:lnTo>
                  <a:pt x="254776" y="181544"/>
                </a:lnTo>
                <a:lnTo>
                  <a:pt x="259386" y="183447"/>
                </a:lnTo>
                <a:lnTo>
                  <a:pt x="263411" y="184716"/>
                </a:lnTo>
                <a:lnTo>
                  <a:pt x="274320" y="1872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91"/>
          <p:cNvSpPr/>
          <p:nvPr/>
        </p:nvSpPr>
        <p:spPr>
          <a:xfrm>
            <a:off x="2257425" y="5383529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0"/>
                </a:moveTo>
                <a:lnTo>
                  <a:pt x="92779" y="0"/>
                </a:lnTo>
                <a:lnTo>
                  <a:pt x="97095" y="953"/>
                </a:lnTo>
                <a:lnTo>
                  <a:pt x="100925" y="2541"/>
                </a:lnTo>
                <a:lnTo>
                  <a:pt x="104431" y="4552"/>
                </a:lnTo>
                <a:lnTo>
                  <a:pt x="108673" y="5892"/>
                </a:lnTo>
                <a:lnTo>
                  <a:pt x="113406" y="6786"/>
                </a:lnTo>
                <a:lnTo>
                  <a:pt x="118466" y="7382"/>
                </a:lnTo>
                <a:lnTo>
                  <a:pt x="122792" y="7779"/>
                </a:lnTo>
                <a:lnTo>
                  <a:pt x="126629" y="8044"/>
                </a:lnTo>
                <a:lnTo>
                  <a:pt x="130139" y="8220"/>
                </a:lnTo>
                <a:lnTo>
                  <a:pt x="139119" y="8416"/>
                </a:lnTo>
                <a:lnTo>
                  <a:pt x="162877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92"/>
          <p:cNvSpPr/>
          <p:nvPr/>
        </p:nvSpPr>
        <p:spPr>
          <a:xfrm>
            <a:off x="2480418" y="5186372"/>
            <a:ext cx="197060" cy="102858"/>
          </a:xfrm>
          <a:custGeom>
            <a:avLst/>
            <a:gdLst/>
            <a:ahLst/>
            <a:cxnLst/>
            <a:rect l="0" t="0" r="0" b="0"/>
            <a:pathLst>
              <a:path w="197060" h="102858">
                <a:moveTo>
                  <a:pt x="25609" y="8563"/>
                </a:moveTo>
                <a:lnTo>
                  <a:pt x="25609" y="1181"/>
                </a:lnTo>
                <a:lnTo>
                  <a:pt x="26561" y="785"/>
                </a:lnTo>
                <a:lnTo>
                  <a:pt x="32394" y="147"/>
                </a:lnTo>
                <a:lnTo>
                  <a:pt x="34077" y="0"/>
                </a:lnTo>
                <a:lnTo>
                  <a:pt x="34135" y="2534"/>
                </a:lnTo>
                <a:lnTo>
                  <a:pt x="34182" y="33234"/>
                </a:lnTo>
                <a:lnTo>
                  <a:pt x="33229" y="37393"/>
                </a:lnTo>
                <a:lnTo>
                  <a:pt x="31642" y="41118"/>
                </a:lnTo>
                <a:lnTo>
                  <a:pt x="29631" y="44553"/>
                </a:lnTo>
                <a:lnTo>
                  <a:pt x="28290" y="47796"/>
                </a:lnTo>
                <a:lnTo>
                  <a:pt x="27396" y="50911"/>
                </a:lnTo>
                <a:lnTo>
                  <a:pt x="26801" y="53940"/>
                </a:lnTo>
                <a:lnTo>
                  <a:pt x="25451" y="57864"/>
                </a:lnTo>
                <a:lnTo>
                  <a:pt x="23598" y="62385"/>
                </a:lnTo>
                <a:lnTo>
                  <a:pt x="21411" y="67304"/>
                </a:lnTo>
                <a:lnTo>
                  <a:pt x="19000" y="71536"/>
                </a:lnTo>
                <a:lnTo>
                  <a:pt x="16441" y="75310"/>
                </a:lnTo>
                <a:lnTo>
                  <a:pt x="13782" y="78779"/>
                </a:lnTo>
                <a:lnTo>
                  <a:pt x="12009" y="82043"/>
                </a:lnTo>
                <a:lnTo>
                  <a:pt x="10828" y="85172"/>
                </a:lnTo>
                <a:lnTo>
                  <a:pt x="8931" y="92487"/>
                </a:lnTo>
                <a:lnTo>
                  <a:pt x="7823" y="93087"/>
                </a:lnTo>
                <a:lnTo>
                  <a:pt x="4052" y="93754"/>
                </a:lnTo>
                <a:lnTo>
                  <a:pt x="2665" y="94885"/>
                </a:lnTo>
                <a:lnTo>
                  <a:pt x="1740" y="96590"/>
                </a:lnTo>
                <a:lnTo>
                  <a:pt x="0" y="102493"/>
                </a:lnTo>
                <a:lnTo>
                  <a:pt x="4474" y="102752"/>
                </a:lnTo>
                <a:lnTo>
                  <a:pt x="23961" y="102857"/>
                </a:lnTo>
                <a:lnTo>
                  <a:pt x="27416" y="100319"/>
                </a:lnTo>
                <a:lnTo>
                  <a:pt x="29671" y="98308"/>
                </a:lnTo>
                <a:lnTo>
                  <a:pt x="32127" y="96968"/>
                </a:lnTo>
                <a:lnTo>
                  <a:pt x="37396" y="95479"/>
                </a:lnTo>
                <a:lnTo>
                  <a:pt x="42913" y="94817"/>
                </a:lnTo>
                <a:lnTo>
                  <a:pt x="45717" y="94640"/>
                </a:lnTo>
                <a:lnTo>
                  <a:pt x="49492" y="93570"/>
                </a:lnTo>
                <a:lnTo>
                  <a:pt x="53913" y="91904"/>
                </a:lnTo>
                <a:lnTo>
                  <a:pt x="58766" y="89841"/>
                </a:lnTo>
                <a:lnTo>
                  <a:pt x="62954" y="88466"/>
                </a:lnTo>
                <a:lnTo>
                  <a:pt x="66698" y="87549"/>
                </a:lnTo>
                <a:lnTo>
                  <a:pt x="70147" y="86938"/>
                </a:lnTo>
                <a:lnTo>
                  <a:pt x="73398" y="86530"/>
                </a:lnTo>
                <a:lnTo>
                  <a:pt x="79551" y="86077"/>
                </a:lnTo>
                <a:lnTo>
                  <a:pt x="83478" y="85004"/>
                </a:lnTo>
                <a:lnTo>
                  <a:pt x="88001" y="83336"/>
                </a:lnTo>
                <a:lnTo>
                  <a:pt x="92921" y="81272"/>
                </a:lnTo>
                <a:lnTo>
                  <a:pt x="97153" y="79895"/>
                </a:lnTo>
                <a:lnTo>
                  <a:pt x="100928" y="78978"/>
                </a:lnTo>
                <a:lnTo>
                  <a:pt x="104397" y="78366"/>
                </a:lnTo>
                <a:lnTo>
                  <a:pt x="107662" y="77958"/>
                </a:lnTo>
                <a:lnTo>
                  <a:pt x="110791" y="77686"/>
                </a:lnTo>
                <a:lnTo>
                  <a:pt x="113829" y="77505"/>
                </a:lnTo>
                <a:lnTo>
                  <a:pt x="117760" y="78337"/>
                </a:lnTo>
                <a:lnTo>
                  <a:pt x="122286" y="79844"/>
                </a:lnTo>
                <a:lnTo>
                  <a:pt x="127207" y="81801"/>
                </a:lnTo>
                <a:lnTo>
                  <a:pt x="131441" y="83106"/>
                </a:lnTo>
                <a:lnTo>
                  <a:pt x="135216" y="83975"/>
                </a:lnTo>
                <a:lnTo>
                  <a:pt x="138686" y="84556"/>
                </a:lnTo>
                <a:lnTo>
                  <a:pt x="141951" y="84942"/>
                </a:lnTo>
                <a:lnTo>
                  <a:pt x="145080" y="85200"/>
                </a:lnTo>
                <a:lnTo>
                  <a:pt x="148119" y="85371"/>
                </a:lnTo>
                <a:lnTo>
                  <a:pt x="151097" y="86439"/>
                </a:lnTo>
                <a:lnTo>
                  <a:pt x="154035" y="88102"/>
                </a:lnTo>
                <a:lnTo>
                  <a:pt x="156946" y="90164"/>
                </a:lnTo>
                <a:lnTo>
                  <a:pt x="162721" y="92455"/>
                </a:lnTo>
                <a:lnTo>
                  <a:pt x="169639" y="93926"/>
                </a:lnTo>
                <a:lnTo>
                  <a:pt x="175665" y="96667"/>
                </a:lnTo>
                <a:lnTo>
                  <a:pt x="185954" y="101637"/>
                </a:lnTo>
                <a:lnTo>
                  <a:pt x="189901" y="102316"/>
                </a:lnTo>
                <a:lnTo>
                  <a:pt x="196640" y="102829"/>
                </a:lnTo>
                <a:lnTo>
                  <a:pt x="196873" y="100306"/>
                </a:lnTo>
                <a:lnTo>
                  <a:pt x="197059" y="942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93"/>
          <p:cNvSpPr/>
          <p:nvPr/>
        </p:nvSpPr>
        <p:spPr>
          <a:xfrm>
            <a:off x="2651759" y="5117782"/>
            <a:ext cx="17146" cy="342901"/>
          </a:xfrm>
          <a:custGeom>
            <a:avLst/>
            <a:gdLst/>
            <a:ahLst/>
            <a:cxnLst/>
            <a:rect l="0" t="0" r="0" b="0"/>
            <a:pathLst>
              <a:path w="17146" h="342901">
                <a:moveTo>
                  <a:pt x="17145" y="0"/>
                </a:moveTo>
                <a:lnTo>
                  <a:pt x="8678" y="0"/>
                </a:lnTo>
                <a:lnTo>
                  <a:pt x="8587" y="9325"/>
                </a:lnTo>
                <a:lnTo>
                  <a:pt x="8573" y="138502"/>
                </a:lnTo>
                <a:lnTo>
                  <a:pt x="9526" y="146627"/>
                </a:lnTo>
                <a:lnTo>
                  <a:pt x="11113" y="154901"/>
                </a:lnTo>
                <a:lnTo>
                  <a:pt x="13124" y="163275"/>
                </a:lnTo>
                <a:lnTo>
                  <a:pt x="14464" y="171715"/>
                </a:lnTo>
                <a:lnTo>
                  <a:pt x="15358" y="180200"/>
                </a:lnTo>
                <a:lnTo>
                  <a:pt x="15954" y="188713"/>
                </a:lnTo>
                <a:lnTo>
                  <a:pt x="16351" y="197246"/>
                </a:lnTo>
                <a:lnTo>
                  <a:pt x="16793" y="214347"/>
                </a:lnTo>
                <a:lnTo>
                  <a:pt x="17125" y="259700"/>
                </a:lnTo>
                <a:lnTo>
                  <a:pt x="17143" y="288564"/>
                </a:lnTo>
                <a:lnTo>
                  <a:pt x="16191" y="294294"/>
                </a:lnTo>
                <a:lnTo>
                  <a:pt x="14604" y="300018"/>
                </a:lnTo>
                <a:lnTo>
                  <a:pt x="12594" y="305740"/>
                </a:lnTo>
                <a:lnTo>
                  <a:pt x="11253" y="310506"/>
                </a:lnTo>
                <a:lnTo>
                  <a:pt x="10360" y="314637"/>
                </a:lnTo>
                <a:lnTo>
                  <a:pt x="9764" y="318343"/>
                </a:lnTo>
                <a:lnTo>
                  <a:pt x="9367" y="321766"/>
                </a:lnTo>
                <a:lnTo>
                  <a:pt x="8926" y="328110"/>
                </a:lnTo>
                <a:lnTo>
                  <a:pt x="8678" y="337036"/>
                </a:lnTo>
                <a:lnTo>
                  <a:pt x="8604" y="341163"/>
                </a:lnTo>
                <a:lnTo>
                  <a:pt x="7641" y="341742"/>
                </a:lnTo>
                <a:lnTo>
                  <a:pt x="6047" y="342128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94"/>
          <p:cNvSpPr/>
          <p:nvPr/>
        </p:nvSpPr>
        <p:spPr>
          <a:xfrm>
            <a:off x="5652134" y="3489007"/>
            <a:ext cx="977267" cy="1011556"/>
          </a:xfrm>
          <a:custGeom>
            <a:avLst/>
            <a:gdLst/>
            <a:ahLst/>
            <a:cxnLst/>
            <a:rect l="0" t="0" r="0" b="0"/>
            <a:pathLst>
              <a:path w="977267" h="1011556">
                <a:moveTo>
                  <a:pt x="0" y="0"/>
                </a:moveTo>
                <a:lnTo>
                  <a:pt x="0" y="8220"/>
                </a:lnTo>
                <a:lnTo>
                  <a:pt x="4552" y="8468"/>
                </a:lnTo>
                <a:lnTo>
                  <a:pt x="5892" y="9455"/>
                </a:lnTo>
                <a:lnTo>
                  <a:pt x="6786" y="11066"/>
                </a:lnTo>
                <a:lnTo>
                  <a:pt x="8220" y="15944"/>
                </a:lnTo>
                <a:lnTo>
                  <a:pt x="8573" y="46946"/>
                </a:lnTo>
                <a:lnTo>
                  <a:pt x="8573" y="54656"/>
                </a:lnTo>
                <a:lnTo>
                  <a:pt x="9526" y="57392"/>
                </a:lnTo>
                <a:lnTo>
                  <a:pt x="14465" y="65795"/>
                </a:lnTo>
                <a:lnTo>
                  <a:pt x="16792" y="75469"/>
                </a:lnTo>
                <a:lnTo>
                  <a:pt x="22968" y="83664"/>
                </a:lnTo>
                <a:lnTo>
                  <a:pt x="24496" y="88937"/>
                </a:lnTo>
                <a:lnTo>
                  <a:pt x="25356" y="97260"/>
                </a:lnTo>
                <a:lnTo>
                  <a:pt x="26429" y="100083"/>
                </a:lnTo>
                <a:lnTo>
                  <a:pt x="31538" y="108606"/>
                </a:lnTo>
                <a:lnTo>
                  <a:pt x="33067" y="114309"/>
                </a:lnTo>
                <a:lnTo>
                  <a:pt x="34183" y="131446"/>
                </a:lnTo>
                <a:lnTo>
                  <a:pt x="35171" y="134303"/>
                </a:lnTo>
                <a:lnTo>
                  <a:pt x="40161" y="142875"/>
                </a:lnTo>
                <a:lnTo>
                  <a:pt x="41662" y="148590"/>
                </a:lnTo>
                <a:lnTo>
                  <a:pt x="42831" y="174308"/>
                </a:lnTo>
                <a:lnTo>
                  <a:pt x="43795" y="177165"/>
                </a:lnTo>
                <a:lnTo>
                  <a:pt x="48748" y="185738"/>
                </a:lnTo>
                <a:lnTo>
                  <a:pt x="50241" y="191453"/>
                </a:lnTo>
                <a:lnTo>
                  <a:pt x="51082" y="200025"/>
                </a:lnTo>
                <a:lnTo>
                  <a:pt x="52152" y="202883"/>
                </a:lnTo>
                <a:lnTo>
                  <a:pt x="57257" y="211455"/>
                </a:lnTo>
                <a:lnTo>
                  <a:pt x="58786" y="217170"/>
                </a:lnTo>
                <a:lnTo>
                  <a:pt x="59646" y="225743"/>
                </a:lnTo>
                <a:lnTo>
                  <a:pt x="60719" y="228600"/>
                </a:lnTo>
                <a:lnTo>
                  <a:pt x="65828" y="237172"/>
                </a:lnTo>
                <a:lnTo>
                  <a:pt x="68717" y="245745"/>
                </a:lnTo>
                <a:lnTo>
                  <a:pt x="74230" y="254318"/>
                </a:lnTo>
                <a:lnTo>
                  <a:pt x="77239" y="262890"/>
                </a:lnTo>
                <a:lnTo>
                  <a:pt x="82788" y="271463"/>
                </a:lnTo>
                <a:lnTo>
                  <a:pt x="84420" y="277178"/>
                </a:lnTo>
                <a:lnTo>
                  <a:pt x="85339" y="285750"/>
                </a:lnTo>
                <a:lnTo>
                  <a:pt x="86420" y="288608"/>
                </a:lnTo>
                <a:lnTo>
                  <a:pt x="91540" y="297180"/>
                </a:lnTo>
                <a:lnTo>
                  <a:pt x="93073" y="302895"/>
                </a:lnTo>
                <a:lnTo>
                  <a:pt x="93935" y="311468"/>
                </a:lnTo>
                <a:lnTo>
                  <a:pt x="95008" y="314325"/>
                </a:lnTo>
                <a:lnTo>
                  <a:pt x="98741" y="320040"/>
                </a:lnTo>
                <a:lnTo>
                  <a:pt x="107946" y="331470"/>
                </a:lnTo>
                <a:lnTo>
                  <a:pt x="111359" y="340043"/>
                </a:lnTo>
                <a:lnTo>
                  <a:pt x="117027" y="348615"/>
                </a:lnTo>
                <a:lnTo>
                  <a:pt x="118688" y="354330"/>
                </a:lnTo>
                <a:lnTo>
                  <a:pt x="119622" y="362903"/>
                </a:lnTo>
                <a:lnTo>
                  <a:pt x="120706" y="365760"/>
                </a:lnTo>
                <a:lnTo>
                  <a:pt x="125829" y="374333"/>
                </a:lnTo>
                <a:lnTo>
                  <a:pt x="127362" y="380048"/>
                </a:lnTo>
                <a:lnTo>
                  <a:pt x="128225" y="388620"/>
                </a:lnTo>
                <a:lnTo>
                  <a:pt x="129299" y="391477"/>
                </a:lnTo>
                <a:lnTo>
                  <a:pt x="142236" y="414514"/>
                </a:lnTo>
                <a:lnTo>
                  <a:pt x="145649" y="424973"/>
                </a:lnTo>
                <a:lnTo>
                  <a:pt x="151317" y="434105"/>
                </a:lnTo>
                <a:lnTo>
                  <a:pt x="152977" y="439950"/>
                </a:lnTo>
                <a:lnTo>
                  <a:pt x="153912" y="448596"/>
                </a:lnTo>
                <a:lnTo>
                  <a:pt x="154996" y="451464"/>
                </a:lnTo>
                <a:lnTo>
                  <a:pt x="160119" y="460051"/>
                </a:lnTo>
                <a:lnTo>
                  <a:pt x="163013" y="468628"/>
                </a:lnTo>
                <a:lnTo>
                  <a:pt x="168527" y="477202"/>
                </a:lnTo>
                <a:lnTo>
                  <a:pt x="171537" y="485775"/>
                </a:lnTo>
                <a:lnTo>
                  <a:pt x="178038" y="494347"/>
                </a:lnTo>
                <a:lnTo>
                  <a:pt x="183268" y="500063"/>
                </a:lnTo>
                <a:lnTo>
                  <a:pt x="185044" y="502920"/>
                </a:lnTo>
                <a:lnTo>
                  <a:pt x="188495" y="511493"/>
                </a:lnTo>
                <a:lnTo>
                  <a:pt x="194175" y="520065"/>
                </a:lnTo>
                <a:lnTo>
                  <a:pt x="203778" y="546853"/>
                </a:lnTo>
                <a:lnTo>
                  <a:pt x="204432" y="550306"/>
                </a:lnTo>
                <a:lnTo>
                  <a:pt x="207699" y="556683"/>
                </a:lnTo>
                <a:lnTo>
                  <a:pt x="209904" y="559717"/>
                </a:lnTo>
                <a:lnTo>
                  <a:pt x="212354" y="565628"/>
                </a:lnTo>
                <a:lnTo>
                  <a:pt x="213732" y="574311"/>
                </a:lnTo>
                <a:lnTo>
                  <a:pt x="213926" y="577184"/>
                </a:lnTo>
                <a:lnTo>
                  <a:pt x="215008" y="580052"/>
                </a:lnTo>
                <a:lnTo>
                  <a:pt x="220128" y="588639"/>
                </a:lnTo>
                <a:lnTo>
                  <a:pt x="221660" y="594357"/>
                </a:lnTo>
                <a:lnTo>
                  <a:pt x="222522" y="602931"/>
                </a:lnTo>
                <a:lnTo>
                  <a:pt x="223596" y="605789"/>
                </a:lnTo>
                <a:lnTo>
                  <a:pt x="227329" y="611505"/>
                </a:lnTo>
                <a:lnTo>
                  <a:pt x="234785" y="620078"/>
                </a:lnTo>
                <a:lnTo>
                  <a:pt x="236534" y="623888"/>
                </a:lnTo>
                <a:lnTo>
                  <a:pt x="239947" y="637399"/>
                </a:lnTo>
                <a:lnTo>
                  <a:pt x="245615" y="647858"/>
                </a:lnTo>
                <a:lnTo>
                  <a:pt x="248670" y="656990"/>
                </a:lnTo>
                <a:lnTo>
                  <a:pt x="254232" y="665728"/>
                </a:lnTo>
                <a:lnTo>
                  <a:pt x="264442" y="696035"/>
                </a:lnTo>
                <a:lnTo>
                  <a:pt x="267708" y="702414"/>
                </a:lnTo>
                <a:lnTo>
                  <a:pt x="269912" y="705449"/>
                </a:lnTo>
                <a:lnTo>
                  <a:pt x="272361" y="711361"/>
                </a:lnTo>
                <a:lnTo>
                  <a:pt x="274402" y="718115"/>
                </a:lnTo>
                <a:lnTo>
                  <a:pt x="280906" y="731676"/>
                </a:lnTo>
                <a:lnTo>
                  <a:pt x="287913" y="742149"/>
                </a:lnTo>
                <a:lnTo>
                  <a:pt x="298043" y="769691"/>
                </a:lnTo>
                <a:lnTo>
                  <a:pt x="298708" y="773159"/>
                </a:lnTo>
                <a:lnTo>
                  <a:pt x="301987" y="779554"/>
                </a:lnTo>
                <a:lnTo>
                  <a:pt x="313630" y="794314"/>
                </a:lnTo>
                <a:lnTo>
                  <a:pt x="317083" y="802937"/>
                </a:lnTo>
                <a:lnTo>
                  <a:pt x="322763" y="811524"/>
                </a:lnTo>
                <a:lnTo>
                  <a:pt x="325822" y="820101"/>
                </a:lnTo>
                <a:lnTo>
                  <a:pt x="331384" y="828674"/>
                </a:lnTo>
                <a:lnTo>
                  <a:pt x="334408" y="837247"/>
                </a:lnTo>
                <a:lnTo>
                  <a:pt x="340913" y="845820"/>
                </a:lnTo>
                <a:lnTo>
                  <a:pt x="346145" y="851535"/>
                </a:lnTo>
                <a:lnTo>
                  <a:pt x="347921" y="854393"/>
                </a:lnTo>
                <a:lnTo>
                  <a:pt x="349894" y="860108"/>
                </a:lnTo>
                <a:lnTo>
                  <a:pt x="351373" y="862013"/>
                </a:lnTo>
                <a:lnTo>
                  <a:pt x="353312" y="863283"/>
                </a:lnTo>
                <a:lnTo>
                  <a:pt x="355556" y="864130"/>
                </a:lnTo>
                <a:lnTo>
                  <a:pt x="357053" y="865646"/>
                </a:lnTo>
                <a:lnTo>
                  <a:pt x="358051" y="867610"/>
                </a:lnTo>
                <a:lnTo>
                  <a:pt x="358715" y="869871"/>
                </a:lnTo>
                <a:lnTo>
                  <a:pt x="361995" y="874925"/>
                </a:lnTo>
                <a:lnTo>
                  <a:pt x="364202" y="877606"/>
                </a:lnTo>
                <a:lnTo>
                  <a:pt x="365674" y="880346"/>
                </a:lnTo>
                <a:lnTo>
                  <a:pt x="367309" y="885930"/>
                </a:lnTo>
                <a:lnTo>
                  <a:pt x="368698" y="887800"/>
                </a:lnTo>
                <a:lnTo>
                  <a:pt x="370577" y="889047"/>
                </a:lnTo>
                <a:lnTo>
                  <a:pt x="372781" y="889878"/>
                </a:lnTo>
                <a:lnTo>
                  <a:pt x="380435" y="895599"/>
                </a:lnTo>
                <a:lnTo>
                  <a:pt x="382211" y="898056"/>
                </a:lnTo>
                <a:lnTo>
                  <a:pt x="384184" y="903326"/>
                </a:lnTo>
                <a:lnTo>
                  <a:pt x="385663" y="905113"/>
                </a:lnTo>
                <a:lnTo>
                  <a:pt x="387601" y="906303"/>
                </a:lnTo>
                <a:lnTo>
                  <a:pt x="389846" y="907097"/>
                </a:lnTo>
                <a:lnTo>
                  <a:pt x="394880" y="910520"/>
                </a:lnTo>
                <a:lnTo>
                  <a:pt x="406989" y="921414"/>
                </a:lnTo>
                <a:lnTo>
                  <a:pt x="409439" y="922886"/>
                </a:lnTo>
                <a:lnTo>
                  <a:pt x="414700" y="924522"/>
                </a:lnTo>
                <a:lnTo>
                  <a:pt x="416485" y="925910"/>
                </a:lnTo>
                <a:lnTo>
                  <a:pt x="417674" y="927788"/>
                </a:lnTo>
                <a:lnTo>
                  <a:pt x="418467" y="929993"/>
                </a:lnTo>
                <a:lnTo>
                  <a:pt x="419948" y="931463"/>
                </a:lnTo>
                <a:lnTo>
                  <a:pt x="421889" y="932443"/>
                </a:lnTo>
                <a:lnTo>
                  <a:pt x="424134" y="933096"/>
                </a:lnTo>
                <a:lnTo>
                  <a:pt x="429169" y="936362"/>
                </a:lnTo>
                <a:lnTo>
                  <a:pt x="451727" y="956568"/>
                </a:lnTo>
                <a:lnTo>
                  <a:pt x="457308" y="958542"/>
                </a:lnTo>
                <a:lnTo>
                  <a:pt x="459177" y="960020"/>
                </a:lnTo>
                <a:lnTo>
                  <a:pt x="460423" y="961959"/>
                </a:lnTo>
                <a:lnTo>
                  <a:pt x="462423" y="967363"/>
                </a:lnTo>
                <a:lnTo>
                  <a:pt x="478761" y="984531"/>
                </a:lnTo>
                <a:lnTo>
                  <a:pt x="480146" y="984966"/>
                </a:lnTo>
                <a:lnTo>
                  <a:pt x="484226" y="985450"/>
                </a:lnTo>
                <a:lnTo>
                  <a:pt x="486648" y="986532"/>
                </a:lnTo>
                <a:lnTo>
                  <a:pt x="495627" y="993185"/>
                </a:lnTo>
                <a:lnTo>
                  <a:pt x="499044" y="993865"/>
                </a:lnTo>
                <a:lnTo>
                  <a:pt x="501289" y="994047"/>
                </a:lnTo>
                <a:lnTo>
                  <a:pt x="502785" y="995121"/>
                </a:lnTo>
                <a:lnTo>
                  <a:pt x="503783" y="996789"/>
                </a:lnTo>
                <a:lnTo>
                  <a:pt x="504448" y="998853"/>
                </a:lnTo>
                <a:lnTo>
                  <a:pt x="505844" y="1000230"/>
                </a:lnTo>
                <a:lnTo>
                  <a:pt x="507727" y="1001147"/>
                </a:lnTo>
                <a:lnTo>
                  <a:pt x="513042" y="1002620"/>
                </a:lnTo>
                <a:lnTo>
                  <a:pt x="521617" y="1002951"/>
                </a:lnTo>
                <a:lnTo>
                  <a:pt x="529509" y="1008868"/>
                </a:lnTo>
                <a:lnTo>
                  <a:pt x="538490" y="1011202"/>
                </a:lnTo>
                <a:lnTo>
                  <a:pt x="567635" y="1011555"/>
                </a:lnTo>
                <a:lnTo>
                  <a:pt x="573965" y="1011555"/>
                </a:lnTo>
                <a:lnTo>
                  <a:pt x="581704" y="1004174"/>
                </a:lnTo>
                <a:lnTo>
                  <a:pt x="584925" y="1003512"/>
                </a:lnTo>
                <a:lnTo>
                  <a:pt x="587118" y="1003336"/>
                </a:lnTo>
                <a:lnTo>
                  <a:pt x="589533" y="1002266"/>
                </a:lnTo>
                <a:lnTo>
                  <a:pt x="598499" y="995633"/>
                </a:lnTo>
                <a:lnTo>
                  <a:pt x="612805" y="981672"/>
                </a:lnTo>
                <a:lnTo>
                  <a:pt x="614277" y="979250"/>
                </a:lnTo>
                <a:lnTo>
                  <a:pt x="615912" y="974020"/>
                </a:lnTo>
                <a:lnTo>
                  <a:pt x="617301" y="972244"/>
                </a:lnTo>
                <a:lnTo>
                  <a:pt x="619180" y="971060"/>
                </a:lnTo>
                <a:lnTo>
                  <a:pt x="621384" y="970271"/>
                </a:lnTo>
                <a:lnTo>
                  <a:pt x="622853" y="968792"/>
                </a:lnTo>
                <a:lnTo>
                  <a:pt x="623834" y="966854"/>
                </a:lnTo>
                <a:lnTo>
                  <a:pt x="624487" y="964609"/>
                </a:lnTo>
                <a:lnTo>
                  <a:pt x="627752" y="959575"/>
                </a:lnTo>
                <a:lnTo>
                  <a:pt x="639386" y="945761"/>
                </a:lnTo>
                <a:lnTo>
                  <a:pt x="642838" y="937239"/>
                </a:lnTo>
                <a:lnTo>
                  <a:pt x="648518" y="928682"/>
                </a:lnTo>
                <a:lnTo>
                  <a:pt x="650180" y="922970"/>
                </a:lnTo>
                <a:lnTo>
                  <a:pt x="651576" y="921066"/>
                </a:lnTo>
                <a:lnTo>
                  <a:pt x="653460" y="919796"/>
                </a:lnTo>
                <a:lnTo>
                  <a:pt x="655667" y="918950"/>
                </a:lnTo>
                <a:lnTo>
                  <a:pt x="663325" y="913208"/>
                </a:lnTo>
                <a:lnTo>
                  <a:pt x="665102" y="910748"/>
                </a:lnTo>
                <a:lnTo>
                  <a:pt x="668555" y="902735"/>
                </a:lnTo>
                <a:lnTo>
                  <a:pt x="682233" y="885805"/>
                </a:lnTo>
                <a:lnTo>
                  <a:pt x="685696" y="877247"/>
                </a:lnTo>
                <a:lnTo>
                  <a:pt x="689881" y="871535"/>
                </a:lnTo>
                <a:lnTo>
                  <a:pt x="692331" y="869631"/>
                </a:lnTo>
                <a:lnTo>
                  <a:pt x="694916" y="868361"/>
                </a:lnTo>
                <a:lnTo>
                  <a:pt x="697593" y="867515"/>
                </a:lnTo>
                <a:lnTo>
                  <a:pt x="699377" y="865999"/>
                </a:lnTo>
                <a:lnTo>
                  <a:pt x="700567" y="864035"/>
                </a:lnTo>
                <a:lnTo>
                  <a:pt x="701359" y="861773"/>
                </a:lnTo>
                <a:lnTo>
                  <a:pt x="702841" y="860265"/>
                </a:lnTo>
                <a:lnTo>
                  <a:pt x="704781" y="859260"/>
                </a:lnTo>
                <a:lnTo>
                  <a:pt x="707027" y="858590"/>
                </a:lnTo>
                <a:lnTo>
                  <a:pt x="708524" y="857191"/>
                </a:lnTo>
                <a:lnTo>
                  <a:pt x="709522" y="855306"/>
                </a:lnTo>
                <a:lnTo>
                  <a:pt x="710631" y="850671"/>
                </a:lnTo>
                <a:lnTo>
                  <a:pt x="711124" y="845436"/>
                </a:lnTo>
                <a:lnTo>
                  <a:pt x="712208" y="842706"/>
                </a:lnTo>
                <a:lnTo>
                  <a:pt x="718864" y="833192"/>
                </a:lnTo>
                <a:lnTo>
                  <a:pt x="719546" y="829730"/>
                </a:lnTo>
                <a:lnTo>
                  <a:pt x="719727" y="827474"/>
                </a:lnTo>
                <a:lnTo>
                  <a:pt x="720801" y="825969"/>
                </a:lnTo>
                <a:lnTo>
                  <a:pt x="722469" y="824966"/>
                </a:lnTo>
                <a:lnTo>
                  <a:pt x="724534" y="824297"/>
                </a:lnTo>
                <a:lnTo>
                  <a:pt x="725910" y="822899"/>
                </a:lnTo>
                <a:lnTo>
                  <a:pt x="726828" y="821014"/>
                </a:lnTo>
                <a:lnTo>
                  <a:pt x="727440" y="818806"/>
                </a:lnTo>
                <a:lnTo>
                  <a:pt x="730659" y="813811"/>
                </a:lnTo>
                <a:lnTo>
                  <a:pt x="732851" y="811146"/>
                </a:lnTo>
                <a:lnTo>
                  <a:pt x="734313" y="808417"/>
                </a:lnTo>
                <a:lnTo>
                  <a:pt x="735936" y="802844"/>
                </a:lnTo>
                <a:lnTo>
                  <a:pt x="737322" y="800977"/>
                </a:lnTo>
                <a:lnTo>
                  <a:pt x="739198" y="799732"/>
                </a:lnTo>
                <a:lnTo>
                  <a:pt x="741402" y="798902"/>
                </a:lnTo>
                <a:lnTo>
                  <a:pt x="742870" y="797397"/>
                </a:lnTo>
                <a:lnTo>
                  <a:pt x="743850" y="795440"/>
                </a:lnTo>
                <a:lnTo>
                  <a:pt x="744937" y="790727"/>
                </a:lnTo>
                <a:lnTo>
                  <a:pt x="745422" y="785457"/>
                </a:lnTo>
                <a:lnTo>
                  <a:pt x="746503" y="782718"/>
                </a:lnTo>
                <a:lnTo>
                  <a:pt x="751623" y="774312"/>
                </a:lnTo>
                <a:lnTo>
                  <a:pt x="754516" y="765789"/>
                </a:lnTo>
                <a:lnTo>
                  <a:pt x="760030" y="757231"/>
                </a:lnTo>
                <a:lnTo>
                  <a:pt x="762569" y="747500"/>
                </a:lnTo>
                <a:lnTo>
                  <a:pt x="768769" y="739298"/>
                </a:lnTo>
                <a:lnTo>
                  <a:pt x="771661" y="731285"/>
                </a:lnTo>
                <a:lnTo>
                  <a:pt x="777175" y="722878"/>
                </a:lnTo>
                <a:lnTo>
                  <a:pt x="778799" y="717202"/>
                </a:lnTo>
                <a:lnTo>
                  <a:pt x="779714" y="708651"/>
                </a:lnTo>
                <a:lnTo>
                  <a:pt x="780794" y="705797"/>
                </a:lnTo>
                <a:lnTo>
                  <a:pt x="785914" y="697228"/>
                </a:lnTo>
                <a:lnTo>
                  <a:pt x="787445" y="691514"/>
                </a:lnTo>
                <a:lnTo>
                  <a:pt x="789381" y="679132"/>
                </a:lnTo>
                <a:lnTo>
                  <a:pt x="795408" y="661870"/>
                </a:lnTo>
                <a:lnTo>
                  <a:pt x="796880" y="649006"/>
                </a:lnTo>
                <a:lnTo>
                  <a:pt x="797954" y="646031"/>
                </a:lnTo>
                <a:lnTo>
                  <a:pt x="803063" y="637293"/>
                </a:lnTo>
                <a:lnTo>
                  <a:pt x="805953" y="628671"/>
                </a:lnTo>
                <a:lnTo>
                  <a:pt x="810004" y="622944"/>
                </a:lnTo>
                <a:lnTo>
                  <a:pt x="811465" y="619131"/>
                </a:lnTo>
                <a:lnTo>
                  <a:pt x="813811" y="601864"/>
                </a:lnTo>
                <a:lnTo>
                  <a:pt x="814003" y="598410"/>
                </a:lnTo>
                <a:lnTo>
                  <a:pt x="815084" y="595155"/>
                </a:lnTo>
                <a:lnTo>
                  <a:pt x="818825" y="588999"/>
                </a:lnTo>
                <a:lnTo>
                  <a:pt x="821122" y="580547"/>
                </a:lnTo>
                <a:lnTo>
                  <a:pt x="823671" y="559933"/>
                </a:lnTo>
                <a:lnTo>
                  <a:pt x="828780" y="544895"/>
                </a:lnTo>
                <a:lnTo>
                  <a:pt x="831670" y="528374"/>
                </a:lnTo>
                <a:lnTo>
                  <a:pt x="840192" y="501168"/>
                </a:lnTo>
                <a:lnTo>
                  <a:pt x="844271" y="494839"/>
                </a:lnTo>
                <a:lnTo>
                  <a:pt x="846720" y="486311"/>
                </a:lnTo>
                <a:lnTo>
                  <a:pt x="848760" y="476171"/>
                </a:lnTo>
                <a:lnTo>
                  <a:pt x="855292" y="456679"/>
                </a:lnTo>
                <a:lnTo>
                  <a:pt x="857946" y="434471"/>
                </a:lnTo>
                <a:lnTo>
                  <a:pt x="863985" y="420643"/>
                </a:lnTo>
                <a:lnTo>
                  <a:pt x="865958" y="413648"/>
                </a:lnTo>
                <a:lnTo>
                  <a:pt x="872447" y="396174"/>
                </a:lnTo>
                <a:lnTo>
                  <a:pt x="874482" y="388485"/>
                </a:lnTo>
                <a:lnTo>
                  <a:pt x="881009" y="370567"/>
                </a:lnTo>
                <a:lnTo>
                  <a:pt x="882581" y="357572"/>
                </a:lnTo>
                <a:lnTo>
                  <a:pt x="883663" y="354587"/>
                </a:lnTo>
                <a:lnTo>
                  <a:pt x="887404" y="348729"/>
                </a:lnTo>
                <a:lnTo>
                  <a:pt x="889703" y="340411"/>
                </a:lnTo>
                <a:lnTo>
                  <a:pt x="891178" y="324099"/>
                </a:lnTo>
                <a:lnTo>
                  <a:pt x="892251" y="320841"/>
                </a:lnTo>
                <a:lnTo>
                  <a:pt x="895984" y="314681"/>
                </a:lnTo>
                <a:lnTo>
                  <a:pt x="898278" y="306228"/>
                </a:lnTo>
                <a:lnTo>
                  <a:pt x="898890" y="301307"/>
                </a:lnTo>
                <a:lnTo>
                  <a:pt x="902109" y="293300"/>
                </a:lnTo>
                <a:lnTo>
                  <a:pt x="911938" y="275846"/>
                </a:lnTo>
                <a:lnTo>
                  <a:pt x="914893" y="267696"/>
                </a:lnTo>
                <a:lnTo>
                  <a:pt x="916558" y="255212"/>
                </a:lnTo>
                <a:lnTo>
                  <a:pt x="916792" y="250151"/>
                </a:lnTo>
                <a:lnTo>
                  <a:pt x="917899" y="245825"/>
                </a:lnTo>
                <a:lnTo>
                  <a:pt x="923982" y="232038"/>
                </a:lnTo>
                <a:lnTo>
                  <a:pt x="924598" y="228987"/>
                </a:lnTo>
                <a:lnTo>
                  <a:pt x="927823" y="223057"/>
                </a:lnTo>
                <a:lnTo>
                  <a:pt x="930016" y="220142"/>
                </a:lnTo>
                <a:lnTo>
                  <a:pt x="932454" y="214364"/>
                </a:lnTo>
                <a:lnTo>
                  <a:pt x="933536" y="207668"/>
                </a:lnTo>
                <a:lnTo>
                  <a:pt x="934018" y="198342"/>
                </a:lnTo>
                <a:lnTo>
                  <a:pt x="935099" y="194141"/>
                </a:lnTo>
                <a:lnTo>
                  <a:pt x="938840" y="186932"/>
                </a:lnTo>
                <a:lnTo>
                  <a:pt x="946301" y="177519"/>
                </a:lnTo>
                <a:lnTo>
                  <a:pt x="948049" y="173591"/>
                </a:lnTo>
                <a:lnTo>
                  <a:pt x="950511" y="159914"/>
                </a:lnTo>
                <a:lnTo>
                  <a:pt x="951087" y="152670"/>
                </a:lnTo>
                <a:lnTo>
                  <a:pt x="952193" y="149405"/>
                </a:lnTo>
                <a:lnTo>
                  <a:pt x="957348" y="140259"/>
                </a:lnTo>
                <a:lnTo>
                  <a:pt x="958888" y="134410"/>
                </a:lnTo>
                <a:lnTo>
                  <a:pt x="959756" y="125762"/>
                </a:lnTo>
                <a:lnTo>
                  <a:pt x="960830" y="122894"/>
                </a:lnTo>
                <a:lnTo>
                  <a:pt x="965940" y="114306"/>
                </a:lnTo>
                <a:lnTo>
                  <a:pt x="967470" y="108588"/>
                </a:lnTo>
                <a:lnTo>
                  <a:pt x="968661" y="82868"/>
                </a:lnTo>
                <a:lnTo>
                  <a:pt x="969624" y="80963"/>
                </a:lnTo>
                <a:lnTo>
                  <a:pt x="971219" y="79693"/>
                </a:lnTo>
                <a:lnTo>
                  <a:pt x="973235" y="78846"/>
                </a:lnTo>
                <a:lnTo>
                  <a:pt x="974578" y="77329"/>
                </a:lnTo>
                <a:lnTo>
                  <a:pt x="975474" y="75365"/>
                </a:lnTo>
                <a:lnTo>
                  <a:pt x="976469" y="70643"/>
                </a:lnTo>
                <a:lnTo>
                  <a:pt x="977262" y="41071"/>
                </a:lnTo>
                <a:lnTo>
                  <a:pt x="977266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Begin with y=f(x)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Shift up: y=f(x)+k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Shift down: y=f(x)-k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Shift left: y=f(x+k)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Shift right: y=f(x-k)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Shrink or stretch vertically: y=c*f(x)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Shrink or stretch horizontally: y=f(cx)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Reflect across x-axis: y=-f(x)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Reflect across y-axis: y=f(-x)</a:t>
            </a:r>
          </a:p>
        </p:txBody>
      </p:sp>
      <p:sp>
        <p:nvSpPr>
          <p:cNvPr id="4" name="SMARTPenAnnotation426"/>
          <p:cNvSpPr/>
          <p:nvPr/>
        </p:nvSpPr>
        <p:spPr>
          <a:xfrm>
            <a:off x="5463972" y="4894941"/>
            <a:ext cx="599644" cy="1088664"/>
          </a:xfrm>
          <a:custGeom>
            <a:avLst/>
            <a:gdLst/>
            <a:ahLst/>
            <a:cxnLst/>
            <a:rect l="0" t="0" r="0" b="0"/>
            <a:pathLst>
              <a:path w="599644" h="1088664">
                <a:moveTo>
                  <a:pt x="213880" y="102826"/>
                </a:moveTo>
                <a:lnTo>
                  <a:pt x="234280" y="102826"/>
                </a:lnTo>
                <a:lnTo>
                  <a:pt x="237005" y="103779"/>
                </a:lnTo>
                <a:lnTo>
                  <a:pt x="242573" y="107377"/>
                </a:lnTo>
                <a:lnTo>
                  <a:pt x="253908" y="116496"/>
                </a:lnTo>
                <a:lnTo>
                  <a:pt x="267860" y="121825"/>
                </a:lnTo>
                <a:lnTo>
                  <a:pt x="283214" y="129093"/>
                </a:lnTo>
                <a:lnTo>
                  <a:pt x="294225" y="133550"/>
                </a:lnTo>
                <a:lnTo>
                  <a:pt x="311134" y="136060"/>
                </a:lnTo>
                <a:lnTo>
                  <a:pt x="328210" y="137756"/>
                </a:lnTo>
                <a:lnTo>
                  <a:pt x="345334" y="142915"/>
                </a:lnTo>
                <a:lnTo>
                  <a:pt x="362473" y="145819"/>
                </a:lnTo>
                <a:lnTo>
                  <a:pt x="379616" y="151336"/>
                </a:lnTo>
                <a:lnTo>
                  <a:pt x="397713" y="153395"/>
                </a:lnTo>
                <a:lnTo>
                  <a:pt x="412741" y="153876"/>
                </a:lnTo>
                <a:lnTo>
                  <a:pt x="444808" y="154210"/>
                </a:lnTo>
                <a:lnTo>
                  <a:pt x="549807" y="154261"/>
                </a:lnTo>
                <a:lnTo>
                  <a:pt x="553084" y="155214"/>
                </a:lnTo>
                <a:lnTo>
                  <a:pt x="563549" y="161642"/>
                </a:lnTo>
                <a:lnTo>
                  <a:pt x="564150" y="162992"/>
                </a:lnTo>
                <a:lnTo>
                  <a:pt x="564818" y="167031"/>
                </a:lnTo>
                <a:lnTo>
                  <a:pt x="565949" y="168490"/>
                </a:lnTo>
                <a:lnTo>
                  <a:pt x="567655" y="169462"/>
                </a:lnTo>
                <a:lnTo>
                  <a:pt x="569745" y="170110"/>
                </a:lnTo>
                <a:lnTo>
                  <a:pt x="571138" y="171495"/>
                </a:lnTo>
                <a:lnTo>
                  <a:pt x="572068" y="173370"/>
                </a:lnTo>
                <a:lnTo>
                  <a:pt x="573099" y="177994"/>
                </a:lnTo>
                <a:lnTo>
                  <a:pt x="573817" y="196074"/>
                </a:lnTo>
                <a:lnTo>
                  <a:pt x="571337" y="206500"/>
                </a:lnTo>
                <a:lnTo>
                  <a:pt x="568012" y="217483"/>
                </a:lnTo>
                <a:lnTo>
                  <a:pt x="565703" y="250299"/>
                </a:lnTo>
                <a:lnTo>
                  <a:pt x="560905" y="274792"/>
                </a:lnTo>
                <a:lnTo>
                  <a:pt x="544860" y="308668"/>
                </a:lnTo>
                <a:lnTo>
                  <a:pt x="534621" y="334314"/>
                </a:lnTo>
                <a:lnTo>
                  <a:pt x="525555" y="360010"/>
                </a:lnTo>
                <a:lnTo>
                  <a:pt x="516836" y="386674"/>
                </a:lnTo>
                <a:lnTo>
                  <a:pt x="508221" y="417328"/>
                </a:lnTo>
                <a:lnTo>
                  <a:pt x="499636" y="444932"/>
                </a:lnTo>
                <a:lnTo>
                  <a:pt x="485343" y="488484"/>
                </a:lnTo>
                <a:lnTo>
                  <a:pt x="481321" y="514275"/>
                </a:lnTo>
                <a:lnTo>
                  <a:pt x="480129" y="540014"/>
                </a:lnTo>
                <a:lnTo>
                  <a:pt x="475225" y="565738"/>
                </a:lnTo>
                <a:lnTo>
                  <a:pt x="471878" y="599078"/>
                </a:lnTo>
                <a:lnTo>
                  <a:pt x="471218" y="627536"/>
                </a:lnTo>
                <a:lnTo>
                  <a:pt x="471064" y="673929"/>
                </a:lnTo>
                <a:lnTo>
                  <a:pt x="464271" y="709634"/>
                </a:lnTo>
                <a:lnTo>
                  <a:pt x="462836" y="738521"/>
                </a:lnTo>
                <a:lnTo>
                  <a:pt x="462513" y="776811"/>
                </a:lnTo>
                <a:lnTo>
                  <a:pt x="462485" y="811452"/>
                </a:lnTo>
                <a:lnTo>
                  <a:pt x="459944" y="822901"/>
                </a:lnTo>
                <a:lnTo>
                  <a:pt x="455698" y="837517"/>
                </a:lnTo>
                <a:lnTo>
                  <a:pt x="451527" y="866308"/>
                </a:lnTo>
                <a:lnTo>
                  <a:pt x="447171" y="880540"/>
                </a:lnTo>
                <a:lnTo>
                  <a:pt x="445499" y="906644"/>
                </a:lnTo>
                <a:lnTo>
                  <a:pt x="445445" y="910167"/>
                </a:lnTo>
                <a:lnTo>
                  <a:pt x="444456" y="913469"/>
                </a:lnTo>
                <a:lnTo>
                  <a:pt x="439468" y="922665"/>
                </a:lnTo>
                <a:lnTo>
                  <a:pt x="437121" y="932631"/>
                </a:lnTo>
                <a:lnTo>
                  <a:pt x="436871" y="938397"/>
                </a:lnTo>
                <a:lnTo>
                  <a:pt x="435883" y="940861"/>
                </a:lnTo>
                <a:lnTo>
                  <a:pt x="429393" y="949914"/>
                </a:lnTo>
                <a:lnTo>
                  <a:pt x="428726" y="953337"/>
                </a:lnTo>
                <a:lnTo>
                  <a:pt x="428548" y="955583"/>
                </a:lnTo>
                <a:lnTo>
                  <a:pt x="427477" y="957081"/>
                </a:lnTo>
                <a:lnTo>
                  <a:pt x="425811" y="958080"/>
                </a:lnTo>
                <a:lnTo>
                  <a:pt x="423747" y="958745"/>
                </a:lnTo>
                <a:lnTo>
                  <a:pt x="422372" y="960141"/>
                </a:lnTo>
                <a:lnTo>
                  <a:pt x="421454" y="962025"/>
                </a:lnTo>
                <a:lnTo>
                  <a:pt x="420843" y="964233"/>
                </a:lnTo>
                <a:lnTo>
                  <a:pt x="419483" y="965704"/>
                </a:lnTo>
                <a:lnTo>
                  <a:pt x="417624" y="966686"/>
                </a:lnTo>
                <a:lnTo>
                  <a:pt x="415431" y="967340"/>
                </a:lnTo>
                <a:lnTo>
                  <a:pt x="410456" y="970607"/>
                </a:lnTo>
                <a:lnTo>
                  <a:pt x="407796" y="972812"/>
                </a:lnTo>
                <a:lnTo>
                  <a:pt x="405070" y="974282"/>
                </a:lnTo>
                <a:lnTo>
                  <a:pt x="396682" y="977303"/>
                </a:lnTo>
                <a:lnTo>
                  <a:pt x="388164" y="982855"/>
                </a:lnTo>
                <a:lnTo>
                  <a:pt x="374213" y="987753"/>
                </a:lnTo>
                <a:lnTo>
                  <a:pt x="365149" y="992379"/>
                </a:lnTo>
                <a:lnTo>
                  <a:pt x="354691" y="999386"/>
                </a:lnTo>
                <a:lnTo>
                  <a:pt x="348536" y="1001360"/>
                </a:lnTo>
                <a:lnTo>
                  <a:pt x="330931" y="1003579"/>
                </a:lnTo>
                <a:lnTo>
                  <a:pt x="319470" y="1008738"/>
                </a:lnTo>
                <a:lnTo>
                  <a:pt x="304433" y="1010689"/>
                </a:lnTo>
                <a:lnTo>
                  <a:pt x="293496" y="1011146"/>
                </a:lnTo>
                <a:lnTo>
                  <a:pt x="288865" y="1012220"/>
                </a:lnTo>
                <a:lnTo>
                  <a:pt x="276844" y="1017331"/>
                </a:lnTo>
                <a:lnTo>
                  <a:pt x="261640" y="1019268"/>
                </a:lnTo>
                <a:lnTo>
                  <a:pt x="245070" y="1019842"/>
                </a:lnTo>
                <a:lnTo>
                  <a:pt x="221256" y="1020052"/>
                </a:lnTo>
                <a:lnTo>
                  <a:pt x="212079" y="1022610"/>
                </a:lnTo>
                <a:lnTo>
                  <a:pt x="202602" y="1025969"/>
                </a:lnTo>
                <a:lnTo>
                  <a:pt x="188757" y="1028126"/>
                </a:lnTo>
                <a:lnTo>
                  <a:pt x="171031" y="1028655"/>
                </a:lnTo>
                <a:lnTo>
                  <a:pt x="175572" y="1033207"/>
                </a:lnTo>
                <a:lnTo>
                  <a:pt x="176911" y="1033595"/>
                </a:lnTo>
                <a:lnTo>
                  <a:pt x="177804" y="1032901"/>
                </a:lnTo>
                <a:lnTo>
                  <a:pt x="178400" y="1031486"/>
                </a:lnTo>
                <a:lnTo>
                  <a:pt x="180701" y="1030543"/>
                </a:lnTo>
                <a:lnTo>
                  <a:pt x="198798" y="1028905"/>
                </a:lnTo>
                <a:lnTo>
                  <a:pt x="212480" y="1028730"/>
                </a:lnTo>
                <a:lnTo>
                  <a:pt x="245441" y="1028663"/>
                </a:lnTo>
                <a:lnTo>
                  <a:pt x="256800" y="1026119"/>
                </a:lnTo>
                <a:lnTo>
                  <a:pt x="284165" y="1016725"/>
                </a:lnTo>
                <a:lnTo>
                  <a:pt x="297823" y="1011289"/>
                </a:lnTo>
                <a:lnTo>
                  <a:pt x="304132" y="1008505"/>
                </a:lnTo>
                <a:lnTo>
                  <a:pt x="318762" y="1005413"/>
                </a:lnTo>
                <a:lnTo>
                  <a:pt x="334789" y="1003086"/>
                </a:lnTo>
                <a:lnTo>
                  <a:pt x="351438" y="998877"/>
                </a:lnTo>
                <a:lnTo>
                  <a:pt x="368362" y="993831"/>
                </a:lnTo>
                <a:lnTo>
                  <a:pt x="402510" y="982831"/>
                </a:lnTo>
                <a:lnTo>
                  <a:pt x="417095" y="974634"/>
                </a:lnTo>
                <a:lnTo>
                  <a:pt x="423652" y="969782"/>
                </a:lnTo>
                <a:lnTo>
                  <a:pt x="438557" y="964390"/>
                </a:lnTo>
                <a:lnTo>
                  <a:pt x="446532" y="962952"/>
                </a:lnTo>
                <a:lnTo>
                  <a:pt x="460473" y="956274"/>
                </a:lnTo>
                <a:lnTo>
                  <a:pt x="479032" y="944345"/>
                </a:lnTo>
                <a:lnTo>
                  <a:pt x="496596" y="934778"/>
                </a:lnTo>
                <a:lnTo>
                  <a:pt x="508124" y="927878"/>
                </a:lnTo>
                <a:lnTo>
                  <a:pt x="524372" y="914235"/>
                </a:lnTo>
                <a:lnTo>
                  <a:pt x="536595" y="903737"/>
                </a:lnTo>
                <a:lnTo>
                  <a:pt x="554768" y="891656"/>
                </a:lnTo>
                <a:lnTo>
                  <a:pt x="558296" y="888745"/>
                </a:lnTo>
                <a:lnTo>
                  <a:pt x="560649" y="885852"/>
                </a:lnTo>
                <a:lnTo>
                  <a:pt x="562217" y="882971"/>
                </a:lnTo>
                <a:lnTo>
                  <a:pt x="577101" y="850992"/>
                </a:lnTo>
                <a:lnTo>
                  <a:pt x="580099" y="839839"/>
                </a:lnTo>
                <a:lnTo>
                  <a:pt x="582384" y="828532"/>
                </a:lnTo>
                <a:lnTo>
                  <a:pt x="588073" y="810505"/>
                </a:lnTo>
                <a:lnTo>
                  <a:pt x="590478" y="779295"/>
                </a:lnTo>
                <a:lnTo>
                  <a:pt x="589854" y="763524"/>
                </a:lnTo>
                <a:lnTo>
                  <a:pt x="584233" y="732797"/>
                </a:lnTo>
                <a:lnTo>
                  <a:pt x="583012" y="704139"/>
                </a:lnTo>
                <a:lnTo>
                  <a:pt x="582599" y="668856"/>
                </a:lnTo>
                <a:lnTo>
                  <a:pt x="587079" y="638415"/>
                </a:lnTo>
                <a:lnTo>
                  <a:pt x="589887" y="609817"/>
                </a:lnTo>
                <a:lnTo>
                  <a:pt x="586169" y="578695"/>
                </a:lnTo>
                <a:lnTo>
                  <a:pt x="583586" y="545343"/>
                </a:lnTo>
                <a:lnTo>
                  <a:pt x="582820" y="511332"/>
                </a:lnTo>
                <a:lnTo>
                  <a:pt x="587144" y="481675"/>
                </a:lnTo>
                <a:lnTo>
                  <a:pt x="589907" y="450240"/>
                </a:lnTo>
                <a:lnTo>
                  <a:pt x="590725" y="416795"/>
                </a:lnTo>
                <a:lnTo>
                  <a:pt x="591061" y="334423"/>
                </a:lnTo>
                <a:lnTo>
                  <a:pt x="595618" y="304056"/>
                </a:lnTo>
                <a:lnTo>
                  <a:pt x="598450" y="275480"/>
                </a:lnTo>
                <a:lnTo>
                  <a:pt x="599289" y="248915"/>
                </a:lnTo>
                <a:lnTo>
                  <a:pt x="599643" y="122947"/>
                </a:lnTo>
                <a:lnTo>
                  <a:pt x="598690" y="118145"/>
                </a:lnTo>
                <a:lnTo>
                  <a:pt x="593751" y="105883"/>
                </a:lnTo>
                <a:lnTo>
                  <a:pt x="591599" y="85156"/>
                </a:lnTo>
                <a:lnTo>
                  <a:pt x="591423" y="79616"/>
                </a:lnTo>
                <a:lnTo>
                  <a:pt x="590353" y="74970"/>
                </a:lnTo>
                <a:lnTo>
                  <a:pt x="579169" y="53026"/>
                </a:lnTo>
                <a:lnTo>
                  <a:pt x="569069" y="37991"/>
                </a:lnTo>
                <a:lnTo>
                  <a:pt x="567004" y="31783"/>
                </a:lnTo>
                <a:lnTo>
                  <a:pt x="565502" y="29746"/>
                </a:lnTo>
                <a:lnTo>
                  <a:pt x="563547" y="28389"/>
                </a:lnTo>
                <a:lnTo>
                  <a:pt x="549015" y="21660"/>
                </a:lnTo>
                <a:lnTo>
                  <a:pt x="537863" y="13901"/>
                </a:lnTo>
                <a:lnTo>
                  <a:pt x="528527" y="5570"/>
                </a:lnTo>
                <a:lnTo>
                  <a:pt x="524610" y="3699"/>
                </a:lnTo>
                <a:lnTo>
                  <a:pt x="515177" y="1619"/>
                </a:lnTo>
                <a:lnTo>
                  <a:pt x="499157" y="449"/>
                </a:lnTo>
                <a:lnTo>
                  <a:pt x="485450" y="175"/>
                </a:lnTo>
                <a:lnTo>
                  <a:pt x="457917" y="0"/>
                </a:lnTo>
                <a:lnTo>
                  <a:pt x="443309" y="2516"/>
                </a:lnTo>
                <a:lnTo>
                  <a:pt x="427291" y="5856"/>
                </a:lnTo>
                <a:lnTo>
                  <a:pt x="410647" y="7341"/>
                </a:lnTo>
                <a:lnTo>
                  <a:pt x="393725" y="10541"/>
                </a:lnTo>
                <a:lnTo>
                  <a:pt x="376678" y="15138"/>
                </a:lnTo>
                <a:lnTo>
                  <a:pt x="359577" y="20356"/>
                </a:lnTo>
                <a:lnTo>
                  <a:pt x="342452" y="23310"/>
                </a:lnTo>
                <a:lnTo>
                  <a:pt x="325316" y="25576"/>
                </a:lnTo>
                <a:lnTo>
                  <a:pt x="308174" y="29758"/>
                </a:lnTo>
                <a:lnTo>
                  <a:pt x="291031" y="32252"/>
                </a:lnTo>
                <a:lnTo>
                  <a:pt x="272934" y="33360"/>
                </a:lnTo>
                <a:lnTo>
                  <a:pt x="252191" y="33852"/>
                </a:lnTo>
                <a:lnTo>
                  <a:pt x="223644" y="34129"/>
                </a:lnTo>
                <a:lnTo>
                  <a:pt x="205837" y="36734"/>
                </a:lnTo>
                <a:lnTo>
                  <a:pt x="188398" y="40115"/>
                </a:lnTo>
                <a:lnTo>
                  <a:pt x="171122" y="41617"/>
                </a:lnTo>
                <a:lnTo>
                  <a:pt x="156459" y="44825"/>
                </a:lnTo>
                <a:lnTo>
                  <a:pt x="142640" y="48473"/>
                </a:lnTo>
                <a:lnTo>
                  <a:pt x="126973" y="50094"/>
                </a:lnTo>
                <a:lnTo>
                  <a:pt x="110485" y="50814"/>
                </a:lnTo>
                <a:lnTo>
                  <a:pt x="94584" y="52088"/>
                </a:lnTo>
                <a:lnTo>
                  <a:pt x="81167" y="55828"/>
                </a:lnTo>
                <a:lnTo>
                  <a:pt x="62904" y="58738"/>
                </a:lnTo>
                <a:lnTo>
                  <a:pt x="45427" y="59601"/>
                </a:lnTo>
                <a:lnTo>
                  <a:pt x="28347" y="59892"/>
                </a:lnTo>
                <a:lnTo>
                  <a:pt x="0" y="59963"/>
                </a:lnTo>
                <a:lnTo>
                  <a:pt x="61774" y="59963"/>
                </a:lnTo>
                <a:lnTo>
                  <a:pt x="75158" y="57424"/>
                </a:lnTo>
                <a:lnTo>
                  <a:pt x="89361" y="53120"/>
                </a:lnTo>
                <a:lnTo>
                  <a:pt x="108373" y="48032"/>
                </a:lnTo>
                <a:lnTo>
                  <a:pt x="124443" y="45136"/>
                </a:lnTo>
                <a:lnTo>
                  <a:pt x="139840" y="42896"/>
                </a:lnTo>
                <a:lnTo>
                  <a:pt x="149280" y="40965"/>
                </a:lnTo>
                <a:lnTo>
                  <a:pt x="159383" y="38726"/>
                </a:lnTo>
                <a:lnTo>
                  <a:pt x="169929" y="37233"/>
                </a:lnTo>
                <a:lnTo>
                  <a:pt x="180769" y="36237"/>
                </a:lnTo>
                <a:lnTo>
                  <a:pt x="191806" y="35573"/>
                </a:lnTo>
                <a:lnTo>
                  <a:pt x="202022" y="34179"/>
                </a:lnTo>
                <a:lnTo>
                  <a:pt x="211690" y="32296"/>
                </a:lnTo>
                <a:lnTo>
                  <a:pt x="252288" y="22431"/>
                </a:lnTo>
                <a:lnTo>
                  <a:pt x="263298" y="20654"/>
                </a:lnTo>
                <a:lnTo>
                  <a:pt x="274448" y="19470"/>
                </a:lnTo>
                <a:lnTo>
                  <a:pt x="285691" y="18680"/>
                </a:lnTo>
                <a:lnTo>
                  <a:pt x="296044" y="18154"/>
                </a:lnTo>
                <a:lnTo>
                  <a:pt x="315168" y="17569"/>
                </a:lnTo>
                <a:lnTo>
                  <a:pt x="325220" y="16461"/>
                </a:lnTo>
                <a:lnTo>
                  <a:pt x="335732" y="14769"/>
                </a:lnTo>
                <a:lnTo>
                  <a:pt x="346550" y="12689"/>
                </a:lnTo>
                <a:lnTo>
                  <a:pt x="356619" y="11302"/>
                </a:lnTo>
                <a:lnTo>
                  <a:pt x="366189" y="10378"/>
                </a:lnTo>
                <a:lnTo>
                  <a:pt x="384443" y="9351"/>
                </a:lnTo>
                <a:lnTo>
                  <a:pt x="402081" y="8894"/>
                </a:lnTo>
                <a:lnTo>
                  <a:pt x="428076" y="8637"/>
                </a:lnTo>
                <a:lnTo>
                  <a:pt x="445286" y="11117"/>
                </a:lnTo>
                <a:lnTo>
                  <a:pt x="461507" y="15394"/>
                </a:lnTo>
                <a:lnTo>
                  <a:pt x="475067" y="20470"/>
                </a:lnTo>
                <a:lnTo>
                  <a:pt x="493410" y="24132"/>
                </a:lnTo>
                <a:lnTo>
                  <a:pt x="510910" y="29768"/>
                </a:lnTo>
                <a:lnTo>
                  <a:pt x="528161" y="37470"/>
                </a:lnTo>
                <a:lnTo>
                  <a:pt x="545337" y="45785"/>
                </a:lnTo>
                <a:lnTo>
                  <a:pt x="550104" y="49558"/>
                </a:lnTo>
                <a:lnTo>
                  <a:pt x="557941" y="58832"/>
                </a:lnTo>
                <a:lnTo>
                  <a:pt x="560411" y="63971"/>
                </a:lnTo>
                <a:lnTo>
                  <a:pt x="569253" y="91548"/>
                </a:lnTo>
                <a:lnTo>
                  <a:pt x="578894" y="121130"/>
                </a:lnTo>
                <a:lnTo>
                  <a:pt x="581429" y="146984"/>
                </a:lnTo>
                <a:lnTo>
                  <a:pt x="581229" y="179304"/>
                </a:lnTo>
                <a:lnTo>
                  <a:pt x="577806" y="205079"/>
                </a:lnTo>
                <a:lnTo>
                  <a:pt x="553875" y="351636"/>
                </a:lnTo>
                <a:lnTo>
                  <a:pt x="531061" y="478014"/>
                </a:lnTo>
                <a:lnTo>
                  <a:pt x="526299" y="507702"/>
                </a:lnTo>
                <a:lnTo>
                  <a:pt x="524183" y="536771"/>
                </a:lnTo>
                <a:lnTo>
                  <a:pt x="520703" y="565565"/>
                </a:lnTo>
                <a:lnTo>
                  <a:pt x="516933" y="594238"/>
                </a:lnTo>
                <a:lnTo>
                  <a:pt x="515258" y="622856"/>
                </a:lnTo>
                <a:lnTo>
                  <a:pt x="511973" y="651451"/>
                </a:lnTo>
                <a:lnTo>
                  <a:pt x="508291" y="679082"/>
                </a:lnTo>
                <a:lnTo>
                  <a:pt x="506655" y="704062"/>
                </a:lnTo>
                <a:lnTo>
                  <a:pt x="505927" y="727865"/>
                </a:lnTo>
                <a:lnTo>
                  <a:pt x="504651" y="750191"/>
                </a:lnTo>
                <a:lnTo>
                  <a:pt x="499531" y="778826"/>
                </a:lnTo>
                <a:lnTo>
                  <a:pt x="496637" y="805407"/>
                </a:lnTo>
                <a:lnTo>
                  <a:pt x="487609" y="837449"/>
                </a:lnTo>
                <a:lnTo>
                  <a:pt x="473835" y="868292"/>
                </a:lnTo>
                <a:lnTo>
                  <a:pt x="468163" y="879913"/>
                </a:lnTo>
                <a:lnTo>
                  <a:pt x="464364" y="884727"/>
                </a:lnTo>
                <a:lnTo>
                  <a:pt x="450870" y="897005"/>
                </a:lnTo>
                <a:lnTo>
                  <a:pt x="439463" y="911332"/>
                </a:lnTo>
                <a:lnTo>
                  <a:pt x="424441" y="922985"/>
                </a:lnTo>
                <a:lnTo>
                  <a:pt x="407925" y="937127"/>
                </a:lnTo>
                <a:lnTo>
                  <a:pt x="390967" y="948725"/>
                </a:lnTo>
                <a:lnTo>
                  <a:pt x="379580" y="958524"/>
                </a:lnTo>
                <a:lnTo>
                  <a:pt x="373877" y="961899"/>
                </a:lnTo>
                <a:lnTo>
                  <a:pt x="351036" y="969856"/>
                </a:lnTo>
                <a:lnTo>
                  <a:pt x="333894" y="977579"/>
                </a:lnTo>
                <a:lnTo>
                  <a:pt x="323417" y="983095"/>
                </a:lnTo>
                <a:lnTo>
                  <a:pt x="315586" y="988722"/>
                </a:lnTo>
                <a:lnTo>
                  <a:pt x="311211" y="990603"/>
                </a:lnTo>
                <a:lnTo>
                  <a:pt x="295953" y="994204"/>
                </a:lnTo>
                <a:lnTo>
                  <a:pt x="280320" y="1000880"/>
                </a:lnTo>
                <a:lnTo>
                  <a:pt x="272619" y="1006151"/>
                </a:lnTo>
                <a:lnTo>
                  <a:pt x="268279" y="1007938"/>
                </a:lnTo>
                <a:lnTo>
                  <a:pt x="253070" y="1011405"/>
                </a:lnTo>
                <a:lnTo>
                  <a:pt x="237451" y="1018041"/>
                </a:lnTo>
                <a:lnTo>
                  <a:pt x="229754" y="1023303"/>
                </a:lnTo>
                <a:lnTo>
                  <a:pt x="220618" y="1026278"/>
                </a:lnTo>
                <a:lnTo>
                  <a:pt x="210207" y="1028552"/>
                </a:lnTo>
                <a:lnTo>
                  <a:pt x="194588" y="1035187"/>
                </a:lnTo>
                <a:lnTo>
                  <a:pt x="177755" y="1045962"/>
                </a:lnTo>
                <a:lnTo>
                  <a:pt x="172652" y="1048766"/>
                </a:lnTo>
                <a:lnTo>
                  <a:pt x="161902" y="1051882"/>
                </a:lnTo>
                <a:lnTo>
                  <a:pt x="156368" y="1052712"/>
                </a:lnTo>
                <a:lnTo>
                  <a:pt x="147679" y="1056175"/>
                </a:lnTo>
                <a:lnTo>
                  <a:pt x="144029" y="1058432"/>
                </a:lnTo>
                <a:lnTo>
                  <a:pt x="134893" y="1060940"/>
                </a:lnTo>
                <a:lnTo>
                  <a:pt x="124482" y="1063007"/>
                </a:lnTo>
                <a:lnTo>
                  <a:pt x="107911" y="1068574"/>
                </a:lnTo>
                <a:lnTo>
                  <a:pt x="91889" y="1070646"/>
                </a:lnTo>
                <a:lnTo>
                  <a:pt x="84096" y="1071131"/>
                </a:lnTo>
                <a:lnTo>
                  <a:pt x="61582" y="1078252"/>
                </a:lnTo>
                <a:lnTo>
                  <a:pt x="48541" y="1079728"/>
                </a:lnTo>
                <a:lnTo>
                  <a:pt x="46504" y="1080801"/>
                </a:lnTo>
                <a:lnTo>
                  <a:pt x="45146" y="1082470"/>
                </a:lnTo>
                <a:lnTo>
                  <a:pt x="42430" y="10886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Page 213-214 #1-9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a. -3&lt;x&lt;2</a:t>
            </a:r>
          </a:p>
          <a:p>
            <a:pPr marL="514350" indent="-514350">
              <a:buNone/>
            </a:pPr>
            <a:r>
              <a:rPr lang="en-US" dirty="0" smtClean="0"/>
              <a:t>b. x≤ -3, x≥2</a:t>
            </a:r>
          </a:p>
          <a:p>
            <a:pPr marL="514350" indent="-514350">
              <a:buAutoNum type="arabicParenR" startAt="2"/>
            </a:pPr>
            <a:r>
              <a:rPr lang="en-US" dirty="0" smtClean="0"/>
              <a:t>a. -1&lt;x&lt;4</a:t>
            </a:r>
          </a:p>
          <a:p>
            <a:pPr marL="514350" indent="-514350">
              <a:buNone/>
            </a:pPr>
            <a:r>
              <a:rPr lang="en-US" dirty="0" smtClean="0"/>
              <a:t>b. x&lt;-1, x&gt;4</a:t>
            </a:r>
          </a:p>
          <a:p>
            <a:pPr marL="514350" indent="-514350">
              <a:buNone/>
            </a:pPr>
            <a:r>
              <a:rPr lang="en-US" dirty="0" smtClean="0"/>
              <a:t>3) a. x=-2	b. x≠ -2</a:t>
            </a:r>
          </a:p>
          <a:p>
            <a:pPr marL="514350" indent="-514350">
              <a:buNone/>
            </a:pPr>
            <a:r>
              <a:rPr lang="en-US" dirty="0" smtClean="0"/>
              <a:t>4) a. all real numbers</a:t>
            </a:r>
          </a:p>
          <a:p>
            <a:pPr marL="514350" indent="-514350">
              <a:buNone/>
            </a:pPr>
            <a:r>
              <a:rPr lang="en-US" dirty="0" smtClean="0"/>
              <a:t>b. No solutions</a:t>
            </a:r>
          </a:p>
          <a:p>
            <a:pPr marL="514350" indent="-514350">
              <a:buNone/>
            </a:pPr>
            <a:r>
              <a:rPr lang="en-US" dirty="0" smtClean="0"/>
              <a:t>5). a. no solutions</a:t>
            </a:r>
          </a:p>
          <a:p>
            <a:pPr marL="514350" indent="-514350">
              <a:buNone/>
            </a:pPr>
            <a:r>
              <a:rPr lang="en-US" dirty="0" smtClean="0"/>
              <a:t>b. All real numbers</a:t>
            </a:r>
          </a:p>
          <a:p>
            <a:pPr marL="514350" indent="-514350">
              <a:buNone/>
            </a:pPr>
            <a:r>
              <a:rPr lang="en-US" dirty="0" smtClean="0">
                <a:latin typeface="Century Schoolbook"/>
              </a:rPr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6) a. x=1	b. x≠ -1</a:t>
            </a:r>
          </a:p>
          <a:p>
            <a:pPr>
              <a:buNone/>
            </a:pPr>
            <a:r>
              <a:rPr lang="en-US" dirty="0" smtClean="0"/>
              <a:t>7) a. -5/2, -1/2</a:t>
            </a:r>
          </a:p>
          <a:p>
            <a:pPr>
              <a:buNone/>
            </a:pPr>
            <a:r>
              <a:rPr lang="en-US" dirty="0" smtClean="0"/>
              <a:t>b. (-5/2, -1/2)</a:t>
            </a:r>
          </a:p>
          <a:p>
            <a:pPr>
              <a:buNone/>
            </a:pPr>
            <a:r>
              <a:rPr lang="en-US" dirty="0" smtClean="0"/>
              <a:t>c. (-∞, -5/2), (-1/2, ∞)</a:t>
            </a:r>
          </a:p>
          <a:p>
            <a:pPr>
              <a:buNone/>
            </a:pPr>
            <a:r>
              <a:rPr lang="en-US" dirty="0" smtClean="0"/>
              <a:t>8) a. -2, 2/3	   b. (-2, 2/3)</a:t>
            </a:r>
          </a:p>
          <a:p>
            <a:pPr>
              <a:buNone/>
            </a:pPr>
            <a:r>
              <a:rPr lang="en-US" dirty="0" smtClean="0"/>
              <a:t>c. (-∞, -2), (3/2, ∞)</a:t>
            </a:r>
          </a:p>
          <a:p>
            <a:pPr>
              <a:buNone/>
            </a:pPr>
            <a:r>
              <a:rPr lang="en-US" dirty="0" smtClean="0"/>
              <a:t>9) a. -1, 7/5	   </a:t>
            </a:r>
          </a:p>
          <a:p>
            <a:pPr>
              <a:buNone/>
            </a:pPr>
            <a:r>
              <a:rPr lang="en-US" dirty="0" smtClean="0"/>
              <a:t>b. (-∞, -1), (7/5, ∞)</a:t>
            </a:r>
          </a:p>
          <a:p>
            <a:pPr>
              <a:buNone/>
            </a:pPr>
            <a:r>
              <a:rPr lang="en-US" dirty="0" smtClean="0"/>
              <a:t>c. ( -1, 7/5)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Your assignment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Page 229-230</a:t>
            </a:r>
          </a:p>
          <a:p>
            <a:pPr lvl="1" eaLnBrk="1" hangingPunct="1"/>
            <a:r>
              <a:rPr lang="en-US" smtClean="0"/>
              <a:t>12-18</a:t>
            </a:r>
          </a:p>
          <a:p>
            <a:pPr lvl="1" eaLnBrk="1" hangingPunct="1"/>
            <a:r>
              <a:rPr lang="en-US" smtClean="0"/>
              <a:t>34-40</a:t>
            </a:r>
          </a:p>
        </p:txBody>
      </p:sp>
      <p:sp>
        <p:nvSpPr>
          <p:cNvPr id="4" name="SMARTPenAnnotation424"/>
          <p:cNvSpPr/>
          <p:nvPr/>
        </p:nvSpPr>
        <p:spPr>
          <a:xfrm>
            <a:off x="3423284" y="1268730"/>
            <a:ext cx="968694" cy="51436"/>
          </a:xfrm>
          <a:custGeom>
            <a:avLst/>
            <a:gdLst/>
            <a:ahLst/>
            <a:cxnLst/>
            <a:rect l="0" t="0" r="0" b="0"/>
            <a:pathLst>
              <a:path w="968694" h="51436">
                <a:moveTo>
                  <a:pt x="0" y="51435"/>
                </a:moveTo>
                <a:lnTo>
                  <a:pt x="4551" y="51435"/>
                </a:lnTo>
                <a:lnTo>
                  <a:pt x="6844" y="50482"/>
                </a:lnTo>
                <a:lnTo>
                  <a:pt x="9326" y="48895"/>
                </a:lnTo>
                <a:lnTo>
                  <a:pt x="11932" y="46884"/>
                </a:lnTo>
                <a:lnTo>
                  <a:pt x="15575" y="45543"/>
                </a:lnTo>
                <a:lnTo>
                  <a:pt x="24703" y="44054"/>
                </a:lnTo>
                <a:lnTo>
                  <a:pt x="36000" y="43215"/>
                </a:lnTo>
                <a:lnTo>
                  <a:pt x="39241" y="42145"/>
                </a:lnTo>
                <a:lnTo>
                  <a:pt x="42353" y="40479"/>
                </a:lnTo>
                <a:lnTo>
                  <a:pt x="45381" y="38416"/>
                </a:lnTo>
                <a:lnTo>
                  <a:pt x="50256" y="37040"/>
                </a:lnTo>
                <a:lnTo>
                  <a:pt x="63294" y="35512"/>
                </a:lnTo>
                <a:lnTo>
                  <a:pt x="69819" y="34152"/>
                </a:lnTo>
                <a:lnTo>
                  <a:pt x="76074" y="32293"/>
                </a:lnTo>
                <a:lnTo>
                  <a:pt x="82148" y="30101"/>
                </a:lnTo>
                <a:lnTo>
                  <a:pt x="88103" y="27687"/>
                </a:lnTo>
                <a:lnTo>
                  <a:pt x="93978" y="25125"/>
                </a:lnTo>
                <a:lnTo>
                  <a:pt x="99800" y="22465"/>
                </a:lnTo>
                <a:lnTo>
                  <a:pt x="106538" y="20692"/>
                </a:lnTo>
                <a:lnTo>
                  <a:pt x="113888" y="19509"/>
                </a:lnTo>
                <a:lnTo>
                  <a:pt x="128722" y="18196"/>
                </a:lnTo>
                <a:lnTo>
                  <a:pt x="156308" y="17352"/>
                </a:lnTo>
                <a:lnTo>
                  <a:pt x="184440" y="17186"/>
                </a:lnTo>
                <a:lnTo>
                  <a:pt x="191540" y="16219"/>
                </a:lnTo>
                <a:lnTo>
                  <a:pt x="199131" y="14623"/>
                </a:lnTo>
                <a:lnTo>
                  <a:pt x="207049" y="12606"/>
                </a:lnTo>
                <a:lnTo>
                  <a:pt x="215186" y="11261"/>
                </a:lnTo>
                <a:lnTo>
                  <a:pt x="231845" y="9767"/>
                </a:lnTo>
                <a:lnTo>
                  <a:pt x="257290" y="8926"/>
                </a:lnTo>
                <a:lnTo>
                  <a:pt x="265825" y="7856"/>
                </a:lnTo>
                <a:lnTo>
                  <a:pt x="274372" y="6189"/>
                </a:lnTo>
                <a:lnTo>
                  <a:pt x="282927" y="4126"/>
                </a:lnTo>
                <a:lnTo>
                  <a:pt x="290536" y="2751"/>
                </a:lnTo>
                <a:lnTo>
                  <a:pt x="304070" y="1222"/>
                </a:lnTo>
                <a:lnTo>
                  <a:pt x="334172" y="241"/>
                </a:lnTo>
                <a:lnTo>
                  <a:pt x="674841" y="0"/>
                </a:lnTo>
                <a:lnTo>
                  <a:pt x="680399" y="952"/>
                </a:lnTo>
                <a:lnTo>
                  <a:pt x="686010" y="2539"/>
                </a:lnTo>
                <a:lnTo>
                  <a:pt x="691655" y="4550"/>
                </a:lnTo>
                <a:lnTo>
                  <a:pt x="697323" y="5891"/>
                </a:lnTo>
                <a:lnTo>
                  <a:pt x="708702" y="7380"/>
                </a:lnTo>
                <a:lnTo>
                  <a:pt x="737241" y="8415"/>
                </a:lnTo>
                <a:lnTo>
                  <a:pt x="749621" y="9455"/>
                </a:lnTo>
                <a:lnTo>
                  <a:pt x="756922" y="11066"/>
                </a:lnTo>
                <a:lnTo>
                  <a:pt x="764648" y="13092"/>
                </a:lnTo>
                <a:lnTo>
                  <a:pt x="771703" y="14443"/>
                </a:lnTo>
                <a:lnTo>
                  <a:pt x="784622" y="15944"/>
                </a:lnTo>
                <a:lnTo>
                  <a:pt x="811691" y="16986"/>
                </a:lnTo>
                <a:lnTo>
                  <a:pt x="846165" y="17135"/>
                </a:lnTo>
                <a:lnTo>
                  <a:pt x="851765" y="18091"/>
                </a:lnTo>
                <a:lnTo>
                  <a:pt x="857403" y="19680"/>
                </a:lnTo>
                <a:lnTo>
                  <a:pt x="863068" y="21693"/>
                </a:lnTo>
                <a:lnTo>
                  <a:pt x="867796" y="23034"/>
                </a:lnTo>
                <a:lnTo>
                  <a:pt x="875590" y="24525"/>
                </a:lnTo>
                <a:lnTo>
                  <a:pt x="904892" y="25560"/>
                </a:lnTo>
                <a:lnTo>
                  <a:pt x="909014" y="25612"/>
                </a:lnTo>
                <a:lnTo>
                  <a:pt x="914619" y="26600"/>
                </a:lnTo>
                <a:lnTo>
                  <a:pt x="921214" y="28211"/>
                </a:lnTo>
                <a:lnTo>
                  <a:pt x="928468" y="30237"/>
                </a:lnTo>
                <a:lnTo>
                  <a:pt x="934256" y="31588"/>
                </a:lnTo>
                <a:lnTo>
                  <a:pt x="943228" y="33089"/>
                </a:lnTo>
                <a:lnTo>
                  <a:pt x="968693" y="34289"/>
                </a:lnTo>
              </a:path>
            </a:pathLst>
          </a:custGeom>
          <a:ln w="215900" cap="flat" cmpd="sng" algn="ctr">
            <a:solidFill>
              <a:srgbClr val="FEFFFF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25"/>
          <p:cNvSpPr/>
          <p:nvPr/>
        </p:nvSpPr>
        <p:spPr>
          <a:xfrm>
            <a:off x="3397567" y="1131681"/>
            <a:ext cx="805816" cy="171339"/>
          </a:xfrm>
          <a:custGeom>
            <a:avLst/>
            <a:gdLst/>
            <a:ahLst/>
            <a:cxnLst/>
            <a:rect l="0" t="0" r="0" b="0"/>
            <a:pathLst>
              <a:path w="805816" h="171339">
                <a:moveTo>
                  <a:pt x="0" y="137049"/>
                </a:moveTo>
                <a:lnTo>
                  <a:pt x="0" y="132498"/>
                </a:lnTo>
                <a:lnTo>
                  <a:pt x="953" y="131157"/>
                </a:lnTo>
                <a:lnTo>
                  <a:pt x="2540" y="130263"/>
                </a:lnTo>
                <a:lnTo>
                  <a:pt x="4551" y="129668"/>
                </a:lnTo>
                <a:lnTo>
                  <a:pt x="9325" y="126466"/>
                </a:lnTo>
                <a:lnTo>
                  <a:pt x="14622" y="121868"/>
                </a:lnTo>
                <a:lnTo>
                  <a:pt x="20151" y="116649"/>
                </a:lnTo>
                <a:lnTo>
                  <a:pt x="23912" y="113924"/>
                </a:lnTo>
                <a:lnTo>
                  <a:pt x="28324" y="111155"/>
                </a:lnTo>
                <a:lnTo>
                  <a:pt x="33170" y="108356"/>
                </a:lnTo>
                <a:lnTo>
                  <a:pt x="37353" y="105538"/>
                </a:lnTo>
                <a:lnTo>
                  <a:pt x="41095" y="102706"/>
                </a:lnTo>
                <a:lnTo>
                  <a:pt x="44541" y="99866"/>
                </a:lnTo>
                <a:lnTo>
                  <a:pt x="48744" y="96068"/>
                </a:lnTo>
                <a:lnTo>
                  <a:pt x="58494" y="86767"/>
                </a:lnTo>
                <a:lnTo>
                  <a:pt x="64713" y="83525"/>
                </a:lnTo>
                <a:lnTo>
                  <a:pt x="79244" y="79923"/>
                </a:lnTo>
                <a:lnTo>
                  <a:pt x="87119" y="77057"/>
                </a:lnTo>
                <a:lnTo>
                  <a:pt x="95227" y="73242"/>
                </a:lnTo>
                <a:lnTo>
                  <a:pt x="103490" y="68793"/>
                </a:lnTo>
                <a:lnTo>
                  <a:pt x="111856" y="64875"/>
                </a:lnTo>
                <a:lnTo>
                  <a:pt x="120291" y="61310"/>
                </a:lnTo>
                <a:lnTo>
                  <a:pt x="128771" y="57981"/>
                </a:lnTo>
                <a:lnTo>
                  <a:pt x="145814" y="51743"/>
                </a:lnTo>
                <a:lnTo>
                  <a:pt x="154359" y="48745"/>
                </a:lnTo>
                <a:lnTo>
                  <a:pt x="161961" y="45795"/>
                </a:lnTo>
                <a:lnTo>
                  <a:pt x="168934" y="42875"/>
                </a:lnTo>
                <a:lnTo>
                  <a:pt x="175488" y="39976"/>
                </a:lnTo>
                <a:lnTo>
                  <a:pt x="182714" y="37091"/>
                </a:lnTo>
                <a:lnTo>
                  <a:pt x="219924" y="23077"/>
                </a:lnTo>
                <a:lnTo>
                  <a:pt x="232341" y="18205"/>
                </a:lnTo>
                <a:lnTo>
                  <a:pt x="243477" y="14957"/>
                </a:lnTo>
                <a:lnTo>
                  <a:pt x="263469" y="11348"/>
                </a:lnTo>
                <a:lnTo>
                  <a:pt x="281880" y="9744"/>
                </a:lnTo>
                <a:lnTo>
                  <a:pt x="299587" y="8079"/>
                </a:lnTo>
                <a:lnTo>
                  <a:pt x="316983" y="4164"/>
                </a:lnTo>
                <a:lnTo>
                  <a:pt x="334238" y="1789"/>
                </a:lnTo>
                <a:lnTo>
                  <a:pt x="352385" y="733"/>
                </a:lnTo>
                <a:lnTo>
                  <a:pt x="373151" y="264"/>
                </a:lnTo>
                <a:lnTo>
                  <a:pt x="401711" y="0"/>
                </a:lnTo>
                <a:lnTo>
                  <a:pt x="422061" y="2478"/>
                </a:lnTo>
                <a:lnTo>
                  <a:pt x="444758" y="7707"/>
                </a:lnTo>
                <a:lnTo>
                  <a:pt x="457477" y="11768"/>
                </a:lnTo>
                <a:lnTo>
                  <a:pt x="470720" y="16381"/>
                </a:lnTo>
                <a:lnTo>
                  <a:pt x="483358" y="21361"/>
                </a:lnTo>
                <a:lnTo>
                  <a:pt x="495594" y="26586"/>
                </a:lnTo>
                <a:lnTo>
                  <a:pt x="507561" y="31974"/>
                </a:lnTo>
                <a:lnTo>
                  <a:pt x="520301" y="36519"/>
                </a:lnTo>
                <a:lnTo>
                  <a:pt x="533558" y="40501"/>
                </a:lnTo>
                <a:lnTo>
                  <a:pt x="584502" y="53737"/>
                </a:lnTo>
                <a:lnTo>
                  <a:pt x="597313" y="57695"/>
                </a:lnTo>
                <a:lnTo>
                  <a:pt x="610616" y="62238"/>
                </a:lnTo>
                <a:lnTo>
                  <a:pt x="624247" y="67173"/>
                </a:lnTo>
                <a:lnTo>
                  <a:pt x="636192" y="72367"/>
                </a:lnTo>
                <a:lnTo>
                  <a:pt x="647014" y="77735"/>
                </a:lnTo>
                <a:lnTo>
                  <a:pt x="667609" y="88780"/>
                </a:lnTo>
                <a:lnTo>
                  <a:pt x="689462" y="100038"/>
                </a:lnTo>
                <a:lnTo>
                  <a:pt x="700625" y="104755"/>
                </a:lnTo>
                <a:lnTo>
                  <a:pt x="711875" y="108852"/>
                </a:lnTo>
                <a:lnTo>
                  <a:pt x="723186" y="112536"/>
                </a:lnTo>
                <a:lnTo>
                  <a:pt x="732632" y="116897"/>
                </a:lnTo>
                <a:lnTo>
                  <a:pt x="740834" y="121709"/>
                </a:lnTo>
                <a:lnTo>
                  <a:pt x="748207" y="126822"/>
                </a:lnTo>
                <a:lnTo>
                  <a:pt x="754074" y="131183"/>
                </a:lnTo>
                <a:lnTo>
                  <a:pt x="758939" y="135044"/>
                </a:lnTo>
                <a:lnTo>
                  <a:pt x="763134" y="138569"/>
                </a:lnTo>
                <a:lnTo>
                  <a:pt x="767836" y="140920"/>
                </a:lnTo>
                <a:lnTo>
                  <a:pt x="782603" y="145181"/>
                </a:lnTo>
                <a:lnTo>
                  <a:pt x="790101" y="149553"/>
                </a:lnTo>
                <a:lnTo>
                  <a:pt x="796608" y="152131"/>
                </a:lnTo>
                <a:lnTo>
                  <a:pt x="799677" y="152818"/>
                </a:lnTo>
                <a:lnTo>
                  <a:pt x="801723" y="154229"/>
                </a:lnTo>
                <a:lnTo>
                  <a:pt x="803087" y="156122"/>
                </a:lnTo>
                <a:lnTo>
                  <a:pt x="804603" y="160766"/>
                </a:lnTo>
                <a:lnTo>
                  <a:pt x="805007" y="163338"/>
                </a:lnTo>
                <a:lnTo>
                  <a:pt x="805815" y="171338"/>
                </a:lnTo>
              </a:path>
            </a:pathLst>
          </a:custGeom>
          <a:ln w="215900" cap="flat" cmpd="sng" algn="ctr">
            <a:solidFill>
              <a:srgbClr val="FEFFFF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213-214 #10, 27-41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10) a. -2/3, 3/2</a:t>
            </a:r>
          </a:p>
          <a:p>
            <a:pPr>
              <a:buNone/>
            </a:pPr>
            <a:r>
              <a:rPr lang="en-US" dirty="0" smtClean="0"/>
              <a:t>b. (-∞, -2/3), (3/2, ∞)</a:t>
            </a:r>
          </a:p>
          <a:p>
            <a:pPr>
              <a:buNone/>
            </a:pPr>
            <a:r>
              <a:rPr lang="en-US" dirty="0" smtClean="0"/>
              <a:t>c. (-2/3, 3/2)</a:t>
            </a:r>
          </a:p>
          <a:p>
            <a:pPr>
              <a:buNone/>
            </a:pPr>
            <a:r>
              <a:rPr lang="en-US" dirty="0" smtClean="0"/>
              <a:t>27) -1&lt;x&lt;4</a:t>
            </a:r>
          </a:p>
          <a:p>
            <a:pPr>
              <a:buNone/>
            </a:pPr>
            <a:r>
              <a:rPr lang="en-US" dirty="0" smtClean="0"/>
              <a:t>28) -2≤x ≤-0.5</a:t>
            </a:r>
          </a:p>
          <a:p>
            <a:pPr>
              <a:buNone/>
            </a:pPr>
            <a:r>
              <a:rPr lang="en-US" dirty="0" smtClean="0"/>
              <a:t>29) x&lt;-3 or x&gt;2</a:t>
            </a:r>
          </a:p>
          <a:p>
            <a:pPr>
              <a:buNone/>
            </a:pPr>
            <a:r>
              <a:rPr lang="en-US" dirty="0" smtClean="0"/>
              <a:t>30) x ≤-0.75 or x≥1</a:t>
            </a:r>
          </a:p>
          <a:p>
            <a:pPr>
              <a:buNone/>
            </a:pPr>
            <a:r>
              <a:rPr lang="en-US" dirty="0" smtClean="0"/>
              <a:t>31) -2 ≤x ≤2</a:t>
            </a:r>
          </a:p>
          <a:p>
            <a:pPr>
              <a:buNone/>
            </a:pPr>
            <a:r>
              <a:rPr lang="en-US" dirty="0" smtClean="0"/>
              <a:t>32) x&lt;-√8 or x&gt;√8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33) All real numbers</a:t>
            </a:r>
          </a:p>
          <a:p>
            <a:pPr>
              <a:buNone/>
            </a:pPr>
            <a:r>
              <a:rPr lang="en-US" dirty="0" smtClean="0"/>
              <a:t>34) -2&lt;x&lt;5</a:t>
            </a:r>
          </a:p>
          <a:p>
            <a:pPr>
              <a:buNone/>
            </a:pPr>
            <a:r>
              <a:rPr lang="en-US" dirty="0" smtClean="0"/>
              <a:t>35) x ≤-2 or x≥3</a:t>
            </a:r>
          </a:p>
          <a:p>
            <a:pPr>
              <a:buNone/>
            </a:pPr>
            <a:r>
              <a:rPr lang="en-US" dirty="0" smtClean="0"/>
              <a:t>36) -4&lt;x&lt;2</a:t>
            </a:r>
          </a:p>
          <a:p>
            <a:pPr>
              <a:buNone/>
            </a:pPr>
            <a:r>
              <a:rPr lang="en-US" dirty="0" smtClean="0"/>
              <a:t>37) -1/3&lt;x&lt;1/2</a:t>
            </a:r>
          </a:p>
          <a:p>
            <a:pPr>
              <a:buNone/>
            </a:pPr>
            <a:r>
              <a:rPr lang="en-US" dirty="0" smtClean="0"/>
              <a:t>38) -2 ≤x ≤1</a:t>
            </a:r>
          </a:p>
          <a:p>
            <a:pPr>
              <a:buNone/>
            </a:pPr>
            <a:r>
              <a:rPr lang="en-US" dirty="0" smtClean="0"/>
              <a:t>39) -4 ≤x ≤10</a:t>
            </a:r>
          </a:p>
          <a:p>
            <a:pPr>
              <a:buNone/>
            </a:pPr>
            <a:r>
              <a:rPr lang="en-US" dirty="0" smtClean="0"/>
              <a:t>40) x&lt;-2.7 or x&gt;3.1</a:t>
            </a:r>
          </a:p>
          <a:p>
            <a:pPr>
              <a:buNone/>
            </a:pPr>
            <a:r>
              <a:rPr lang="en-US" dirty="0" smtClean="0"/>
              <a:t>41) -3&lt;x&lt;-1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213-214 #42-52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42) No solutions</a:t>
            </a:r>
          </a:p>
          <a:p>
            <a:pPr>
              <a:buNone/>
            </a:pPr>
            <a:r>
              <a:rPr lang="en-US" dirty="0" smtClean="0"/>
              <a:t>43) x ≤ -7 or x≥5</a:t>
            </a:r>
          </a:p>
          <a:p>
            <a:pPr>
              <a:buNone/>
            </a:pPr>
            <a:r>
              <a:rPr lang="en-US" dirty="0" smtClean="0"/>
              <a:t>44) All real numbers except 2/3</a:t>
            </a:r>
          </a:p>
          <a:p>
            <a:pPr>
              <a:buNone/>
            </a:pPr>
            <a:r>
              <a:rPr lang="en-US" dirty="0" smtClean="0"/>
              <a:t>45) x ≤0 or x≥1</a:t>
            </a:r>
          </a:p>
          <a:p>
            <a:pPr>
              <a:buNone/>
            </a:pPr>
            <a:r>
              <a:rPr lang="en-US" dirty="0" smtClean="0"/>
              <a:t>46) All real numbers</a:t>
            </a:r>
          </a:p>
          <a:p>
            <a:pPr>
              <a:buNone/>
            </a:pPr>
            <a:r>
              <a:rPr lang="en-US" dirty="0" smtClean="0"/>
              <a:t>47) x ≤ -2 or x≥3</a:t>
            </a:r>
          </a:p>
          <a:p>
            <a:pPr>
              <a:buNone/>
            </a:pPr>
            <a:r>
              <a:rPr lang="en-US" dirty="0" smtClean="0"/>
              <a:t>48) -3&lt;x&lt;3</a:t>
            </a:r>
          </a:p>
          <a:p>
            <a:pPr>
              <a:buNone/>
            </a:pPr>
            <a:r>
              <a:rPr lang="en-US" dirty="0" smtClean="0"/>
              <a:t>49) -√5 ≤x ≤√5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50) x&lt; 0.3 or x&gt;6.1</a:t>
            </a:r>
          </a:p>
          <a:p>
            <a:pPr>
              <a:buNone/>
            </a:pPr>
            <a:r>
              <a:rPr lang="en-US" dirty="0" smtClean="0"/>
              <a:t>51) x ≤3.3 or x≥22.4</a:t>
            </a:r>
          </a:p>
          <a:p>
            <a:pPr>
              <a:buNone/>
            </a:pPr>
            <a:r>
              <a:rPr lang="en-US" dirty="0" smtClean="0"/>
              <a:t>52) -2&lt;x&lt;5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102"/>
          <p:cNvSpPr/>
          <p:nvPr/>
        </p:nvSpPr>
        <p:spPr>
          <a:xfrm>
            <a:off x="366536" y="3077527"/>
            <a:ext cx="3665397" cy="137161"/>
          </a:xfrm>
          <a:custGeom>
            <a:avLst/>
            <a:gdLst/>
            <a:ahLst/>
            <a:cxnLst/>
            <a:rect l="0" t="0" r="0" b="0"/>
            <a:pathLst>
              <a:path w="3665397" h="137161">
                <a:moveTo>
                  <a:pt x="4938" y="137160"/>
                </a:moveTo>
                <a:lnTo>
                  <a:pt x="388" y="132609"/>
                </a:lnTo>
                <a:lnTo>
                  <a:pt x="0" y="131268"/>
                </a:lnTo>
                <a:lnTo>
                  <a:pt x="693" y="130375"/>
                </a:lnTo>
                <a:lnTo>
                  <a:pt x="4690" y="128692"/>
                </a:lnTo>
                <a:lnTo>
                  <a:pt x="116480" y="128587"/>
                </a:lnTo>
                <a:lnTo>
                  <a:pt x="222991" y="127635"/>
                </a:lnTo>
                <a:lnTo>
                  <a:pt x="238058" y="124037"/>
                </a:lnTo>
                <a:lnTo>
                  <a:pt x="287977" y="120368"/>
                </a:lnTo>
                <a:lnTo>
                  <a:pt x="333253" y="117522"/>
                </a:lnTo>
                <a:lnTo>
                  <a:pt x="363202" y="113244"/>
                </a:lnTo>
                <a:lnTo>
                  <a:pt x="442224" y="110560"/>
                </a:lnTo>
                <a:lnTo>
                  <a:pt x="463448" y="106923"/>
                </a:lnTo>
                <a:lnTo>
                  <a:pt x="535384" y="103226"/>
                </a:lnTo>
                <a:lnTo>
                  <a:pt x="560415" y="100488"/>
                </a:lnTo>
                <a:lnTo>
                  <a:pt x="584239" y="97049"/>
                </a:lnTo>
                <a:lnTo>
                  <a:pt x="619072" y="94160"/>
                </a:lnTo>
                <a:lnTo>
                  <a:pt x="642059" y="90109"/>
                </a:lnTo>
                <a:lnTo>
                  <a:pt x="718113" y="86110"/>
                </a:lnTo>
                <a:lnTo>
                  <a:pt x="744180" y="83356"/>
                </a:lnTo>
                <a:lnTo>
                  <a:pt x="770688" y="79910"/>
                </a:lnTo>
                <a:lnTo>
                  <a:pt x="848774" y="76442"/>
                </a:lnTo>
                <a:lnTo>
                  <a:pt x="876864" y="72709"/>
                </a:lnTo>
                <a:lnTo>
                  <a:pt x="927811" y="68443"/>
                </a:lnTo>
                <a:lnTo>
                  <a:pt x="954854" y="64392"/>
                </a:lnTo>
                <a:lnTo>
                  <a:pt x="1064178" y="60179"/>
                </a:lnTo>
                <a:lnTo>
                  <a:pt x="1148045" y="57483"/>
                </a:lnTo>
                <a:lnTo>
                  <a:pt x="1194854" y="53227"/>
                </a:lnTo>
                <a:lnTo>
                  <a:pt x="1282095" y="49052"/>
                </a:lnTo>
                <a:lnTo>
                  <a:pt x="1311704" y="45614"/>
                </a:lnTo>
                <a:lnTo>
                  <a:pt x="1421407" y="43024"/>
                </a:lnTo>
                <a:lnTo>
                  <a:pt x="1468891" y="40370"/>
                </a:lnTo>
                <a:lnTo>
                  <a:pt x="1515662" y="36092"/>
                </a:lnTo>
                <a:lnTo>
                  <a:pt x="1626447" y="34396"/>
                </a:lnTo>
                <a:lnTo>
                  <a:pt x="1660012" y="31797"/>
                </a:lnTo>
                <a:lnTo>
                  <a:pt x="1708498" y="27519"/>
                </a:lnTo>
                <a:lnTo>
                  <a:pt x="1818121" y="25823"/>
                </a:lnTo>
                <a:lnTo>
                  <a:pt x="1897498" y="23191"/>
                </a:lnTo>
                <a:lnTo>
                  <a:pt x="1944282" y="18937"/>
                </a:lnTo>
                <a:lnTo>
                  <a:pt x="2057902" y="17250"/>
                </a:lnTo>
                <a:lnTo>
                  <a:pt x="2144281" y="14619"/>
                </a:lnTo>
                <a:lnTo>
                  <a:pt x="2192345" y="10364"/>
                </a:lnTo>
                <a:lnTo>
                  <a:pt x="2306473" y="8678"/>
                </a:lnTo>
                <a:lnTo>
                  <a:pt x="2452229" y="8575"/>
                </a:lnTo>
                <a:lnTo>
                  <a:pt x="2484226" y="6034"/>
                </a:lnTo>
                <a:lnTo>
                  <a:pt x="2534370" y="1788"/>
                </a:lnTo>
                <a:lnTo>
                  <a:pt x="2634204" y="157"/>
                </a:lnTo>
                <a:lnTo>
                  <a:pt x="3143674" y="0"/>
                </a:lnTo>
                <a:lnTo>
                  <a:pt x="3174757" y="2540"/>
                </a:lnTo>
                <a:lnTo>
                  <a:pt x="3219031" y="6785"/>
                </a:lnTo>
                <a:lnTo>
                  <a:pt x="3326985" y="8468"/>
                </a:lnTo>
                <a:lnTo>
                  <a:pt x="3399487" y="11099"/>
                </a:lnTo>
                <a:lnTo>
                  <a:pt x="3439923" y="15353"/>
                </a:lnTo>
                <a:lnTo>
                  <a:pt x="3547665" y="17114"/>
                </a:lnTo>
                <a:lnTo>
                  <a:pt x="3665396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103"/>
          <p:cNvSpPr/>
          <p:nvPr/>
        </p:nvSpPr>
        <p:spPr>
          <a:xfrm>
            <a:off x="1948814" y="1363027"/>
            <a:ext cx="514351" cy="3377566"/>
          </a:xfrm>
          <a:custGeom>
            <a:avLst/>
            <a:gdLst/>
            <a:ahLst/>
            <a:cxnLst/>
            <a:rect l="0" t="0" r="0" b="0"/>
            <a:pathLst>
              <a:path w="514351" h="3377566">
                <a:moveTo>
                  <a:pt x="0" y="0"/>
                </a:moveTo>
                <a:lnTo>
                  <a:pt x="0" y="37161"/>
                </a:lnTo>
                <a:lnTo>
                  <a:pt x="4551" y="50275"/>
                </a:lnTo>
                <a:lnTo>
                  <a:pt x="4939" y="54472"/>
                </a:lnTo>
                <a:lnTo>
                  <a:pt x="4246" y="58222"/>
                </a:lnTo>
                <a:lnTo>
                  <a:pt x="2831" y="61674"/>
                </a:lnTo>
                <a:lnTo>
                  <a:pt x="2840" y="65881"/>
                </a:lnTo>
                <a:lnTo>
                  <a:pt x="7630" y="96388"/>
                </a:lnTo>
                <a:lnTo>
                  <a:pt x="9339" y="122157"/>
                </a:lnTo>
                <a:lnTo>
                  <a:pt x="15321" y="148131"/>
                </a:lnTo>
                <a:lnTo>
                  <a:pt x="19145" y="172161"/>
                </a:lnTo>
                <a:lnTo>
                  <a:pt x="23771" y="197378"/>
                </a:lnTo>
                <a:lnTo>
                  <a:pt x="28087" y="248621"/>
                </a:lnTo>
                <a:lnTo>
                  <a:pt x="43071" y="300039"/>
                </a:lnTo>
                <a:lnTo>
                  <a:pt x="57178" y="343853"/>
                </a:lnTo>
                <a:lnTo>
                  <a:pt x="80011" y="424250"/>
                </a:lnTo>
                <a:lnTo>
                  <a:pt x="93404" y="527944"/>
                </a:lnTo>
                <a:lnTo>
                  <a:pt x="96662" y="567623"/>
                </a:lnTo>
                <a:lnTo>
                  <a:pt x="111650" y="634527"/>
                </a:lnTo>
                <a:lnTo>
                  <a:pt x="125758" y="685645"/>
                </a:lnTo>
                <a:lnTo>
                  <a:pt x="140022" y="740448"/>
                </a:lnTo>
                <a:lnTo>
                  <a:pt x="154835" y="831546"/>
                </a:lnTo>
                <a:lnTo>
                  <a:pt x="168957" y="900114"/>
                </a:lnTo>
                <a:lnTo>
                  <a:pt x="181969" y="1005523"/>
                </a:lnTo>
                <a:lnTo>
                  <a:pt x="197339" y="1082146"/>
                </a:lnTo>
                <a:lnTo>
                  <a:pt x="209800" y="1180265"/>
                </a:lnTo>
                <a:lnTo>
                  <a:pt x="219940" y="1280167"/>
                </a:lnTo>
                <a:lnTo>
                  <a:pt x="229498" y="1380173"/>
                </a:lnTo>
                <a:lnTo>
                  <a:pt x="243275" y="1480185"/>
                </a:lnTo>
                <a:lnTo>
                  <a:pt x="265763" y="1597025"/>
                </a:lnTo>
                <a:lnTo>
                  <a:pt x="280354" y="1688253"/>
                </a:lnTo>
                <a:lnTo>
                  <a:pt x="294676" y="1793315"/>
                </a:lnTo>
                <a:lnTo>
                  <a:pt x="306948" y="1887288"/>
                </a:lnTo>
                <a:lnTo>
                  <a:pt x="320396" y="1981557"/>
                </a:lnTo>
                <a:lnTo>
                  <a:pt x="333269" y="2032071"/>
                </a:lnTo>
                <a:lnTo>
                  <a:pt x="346889" y="2100339"/>
                </a:lnTo>
                <a:lnTo>
                  <a:pt x="358867" y="2197248"/>
                </a:lnTo>
                <a:lnTo>
                  <a:pt x="373006" y="2263671"/>
                </a:lnTo>
                <a:lnTo>
                  <a:pt x="386148" y="2359272"/>
                </a:lnTo>
                <a:lnTo>
                  <a:pt x="400101" y="2442451"/>
                </a:lnTo>
                <a:lnTo>
                  <a:pt x="411308" y="2538276"/>
                </a:lnTo>
                <a:lnTo>
                  <a:pt x="426004" y="2634510"/>
                </a:lnTo>
                <a:lnTo>
                  <a:pt x="437042" y="2728978"/>
                </a:lnTo>
                <a:lnTo>
                  <a:pt x="447716" y="2836916"/>
                </a:lnTo>
                <a:lnTo>
                  <a:pt x="461336" y="2937476"/>
                </a:lnTo>
                <a:lnTo>
                  <a:pt x="471554" y="3036568"/>
                </a:lnTo>
                <a:lnTo>
                  <a:pt x="485693" y="3142199"/>
                </a:lnTo>
                <a:lnTo>
                  <a:pt x="495367" y="3239807"/>
                </a:lnTo>
                <a:lnTo>
                  <a:pt x="497916" y="3282236"/>
                </a:lnTo>
                <a:lnTo>
                  <a:pt x="504554" y="3314188"/>
                </a:lnTo>
                <a:lnTo>
                  <a:pt x="505746" y="3354190"/>
                </a:lnTo>
                <a:lnTo>
                  <a:pt x="506709" y="3357220"/>
                </a:lnTo>
                <a:lnTo>
                  <a:pt x="513156" y="3367254"/>
                </a:lnTo>
                <a:lnTo>
                  <a:pt x="513820" y="3370760"/>
                </a:lnTo>
                <a:lnTo>
                  <a:pt x="514350" y="33775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104"/>
          <p:cNvSpPr/>
          <p:nvPr/>
        </p:nvSpPr>
        <p:spPr>
          <a:xfrm>
            <a:off x="1768792" y="2974657"/>
            <a:ext cx="17146" cy="282894"/>
          </a:xfrm>
          <a:custGeom>
            <a:avLst/>
            <a:gdLst/>
            <a:ahLst/>
            <a:cxnLst/>
            <a:rect l="0" t="0" r="0" b="0"/>
            <a:pathLst>
              <a:path w="17146" h="282894">
                <a:moveTo>
                  <a:pt x="8572" y="0"/>
                </a:moveTo>
                <a:lnTo>
                  <a:pt x="31" y="0"/>
                </a:lnTo>
                <a:lnTo>
                  <a:pt x="0" y="84097"/>
                </a:lnTo>
                <a:lnTo>
                  <a:pt x="952" y="89402"/>
                </a:lnTo>
                <a:lnTo>
                  <a:pt x="2540" y="94844"/>
                </a:lnTo>
                <a:lnTo>
                  <a:pt x="4551" y="100377"/>
                </a:lnTo>
                <a:lnTo>
                  <a:pt x="5891" y="106923"/>
                </a:lnTo>
                <a:lnTo>
                  <a:pt x="6785" y="114144"/>
                </a:lnTo>
                <a:lnTo>
                  <a:pt x="7381" y="121816"/>
                </a:lnTo>
                <a:lnTo>
                  <a:pt x="7778" y="128836"/>
                </a:lnTo>
                <a:lnTo>
                  <a:pt x="8220" y="141715"/>
                </a:lnTo>
                <a:lnTo>
                  <a:pt x="8503" y="165506"/>
                </a:lnTo>
                <a:lnTo>
                  <a:pt x="8572" y="224047"/>
                </a:lnTo>
                <a:lnTo>
                  <a:pt x="9524" y="228422"/>
                </a:lnTo>
                <a:lnTo>
                  <a:pt x="11112" y="233244"/>
                </a:lnTo>
                <a:lnTo>
                  <a:pt x="13123" y="238364"/>
                </a:lnTo>
                <a:lnTo>
                  <a:pt x="14464" y="242729"/>
                </a:lnTo>
                <a:lnTo>
                  <a:pt x="15357" y="246592"/>
                </a:lnTo>
                <a:lnTo>
                  <a:pt x="15953" y="250120"/>
                </a:lnTo>
                <a:lnTo>
                  <a:pt x="16350" y="253424"/>
                </a:lnTo>
                <a:lnTo>
                  <a:pt x="16792" y="259636"/>
                </a:lnTo>
                <a:lnTo>
                  <a:pt x="16988" y="265571"/>
                </a:lnTo>
                <a:lnTo>
                  <a:pt x="17124" y="274120"/>
                </a:lnTo>
                <a:lnTo>
                  <a:pt x="17145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05"/>
          <p:cNvSpPr/>
          <p:nvPr/>
        </p:nvSpPr>
        <p:spPr>
          <a:xfrm>
            <a:off x="1537439" y="3489007"/>
            <a:ext cx="214209" cy="1"/>
          </a:xfrm>
          <a:custGeom>
            <a:avLst/>
            <a:gdLst/>
            <a:ahLst/>
            <a:cxnLst/>
            <a:rect l="0" t="0" r="0" b="0"/>
            <a:pathLst>
              <a:path w="214209" h="1">
                <a:moveTo>
                  <a:pt x="8468" y="0"/>
                </a:moveTo>
                <a:lnTo>
                  <a:pt x="0" y="0"/>
                </a:lnTo>
                <a:lnTo>
                  <a:pt x="21420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06"/>
          <p:cNvSpPr/>
          <p:nvPr/>
        </p:nvSpPr>
        <p:spPr>
          <a:xfrm>
            <a:off x="1828800" y="3377565"/>
            <a:ext cx="34290" cy="265748"/>
          </a:xfrm>
          <a:custGeom>
            <a:avLst/>
            <a:gdLst/>
            <a:ahLst/>
            <a:cxnLst/>
            <a:rect l="0" t="0" r="0" b="0"/>
            <a:pathLst>
              <a:path w="34290" h="265748">
                <a:moveTo>
                  <a:pt x="0" y="0"/>
                </a:moveTo>
                <a:lnTo>
                  <a:pt x="0" y="7381"/>
                </a:lnTo>
                <a:lnTo>
                  <a:pt x="952" y="9683"/>
                </a:lnTo>
                <a:lnTo>
                  <a:pt x="2539" y="13122"/>
                </a:lnTo>
                <a:lnTo>
                  <a:pt x="4550" y="17321"/>
                </a:lnTo>
                <a:lnTo>
                  <a:pt x="5891" y="21072"/>
                </a:lnTo>
                <a:lnTo>
                  <a:pt x="6785" y="24525"/>
                </a:lnTo>
                <a:lnTo>
                  <a:pt x="7778" y="31855"/>
                </a:lnTo>
                <a:lnTo>
                  <a:pt x="8042" y="36476"/>
                </a:lnTo>
                <a:lnTo>
                  <a:pt x="8219" y="41463"/>
                </a:lnTo>
                <a:lnTo>
                  <a:pt x="9289" y="46691"/>
                </a:lnTo>
                <a:lnTo>
                  <a:pt x="10955" y="52083"/>
                </a:lnTo>
                <a:lnTo>
                  <a:pt x="13018" y="57581"/>
                </a:lnTo>
                <a:lnTo>
                  <a:pt x="14394" y="63152"/>
                </a:lnTo>
                <a:lnTo>
                  <a:pt x="15311" y="68771"/>
                </a:lnTo>
                <a:lnTo>
                  <a:pt x="15922" y="74423"/>
                </a:lnTo>
                <a:lnTo>
                  <a:pt x="16330" y="80095"/>
                </a:lnTo>
                <a:lnTo>
                  <a:pt x="16601" y="85782"/>
                </a:lnTo>
                <a:lnTo>
                  <a:pt x="16903" y="97180"/>
                </a:lnTo>
                <a:lnTo>
                  <a:pt x="17144" y="204074"/>
                </a:lnTo>
                <a:lnTo>
                  <a:pt x="18097" y="209392"/>
                </a:lnTo>
                <a:lnTo>
                  <a:pt x="19684" y="214842"/>
                </a:lnTo>
                <a:lnTo>
                  <a:pt x="21695" y="220380"/>
                </a:lnTo>
                <a:lnTo>
                  <a:pt x="23036" y="225025"/>
                </a:lnTo>
                <a:lnTo>
                  <a:pt x="23930" y="229074"/>
                </a:lnTo>
                <a:lnTo>
                  <a:pt x="24923" y="236113"/>
                </a:lnTo>
                <a:lnTo>
                  <a:pt x="25364" y="242417"/>
                </a:lnTo>
                <a:lnTo>
                  <a:pt x="25560" y="248393"/>
                </a:lnTo>
                <a:lnTo>
                  <a:pt x="25612" y="251320"/>
                </a:lnTo>
                <a:lnTo>
                  <a:pt x="26600" y="254224"/>
                </a:lnTo>
                <a:lnTo>
                  <a:pt x="28210" y="257113"/>
                </a:lnTo>
                <a:lnTo>
                  <a:pt x="34289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07"/>
          <p:cNvSpPr/>
          <p:nvPr/>
        </p:nvSpPr>
        <p:spPr>
          <a:xfrm>
            <a:off x="2634615" y="2966085"/>
            <a:ext cx="25718" cy="325756"/>
          </a:xfrm>
          <a:custGeom>
            <a:avLst/>
            <a:gdLst/>
            <a:ahLst/>
            <a:cxnLst/>
            <a:rect l="0" t="0" r="0" b="0"/>
            <a:pathLst>
              <a:path w="25718" h="325756">
                <a:moveTo>
                  <a:pt x="8572" y="0"/>
                </a:moveTo>
                <a:lnTo>
                  <a:pt x="31" y="0"/>
                </a:lnTo>
                <a:lnTo>
                  <a:pt x="0" y="20399"/>
                </a:lnTo>
                <a:lnTo>
                  <a:pt x="952" y="24077"/>
                </a:lnTo>
                <a:lnTo>
                  <a:pt x="2540" y="28434"/>
                </a:lnTo>
                <a:lnTo>
                  <a:pt x="4550" y="33243"/>
                </a:lnTo>
                <a:lnTo>
                  <a:pt x="5891" y="38355"/>
                </a:lnTo>
                <a:lnTo>
                  <a:pt x="6785" y="43667"/>
                </a:lnTo>
                <a:lnTo>
                  <a:pt x="7380" y="49114"/>
                </a:lnTo>
                <a:lnTo>
                  <a:pt x="7778" y="54650"/>
                </a:lnTo>
                <a:lnTo>
                  <a:pt x="8042" y="60246"/>
                </a:lnTo>
                <a:lnTo>
                  <a:pt x="8337" y="72496"/>
                </a:lnTo>
                <a:lnTo>
                  <a:pt x="8541" y="107407"/>
                </a:lnTo>
                <a:lnTo>
                  <a:pt x="9504" y="114467"/>
                </a:lnTo>
                <a:lnTo>
                  <a:pt x="11098" y="122031"/>
                </a:lnTo>
                <a:lnTo>
                  <a:pt x="13114" y="129932"/>
                </a:lnTo>
                <a:lnTo>
                  <a:pt x="14457" y="138056"/>
                </a:lnTo>
                <a:lnTo>
                  <a:pt x="15353" y="146330"/>
                </a:lnTo>
                <a:lnTo>
                  <a:pt x="15950" y="154703"/>
                </a:lnTo>
                <a:lnTo>
                  <a:pt x="16348" y="162190"/>
                </a:lnTo>
                <a:lnTo>
                  <a:pt x="16790" y="175589"/>
                </a:lnTo>
                <a:lnTo>
                  <a:pt x="17114" y="218697"/>
                </a:lnTo>
                <a:lnTo>
                  <a:pt x="17144" y="271427"/>
                </a:lnTo>
                <a:lnTo>
                  <a:pt x="18096" y="277154"/>
                </a:lnTo>
                <a:lnTo>
                  <a:pt x="19684" y="282877"/>
                </a:lnTo>
                <a:lnTo>
                  <a:pt x="21695" y="288597"/>
                </a:lnTo>
                <a:lnTo>
                  <a:pt x="23036" y="293363"/>
                </a:lnTo>
                <a:lnTo>
                  <a:pt x="23929" y="297492"/>
                </a:lnTo>
                <a:lnTo>
                  <a:pt x="24525" y="301198"/>
                </a:lnTo>
                <a:lnTo>
                  <a:pt x="25187" y="307856"/>
                </a:lnTo>
                <a:lnTo>
                  <a:pt x="25647" y="316906"/>
                </a:lnTo>
                <a:lnTo>
                  <a:pt x="25717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08"/>
          <p:cNvSpPr/>
          <p:nvPr/>
        </p:nvSpPr>
        <p:spPr>
          <a:xfrm>
            <a:off x="3028950" y="2991802"/>
            <a:ext cx="60008" cy="308611"/>
          </a:xfrm>
          <a:custGeom>
            <a:avLst/>
            <a:gdLst/>
            <a:ahLst/>
            <a:cxnLst/>
            <a:rect l="0" t="0" r="0" b="0"/>
            <a:pathLst>
              <a:path w="60008" h="308611">
                <a:moveTo>
                  <a:pt x="0" y="0"/>
                </a:moveTo>
                <a:lnTo>
                  <a:pt x="0" y="27781"/>
                </a:lnTo>
                <a:lnTo>
                  <a:pt x="952" y="31856"/>
                </a:lnTo>
                <a:lnTo>
                  <a:pt x="2539" y="36477"/>
                </a:lnTo>
                <a:lnTo>
                  <a:pt x="4550" y="41463"/>
                </a:lnTo>
                <a:lnTo>
                  <a:pt x="5891" y="46692"/>
                </a:lnTo>
                <a:lnTo>
                  <a:pt x="6785" y="52083"/>
                </a:lnTo>
                <a:lnTo>
                  <a:pt x="7380" y="57582"/>
                </a:lnTo>
                <a:lnTo>
                  <a:pt x="7778" y="64105"/>
                </a:lnTo>
                <a:lnTo>
                  <a:pt x="8219" y="78974"/>
                </a:lnTo>
                <a:lnTo>
                  <a:pt x="8468" y="98859"/>
                </a:lnTo>
                <a:lnTo>
                  <a:pt x="9455" y="104958"/>
                </a:lnTo>
                <a:lnTo>
                  <a:pt x="11066" y="110930"/>
                </a:lnTo>
                <a:lnTo>
                  <a:pt x="13092" y="116816"/>
                </a:lnTo>
                <a:lnTo>
                  <a:pt x="14443" y="122645"/>
                </a:lnTo>
                <a:lnTo>
                  <a:pt x="15344" y="128436"/>
                </a:lnTo>
                <a:lnTo>
                  <a:pt x="15944" y="134201"/>
                </a:lnTo>
                <a:lnTo>
                  <a:pt x="16344" y="140903"/>
                </a:lnTo>
                <a:lnTo>
                  <a:pt x="16789" y="155968"/>
                </a:lnTo>
                <a:lnTo>
                  <a:pt x="17860" y="163034"/>
                </a:lnTo>
                <a:lnTo>
                  <a:pt x="19526" y="169649"/>
                </a:lnTo>
                <a:lnTo>
                  <a:pt x="21590" y="175964"/>
                </a:lnTo>
                <a:lnTo>
                  <a:pt x="22966" y="182080"/>
                </a:lnTo>
                <a:lnTo>
                  <a:pt x="23883" y="188062"/>
                </a:lnTo>
                <a:lnTo>
                  <a:pt x="24494" y="193954"/>
                </a:lnTo>
                <a:lnTo>
                  <a:pt x="24902" y="199788"/>
                </a:lnTo>
                <a:lnTo>
                  <a:pt x="25174" y="205582"/>
                </a:lnTo>
                <a:lnTo>
                  <a:pt x="25355" y="211349"/>
                </a:lnTo>
                <a:lnTo>
                  <a:pt x="26428" y="217100"/>
                </a:lnTo>
                <a:lnTo>
                  <a:pt x="28096" y="222838"/>
                </a:lnTo>
                <a:lnTo>
                  <a:pt x="30160" y="228569"/>
                </a:lnTo>
                <a:lnTo>
                  <a:pt x="31537" y="234294"/>
                </a:lnTo>
                <a:lnTo>
                  <a:pt x="32454" y="240016"/>
                </a:lnTo>
                <a:lnTo>
                  <a:pt x="33066" y="245736"/>
                </a:lnTo>
                <a:lnTo>
                  <a:pt x="33746" y="254631"/>
                </a:lnTo>
                <a:lnTo>
                  <a:pt x="33927" y="258337"/>
                </a:lnTo>
                <a:lnTo>
                  <a:pt x="35000" y="261759"/>
                </a:lnTo>
                <a:lnTo>
                  <a:pt x="36668" y="264994"/>
                </a:lnTo>
                <a:lnTo>
                  <a:pt x="38733" y="268102"/>
                </a:lnTo>
                <a:lnTo>
                  <a:pt x="40109" y="271128"/>
                </a:lnTo>
                <a:lnTo>
                  <a:pt x="41638" y="277029"/>
                </a:lnTo>
                <a:lnTo>
                  <a:pt x="42500" y="285706"/>
                </a:lnTo>
                <a:lnTo>
                  <a:pt x="43573" y="288578"/>
                </a:lnTo>
                <a:lnTo>
                  <a:pt x="45241" y="291446"/>
                </a:lnTo>
                <a:lnTo>
                  <a:pt x="50211" y="298340"/>
                </a:lnTo>
                <a:lnTo>
                  <a:pt x="51571" y="299859"/>
                </a:lnTo>
                <a:lnTo>
                  <a:pt x="60007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09"/>
          <p:cNvSpPr/>
          <p:nvPr/>
        </p:nvSpPr>
        <p:spPr>
          <a:xfrm>
            <a:off x="3474653" y="3050216"/>
            <a:ext cx="34357" cy="233052"/>
          </a:xfrm>
          <a:custGeom>
            <a:avLst/>
            <a:gdLst/>
            <a:ahLst/>
            <a:cxnLst/>
            <a:rect l="0" t="0" r="0" b="0"/>
            <a:pathLst>
              <a:path w="34357" h="233052">
                <a:moveTo>
                  <a:pt x="0" y="0"/>
                </a:moveTo>
                <a:lnTo>
                  <a:pt x="66" y="67426"/>
                </a:lnTo>
                <a:lnTo>
                  <a:pt x="1019" y="73104"/>
                </a:lnTo>
                <a:lnTo>
                  <a:pt x="2606" y="78795"/>
                </a:lnTo>
                <a:lnTo>
                  <a:pt x="4617" y="84493"/>
                </a:lnTo>
                <a:lnTo>
                  <a:pt x="5958" y="90198"/>
                </a:lnTo>
                <a:lnTo>
                  <a:pt x="6851" y="95905"/>
                </a:lnTo>
                <a:lnTo>
                  <a:pt x="7448" y="101616"/>
                </a:lnTo>
                <a:lnTo>
                  <a:pt x="7845" y="107327"/>
                </a:lnTo>
                <a:lnTo>
                  <a:pt x="8109" y="113040"/>
                </a:lnTo>
                <a:lnTo>
                  <a:pt x="8404" y="124468"/>
                </a:lnTo>
                <a:lnTo>
                  <a:pt x="8630" y="165635"/>
                </a:lnTo>
                <a:lnTo>
                  <a:pt x="9585" y="170010"/>
                </a:lnTo>
                <a:lnTo>
                  <a:pt x="11175" y="174831"/>
                </a:lnTo>
                <a:lnTo>
                  <a:pt x="13187" y="179950"/>
                </a:lnTo>
                <a:lnTo>
                  <a:pt x="14529" y="184316"/>
                </a:lnTo>
                <a:lnTo>
                  <a:pt x="15423" y="188178"/>
                </a:lnTo>
                <a:lnTo>
                  <a:pt x="16019" y="191706"/>
                </a:lnTo>
                <a:lnTo>
                  <a:pt x="17369" y="195010"/>
                </a:lnTo>
                <a:lnTo>
                  <a:pt x="19222" y="198165"/>
                </a:lnTo>
                <a:lnTo>
                  <a:pt x="21409" y="201221"/>
                </a:lnTo>
                <a:lnTo>
                  <a:pt x="22868" y="204212"/>
                </a:lnTo>
                <a:lnTo>
                  <a:pt x="23840" y="207157"/>
                </a:lnTo>
                <a:lnTo>
                  <a:pt x="24920" y="212970"/>
                </a:lnTo>
                <a:lnTo>
                  <a:pt x="25400" y="218729"/>
                </a:lnTo>
                <a:lnTo>
                  <a:pt x="26480" y="220645"/>
                </a:lnTo>
                <a:lnTo>
                  <a:pt x="28153" y="221923"/>
                </a:lnTo>
                <a:lnTo>
                  <a:pt x="30221" y="222775"/>
                </a:lnTo>
                <a:lnTo>
                  <a:pt x="31600" y="224295"/>
                </a:lnTo>
                <a:lnTo>
                  <a:pt x="32518" y="226261"/>
                </a:lnTo>
                <a:lnTo>
                  <a:pt x="34356" y="2330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10"/>
          <p:cNvSpPr/>
          <p:nvPr/>
        </p:nvSpPr>
        <p:spPr>
          <a:xfrm>
            <a:off x="3784521" y="3034664"/>
            <a:ext cx="50244" cy="291466"/>
          </a:xfrm>
          <a:custGeom>
            <a:avLst/>
            <a:gdLst/>
            <a:ahLst/>
            <a:cxnLst/>
            <a:rect l="0" t="0" r="0" b="0"/>
            <a:pathLst>
              <a:path w="50244" h="291466">
                <a:moveTo>
                  <a:pt x="7381" y="0"/>
                </a:moveTo>
                <a:lnTo>
                  <a:pt x="7381" y="33244"/>
                </a:lnTo>
                <a:lnTo>
                  <a:pt x="6429" y="38355"/>
                </a:lnTo>
                <a:lnTo>
                  <a:pt x="4841" y="43668"/>
                </a:lnTo>
                <a:lnTo>
                  <a:pt x="2831" y="49115"/>
                </a:lnTo>
                <a:lnTo>
                  <a:pt x="1489" y="54651"/>
                </a:lnTo>
                <a:lnTo>
                  <a:pt x="596" y="60247"/>
                </a:lnTo>
                <a:lnTo>
                  <a:pt x="0" y="65882"/>
                </a:lnTo>
                <a:lnTo>
                  <a:pt x="556" y="71544"/>
                </a:lnTo>
                <a:lnTo>
                  <a:pt x="1878" y="77224"/>
                </a:lnTo>
                <a:lnTo>
                  <a:pt x="3713" y="82915"/>
                </a:lnTo>
                <a:lnTo>
                  <a:pt x="4936" y="88615"/>
                </a:lnTo>
                <a:lnTo>
                  <a:pt x="5751" y="94319"/>
                </a:lnTo>
                <a:lnTo>
                  <a:pt x="6294" y="100027"/>
                </a:lnTo>
                <a:lnTo>
                  <a:pt x="6656" y="106690"/>
                </a:lnTo>
                <a:lnTo>
                  <a:pt x="7059" y="121713"/>
                </a:lnTo>
                <a:lnTo>
                  <a:pt x="7286" y="141685"/>
                </a:lnTo>
                <a:lnTo>
                  <a:pt x="8270" y="148750"/>
                </a:lnTo>
                <a:lnTo>
                  <a:pt x="9879" y="156317"/>
                </a:lnTo>
                <a:lnTo>
                  <a:pt x="11904" y="164219"/>
                </a:lnTo>
                <a:lnTo>
                  <a:pt x="13254" y="171392"/>
                </a:lnTo>
                <a:lnTo>
                  <a:pt x="14154" y="178079"/>
                </a:lnTo>
                <a:lnTo>
                  <a:pt x="14754" y="184442"/>
                </a:lnTo>
                <a:lnTo>
                  <a:pt x="15154" y="190589"/>
                </a:lnTo>
                <a:lnTo>
                  <a:pt x="15420" y="196592"/>
                </a:lnTo>
                <a:lnTo>
                  <a:pt x="15598" y="202499"/>
                </a:lnTo>
                <a:lnTo>
                  <a:pt x="16669" y="208342"/>
                </a:lnTo>
                <a:lnTo>
                  <a:pt x="18336" y="214142"/>
                </a:lnTo>
                <a:lnTo>
                  <a:pt x="20399" y="219914"/>
                </a:lnTo>
                <a:lnTo>
                  <a:pt x="21775" y="225667"/>
                </a:lnTo>
                <a:lnTo>
                  <a:pt x="22692" y="231407"/>
                </a:lnTo>
                <a:lnTo>
                  <a:pt x="23303" y="237140"/>
                </a:lnTo>
                <a:lnTo>
                  <a:pt x="24663" y="241913"/>
                </a:lnTo>
                <a:lnTo>
                  <a:pt x="26523" y="246048"/>
                </a:lnTo>
                <a:lnTo>
                  <a:pt x="28714" y="249757"/>
                </a:lnTo>
                <a:lnTo>
                  <a:pt x="30176" y="253182"/>
                </a:lnTo>
                <a:lnTo>
                  <a:pt x="31150" y="256418"/>
                </a:lnTo>
                <a:lnTo>
                  <a:pt x="31800" y="259529"/>
                </a:lnTo>
                <a:lnTo>
                  <a:pt x="33185" y="262554"/>
                </a:lnTo>
                <a:lnTo>
                  <a:pt x="35061" y="265524"/>
                </a:lnTo>
                <a:lnTo>
                  <a:pt x="37264" y="268456"/>
                </a:lnTo>
                <a:lnTo>
                  <a:pt x="38733" y="271364"/>
                </a:lnTo>
                <a:lnTo>
                  <a:pt x="39713" y="274254"/>
                </a:lnTo>
                <a:lnTo>
                  <a:pt x="40366" y="277134"/>
                </a:lnTo>
                <a:lnTo>
                  <a:pt x="41753" y="280006"/>
                </a:lnTo>
                <a:lnTo>
                  <a:pt x="43631" y="282873"/>
                </a:lnTo>
                <a:lnTo>
                  <a:pt x="50243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11"/>
          <p:cNvSpPr/>
          <p:nvPr/>
        </p:nvSpPr>
        <p:spPr>
          <a:xfrm>
            <a:off x="3724547" y="3351847"/>
            <a:ext cx="247379" cy="94299"/>
          </a:xfrm>
          <a:custGeom>
            <a:avLst/>
            <a:gdLst/>
            <a:ahLst/>
            <a:cxnLst/>
            <a:rect l="0" t="0" r="0" b="0"/>
            <a:pathLst>
              <a:path w="247379" h="94299">
                <a:moveTo>
                  <a:pt x="24492" y="0"/>
                </a:moveTo>
                <a:lnTo>
                  <a:pt x="24492" y="20151"/>
                </a:lnTo>
                <a:lnTo>
                  <a:pt x="23540" y="22007"/>
                </a:lnTo>
                <a:lnTo>
                  <a:pt x="21953" y="23244"/>
                </a:lnTo>
                <a:lnTo>
                  <a:pt x="19942" y="24069"/>
                </a:lnTo>
                <a:lnTo>
                  <a:pt x="18601" y="25570"/>
                </a:lnTo>
                <a:lnTo>
                  <a:pt x="17707" y="27525"/>
                </a:lnTo>
                <a:lnTo>
                  <a:pt x="17111" y="29780"/>
                </a:lnTo>
                <a:lnTo>
                  <a:pt x="15762" y="32235"/>
                </a:lnTo>
                <a:lnTo>
                  <a:pt x="13910" y="34826"/>
                </a:lnTo>
                <a:lnTo>
                  <a:pt x="11722" y="37505"/>
                </a:lnTo>
                <a:lnTo>
                  <a:pt x="10264" y="40243"/>
                </a:lnTo>
                <a:lnTo>
                  <a:pt x="9292" y="43021"/>
                </a:lnTo>
                <a:lnTo>
                  <a:pt x="8644" y="45826"/>
                </a:lnTo>
                <a:lnTo>
                  <a:pt x="8212" y="48648"/>
                </a:lnTo>
                <a:lnTo>
                  <a:pt x="7924" y="51482"/>
                </a:lnTo>
                <a:lnTo>
                  <a:pt x="7732" y="54324"/>
                </a:lnTo>
                <a:lnTo>
                  <a:pt x="6651" y="57171"/>
                </a:lnTo>
                <a:lnTo>
                  <a:pt x="4978" y="60021"/>
                </a:lnTo>
                <a:lnTo>
                  <a:pt x="0" y="66890"/>
                </a:lnTo>
                <a:lnTo>
                  <a:pt x="545" y="68406"/>
                </a:lnTo>
                <a:lnTo>
                  <a:pt x="1860" y="70369"/>
                </a:lnTo>
                <a:lnTo>
                  <a:pt x="6263" y="75813"/>
                </a:lnTo>
                <a:lnTo>
                  <a:pt x="7577" y="77212"/>
                </a:lnTo>
                <a:lnTo>
                  <a:pt x="11577" y="81307"/>
                </a:lnTo>
                <a:lnTo>
                  <a:pt x="13977" y="82779"/>
                </a:lnTo>
                <a:lnTo>
                  <a:pt x="19184" y="84416"/>
                </a:lnTo>
                <a:lnTo>
                  <a:pt x="24673" y="85143"/>
                </a:lnTo>
                <a:lnTo>
                  <a:pt x="31240" y="85467"/>
                </a:lnTo>
                <a:lnTo>
                  <a:pt x="48438" y="85674"/>
                </a:lnTo>
                <a:lnTo>
                  <a:pt x="192142" y="85725"/>
                </a:lnTo>
                <a:lnTo>
                  <a:pt x="197219" y="86678"/>
                </a:lnTo>
                <a:lnTo>
                  <a:pt x="201556" y="88265"/>
                </a:lnTo>
                <a:lnTo>
                  <a:pt x="205400" y="90276"/>
                </a:lnTo>
                <a:lnTo>
                  <a:pt x="209867" y="91617"/>
                </a:lnTo>
                <a:lnTo>
                  <a:pt x="214751" y="92510"/>
                </a:lnTo>
                <a:lnTo>
                  <a:pt x="219911" y="93106"/>
                </a:lnTo>
                <a:lnTo>
                  <a:pt x="224304" y="93503"/>
                </a:lnTo>
                <a:lnTo>
                  <a:pt x="231725" y="93944"/>
                </a:lnTo>
                <a:lnTo>
                  <a:pt x="238359" y="94228"/>
                </a:lnTo>
                <a:lnTo>
                  <a:pt x="247378" y="942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12"/>
          <p:cNvSpPr/>
          <p:nvPr/>
        </p:nvSpPr>
        <p:spPr>
          <a:xfrm>
            <a:off x="3929062" y="3326129"/>
            <a:ext cx="1" cy="265749"/>
          </a:xfrm>
          <a:custGeom>
            <a:avLst/>
            <a:gdLst/>
            <a:ahLst/>
            <a:cxnLst/>
            <a:rect l="0" t="0" r="0" b="0"/>
            <a:pathLst>
              <a:path w="1" h="265749">
                <a:moveTo>
                  <a:pt x="0" y="0"/>
                </a:move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13"/>
          <p:cNvSpPr/>
          <p:nvPr/>
        </p:nvSpPr>
        <p:spPr>
          <a:xfrm>
            <a:off x="1545908" y="2083117"/>
            <a:ext cx="1313193" cy="1843088"/>
          </a:xfrm>
          <a:custGeom>
            <a:avLst/>
            <a:gdLst/>
            <a:ahLst/>
            <a:cxnLst/>
            <a:rect l="0" t="0" r="0" b="0"/>
            <a:pathLst>
              <a:path w="1313193" h="1843088">
                <a:moveTo>
                  <a:pt x="17144" y="1843087"/>
                </a:moveTo>
                <a:lnTo>
                  <a:pt x="9763" y="1843087"/>
                </a:lnTo>
                <a:lnTo>
                  <a:pt x="9366" y="1842135"/>
                </a:lnTo>
                <a:lnTo>
                  <a:pt x="8924" y="1838537"/>
                </a:lnTo>
                <a:lnTo>
                  <a:pt x="7854" y="1837196"/>
                </a:lnTo>
                <a:lnTo>
                  <a:pt x="6188" y="1836303"/>
                </a:lnTo>
                <a:lnTo>
                  <a:pt x="4125" y="1835707"/>
                </a:lnTo>
                <a:lnTo>
                  <a:pt x="2750" y="1834357"/>
                </a:lnTo>
                <a:lnTo>
                  <a:pt x="1833" y="1832505"/>
                </a:lnTo>
                <a:lnTo>
                  <a:pt x="814" y="1827907"/>
                </a:lnTo>
                <a:lnTo>
                  <a:pt x="0" y="1780295"/>
                </a:lnTo>
                <a:lnTo>
                  <a:pt x="2539" y="1772000"/>
                </a:lnTo>
                <a:lnTo>
                  <a:pt x="5890" y="1762916"/>
                </a:lnTo>
                <a:lnTo>
                  <a:pt x="7777" y="1752446"/>
                </a:lnTo>
                <a:lnTo>
                  <a:pt x="8219" y="1746288"/>
                </a:lnTo>
                <a:lnTo>
                  <a:pt x="15310" y="1722367"/>
                </a:lnTo>
                <a:lnTo>
                  <a:pt x="16782" y="1704624"/>
                </a:lnTo>
                <a:lnTo>
                  <a:pt x="17855" y="1701249"/>
                </a:lnTo>
                <a:lnTo>
                  <a:pt x="22964" y="1690994"/>
                </a:lnTo>
                <a:lnTo>
                  <a:pt x="27713" y="1670946"/>
                </a:lnTo>
                <a:lnTo>
                  <a:pt x="31366" y="1659900"/>
                </a:lnTo>
                <a:lnTo>
                  <a:pt x="34985" y="1631782"/>
                </a:lnTo>
                <a:lnTo>
                  <a:pt x="41023" y="1613635"/>
                </a:lnTo>
                <a:lnTo>
                  <a:pt x="42997" y="1605854"/>
                </a:lnTo>
                <a:lnTo>
                  <a:pt x="48511" y="1590763"/>
                </a:lnTo>
                <a:lnTo>
                  <a:pt x="51049" y="1567490"/>
                </a:lnTo>
                <a:lnTo>
                  <a:pt x="51320" y="1553255"/>
                </a:lnTo>
                <a:lnTo>
                  <a:pt x="52310" y="1548901"/>
                </a:lnTo>
                <a:lnTo>
                  <a:pt x="66258" y="1519295"/>
                </a:lnTo>
                <a:lnTo>
                  <a:pt x="67891" y="1506802"/>
                </a:lnTo>
                <a:lnTo>
                  <a:pt x="68120" y="1501739"/>
                </a:lnTo>
                <a:lnTo>
                  <a:pt x="69226" y="1497412"/>
                </a:lnTo>
                <a:lnTo>
                  <a:pt x="75304" y="1483623"/>
                </a:lnTo>
                <a:lnTo>
                  <a:pt x="77861" y="1467879"/>
                </a:lnTo>
                <a:lnTo>
                  <a:pt x="83889" y="1450555"/>
                </a:lnTo>
                <a:lnTo>
                  <a:pt x="85482" y="1434702"/>
                </a:lnTo>
                <a:lnTo>
                  <a:pt x="85616" y="1428856"/>
                </a:lnTo>
                <a:lnTo>
                  <a:pt x="86605" y="1425963"/>
                </a:lnTo>
                <a:lnTo>
                  <a:pt x="91594" y="1417341"/>
                </a:lnTo>
                <a:lnTo>
                  <a:pt x="94448" y="1408754"/>
                </a:lnTo>
                <a:lnTo>
                  <a:pt x="99951" y="1400177"/>
                </a:lnTo>
                <a:lnTo>
                  <a:pt x="101572" y="1394461"/>
                </a:lnTo>
                <a:lnTo>
                  <a:pt x="103565" y="1377139"/>
                </a:lnTo>
                <a:lnTo>
                  <a:pt x="109603" y="1363557"/>
                </a:lnTo>
                <a:lnTo>
                  <a:pt x="111078" y="1351702"/>
                </a:lnTo>
                <a:lnTo>
                  <a:pt x="111410" y="1334461"/>
                </a:lnTo>
                <a:lnTo>
                  <a:pt x="112373" y="1331601"/>
                </a:lnTo>
                <a:lnTo>
                  <a:pt x="117327" y="1323025"/>
                </a:lnTo>
                <a:lnTo>
                  <a:pt x="118820" y="1317308"/>
                </a:lnTo>
                <a:lnTo>
                  <a:pt x="121123" y="1314451"/>
                </a:lnTo>
                <a:lnTo>
                  <a:pt x="131561" y="1305878"/>
                </a:lnTo>
                <a:lnTo>
                  <a:pt x="133427" y="1303020"/>
                </a:lnTo>
                <a:lnTo>
                  <a:pt x="134671" y="1300163"/>
                </a:lnTo>
                <a:lnTo>
                  <a:pt x="137620" y="1282841"/>
                </a:lnTo>
                <a:lnTo>
                  <a:pt x="143847" y="1269260"/>
                </a:lnTo>
                <a:lnTo>
                  <a:pt x="144475" y="1266226"/>
                </a:lnTo>
                <a:lnTo>
                  <a:pt x="147713" y="1260314"/>
                </a:lnTo>
                <a:lnTo>
                  <a:pt x="149910" y="1257405"/>
                </a:lnTo>
                <a:lnTo>
                  <a:pt x="152351" y="1251632"/>
                </a:lnTo>
                <a:lnTo>
                  <a:pt x="153725" y="1243026"/>
                </a:lnTo>
                <a:lnTo>
                  <a:pt x="153918" y="1240164"/>
                </a:lnTo>
                <a:lnTo>
                  <a:pt x="154999" y="1237304"/>
                </a:lnTo>
                <a:lnTo>
                  <a:pt x="160119" y="1228727"/>
                </a:lnTo>
                <a:lnTo>
                  <a:pt x="163012" y="1220153"/>
                </a:lnTo>
                <a:lnTo>
                  <a:pt x="169478" y="1211580"/>
                </a:lnTo>
                <a:lnTo>
                  <a:pt x="174701" y="1205865"/>
                </a:lnTo>
                <a:lnTo>
                  <a:pt x="176474" y="1203008"/>
                </a:lnTo>
                <a:lnTo>
                  <a:pt x="179923" y="1194435"/>
                </a:lnTo>
                <a:lnTo>
                  <a:pt x="189139" y="1183005"/>
                </a:lnTo>
                <a:lnTo>
                  <a:pt x="191815" y="1180148"/>
                </a:lnTo>
                <a:lnTo>
                  <a:pt x="193599" y="1176337"/>
                </a:lnTo>
                <a:lnTo>
                  <a:pt x="197062" y="1162826"/>
                </a:lnTo>
                <a:lnTo>
                  <a:pt x="202744" y="1152367"/>
                </a:lnTo>
                <a:lnTo>
                  <a:pt x="204408" y="1146211"/>
                </a:lnTo>
                <a:lnTo>
                  <a:pt x="205345" y="1137390"/>
                </a:lnTo>
                <a:lnTo>
                  <a:pt x="206429" y="1134497"/>
                </a:lnTo>
                <a:lnTo>
                  <a:pt x="210173" y="1128744"/>
                </a:lnTo>
                <a:lnTo>
                  <a:pt x="212472" y="1120471"/>
                </a:lnTo>
                <a:lnTo>
                  <a:pt x="213085" y="1115598"/>
                </a:lnTo>
                <a:lnTo>
                  <a:pt x="216306" y="1107644"/>
                </a:lnTo>
                <a:lnTo>
                  <a:pt x="223475" y="1097811"/>
                </a:lnTo>
                <a:lnTo>
                  <a:pt x="234431" y="1085955"/>
                </a:lnTo>
                <a:lnTo>
                  <a:pt x="236297" y="1082110"/>
                </a:lnTo>
                <a:lnTo>
                  <a:pt x="239876" y="1068549"/>
                </a:lnTo>
                <a:lnTo>
                  <a:pt x="253601" y="1043048"/>
                </a:lnTo>
                <a:lnTo>
                  <a:pt x="264416" y="1010003"/>
                </a:lnTo>
                <a:lnTo>
                  <a:pt x="270235" y="1001023"/>
                </a:lnTo>
                <a:lnTo>
                  <a:pt x="277266" y="991634"/>
                </a:lnTo>
                <a:lnTo>
                  <a:pt x="297367" y="949385"/>
                </a:lnTo>
                <a:lnTo>
                  <a:pt x="328614" y="894290"/>
                </a:lnTo>
                <a:lnTo>
                  <a:pt x="380046" y="791528"/>
                </a:lnTo>
                <a:lnTo>
                  <a:pt x="401119" y="760413"/>
                </a:lnTo>
                <a:lnTo>
                  <a:pt x="428577" y="703102"/>
                </a:lnTo>
                <a:lnTo>
                  <a:pt x="458308" y="648501"/>
                </a:lnTo>
                <a:lnTo>
                  <a:pt x="463454" y="625854"/>
                </a:lnTo>
                <a:lnTo>
                  <a:pt x="498612" y="569948"/>
                </a:lnTo>
                <a:lnTo>
                  <a:pt x="527728" y="530915"/>
                </a:lnTo>
                <a:lnTo>
                  <a:pt x="536488" y="515044"/>
                </a:lnTo>
                <a:lnTo>
                  <a:pt x="578064" y="454259"/>
                </a:lnTo>
                <a:lnTo>
                  <a:pt x="615586" y="401323"/>
                </a:lnTo>
                <a:lnTo>
                  <a:pt x="636313" y="369161"/>
                </a:lnTo>
                <a:lnTo>
                  <a:pt x="680160" y="315141"/>
                </a:lnTo>
                <a:lnTo>
                  <a:pt x="717553" y="274368"/>
                </a:lnTo>
                <a:lnTo>
                  <a:pt x="730450" y="257189"/>
                </a:lnTo>
                <a:lnTo>
                  <a:pt x="757472" y="229554"/>
                </a:lnTo>
                <a:lnTo>
                  <a:pt x="814391" y="179865"/>
                </a:lnTo>
                <a:lnTo>
                  <a:pt x="837247" y="157131"/>
                </a:lnTo>
                <a:lnTo>
                  <a:pt x="851217" y="148259"/>
                </a:lnTo>
                <a:lnTo>
                  <a:pt x="865998" y="140188"/>
                </a:lnTo>
                <a:lnTo>
                  <a:pt x="925782" y="96261"/>
                </a:lnTo>
                <a:lnTo>
                  <a:pt x="985306" y="60588"/>
                </a:lnTo>
                <a:lnTo>
                  <a:pt x="1000284" y="51607"/>
                </a:lnTo>
                <a:lnTo>
                  <a:pt x="1004041" y="48692"/>
                </a:lnTo>
                <a:lnTo>
                  <a:pt x="1059880" y="22863"/>
                </a:lnTo>
                <a:lnTo>
                  <a:pt x="1071450" y="19686"/>
                </a:lnTo>
                <a:lnTo>
                  <a:pt x="1077202" y="18839"/>
                </a:lnTo>
                <a:lnTo>
                  <a:pt x="1086134" y="15358"/>
                </a:lnTo>
                <a:lnTo>
                  <a:pt x="1089849" y="13096"/>
                </a:lnTo>
                <a:lnTo>
                  <a:pt x="1101597" y="10583"/>
                </a:lnTo>
                <a:lnTo>
                  <a:pt x="1127975" y="7885"/>
                </a:lnTo>
                <a:lnTo>
                  <a:pt x="1143627" y="2760"/>
                </a:lnTo>
                <a:lnTo>
                  <a:pt x="1171453" y="242"/>
                </a:lnTo>
                <a:lnTo>
                  <a:pt x="1235717" y="1"/>
                </a:lnTo>
                <a:lnTo>
                  <a:pt x="1261684" y="0"/>
                </a:lnTo>
                <a:lnTo>
                  <a:pt x="1270678" y="2540"/>
                </a:lnTo>
                <a:lnTo>
                  <a:pt x="1281025" y="5892"/>
                </a:lnTo>
                <a:lnTo>
                  <a:pt x="1313192" y="89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14"/>
          <p:cNvSpPr/>
          <p:nvPr/>
        </p:nvSpPr>
        <p:spPr>
          <a:xfrm>
            <a:off x="3611879" y="2786062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15"/>
          <p:cNvSpPr/>
          <p:nvPr/>
        </p:nvSpPr>
        <p:spPr>
          <a:xfrm>
            <a:off x="2857500" y="2160270"/>
            <a:ext cx="411480" cy="257176"/>
          </a:xfrm>
          <a:custGeom>
            <a:avLst/>
            <a:gdLst/>
            <a:ahLst/>
            <a:cxnLst/>
            <a:rect l="0" t="0" r="0" b="0"/>
            <a:pathLst>
              <a:path w="411480" h="257176">
                <a:moveTo>
                  <a:pt x="0" y="8572"/>
                </a:moveTo>
                <a:lnTo>
                  <a:pt x="0" y="104"/>
                </a:lnTo>
                <a:lnTo>
                  <a:pt x="12770" y="2"/>
                </a:lnTo>
                <a:lnTo>
                  <a:pt x="41636" y="0"/>
                </a:lnTo>
                <a:lnTo>
                  <a:pt x="49464" y="5891"/>
                </a:lnTo>
                <a:lnTo>
                  <a:pt x="58430" y="8219"/>
                </a:lnTo>
                <a:lnTo>
                  <a:pt x="69125" y="8526"/>
                </a:lnTo>
                <a:lnTo>
                  <a:pt x="71800" y="8541"/>
                </a:lnTo>
                <a:lnTo>
                  <a:pt x="74537" y="9504"/>
                </a:lnTo>
                <a:lnTo>
                  <a:pt x="82939" y="14457"/>
                </a:lnTo>
                <a:lnTo>
                  <a:pt x="92613" y="16791"/>
                </a:lnTo>
                <a:lnTo>
                  <a:pt x="101530" y="24494"/>
                </a:lnTo>
                <a:lnTo>
                  <a:pt x="107024" y="29906"/>
                </a:lnTo>
                <a:lnTo>
                  <a:pt x="110401" y="31367"/>
                </a:lnTo>
                <a:lnTo>
                  <a:pt x="122352" y="33424"/>
                </a:lnTo>
                <a:lnTo>
                  <a:pt x="125816" y="33904"/>
                </a:lnTo>
                <a:lnTo>
                  <a:pt x="129895" y="36658"/>
                </a:lnTo>
                <a:lnTo>
                  <a:pt x="132317" y="38726"/>
                </a:lnTo>
                <a:lnTo>
                  <a:pt x="134884" y="40105"/>
                </a:lnTo>
                <a:lnTo>
                  <a:pt x="140275" y="41637"/>
                </a:lnTo>
                <a:lnTo>
                  <a:pt x="142095" y="42998"/>
                </a:lnTo>
                <a:lnTo>
                  <a:pt x="143307" y="44857"/>
                </a:lnTo>
                <a:lnTo>
                  <a:pt x="144116" y="47050"/>
                </a:lnTo>
                <a:lnTo>
                  <a:pt x="145607" y="48512"/>
                </a:lnTo>
                <a:lnTo>
                  <a:pt x="147553" y="49486"/>
                </a:lnTo>
                <a:lnTo>
                  <a:pt x="149804" y="50135"/>
                </a:lnTo>
                <a:lnTo>
                  <a:pt x="154844" y="53397"/>
                </a:lnTo>
                <a:lnTo>
                  <a:pt x="157522" y="55600"/>
                </a:lnTo>
                <a:lnTo>
                  <a:pt x="160259" y="57069"/>
                </a:lnTo>
                <a:lnTo>
                  <a:pt x="165841" y="58701"/>
                </a:lnTo>
                <a:lnTo>
                  <a:pt x="167711" y="60089"/>
                </a:lnTo>
                <a:lnTo>
                  <a:pt x="168957" y="61967"/>
                </a:lnTo>
                <a:lnTo>
                  <a:pt x="169788" y="64171"/>
                </a:lnTo>
                <a:lnTo>
                  <a:pt x="171294" y="65641"/>
                </a:lnTo>
                <a:lnTo>
                  <a:pt x="173251" y="66620"/>
                </a:lnTo>
                <a:lnTo>
                  <a:pt x="175508" y="67273"/>
                </a:lnTo>
                <a:lnTo>
                  <a:pt x="180556" y="70539"/>
                </a:lnTo>
                <a:lnTo>
                  <a:pt x="183235" y="72743"/>
                </a:lnTo>
                <a:lnTo>
                  <a:pt x="186927" y="74213"/>
                </a:lnTo>
                <a:lnTo>
                  <a:pt x="196108" y="75846"/>
                </a:lnTo>
                <a:lnTo>
                  <a:pt x="199319" y="77234"/>
                </a:lnTo>
                <a:lnTo>
                  <a:pt x="201459" y="79112"/>
                </a:lnTo>
                <a:lnTo>
                  <a:pt x="202886" y="81316"/>
                </a:lnTo>
                <a:lnTo>
                  <a:pt x="204790" y="82785"/>
                </a:lnTo>
                <a:lnTo>
                  <a:pt x="207011" y="83765"/>
                </a:lnTo>
                <a:lnTo>
                  <a:pt x="209445" y="84418"/>
                </a:lnTo>
                <a:lnTo>
                  <a:pt x="214689" y="87684"/>
                </a:lnTo>
                <a:lnTo>
                  <a:pt x="222996" y="94878"/>
                </a:lnTo>
                <a:lnTo>
                  <a:pt x="228649" y="100270"/>
                </a:lnTo>
                <a:lnTo>
                  <a:pt x="234337" y="105842"/>
                </a:lnTo>
                <a:lnTo>
                  <a:pt x="237187" y="107709"/>
                </a:lnTo>
                <a:lnTo>
                  <a:pt x="242894" y="109783"/>
                </a:lnTo>
                <a:lnTo>
                  <a:pt x="244796" y="111289"/>
                </a:lnTo>
                <a:lnTo>
                  <a:pt x="246065" y="113245"/>
                </a:lnTo>
                <a:lnTo>
                  <a:pt x="246911" y="115501"/>
                </a:lnTo>
                <a:lnTo>
                  <a:pt x="248427" y="117006"/>
                </a:lnTo>
                <a:lnTo>
                  <a:pt x="250390" y="118009"/>
                </a:lnTo>
                <a:lnTo>
                  <a:pt x="252652" y="118677"/>
                </a:lnTo>
                <a:lnTo>
                  <a:pt x="257705" y="121960"/>
                </a:lnTo>
                <a:lnTo>
                  <a:pt x="260385" y="124169"/>
                </a:lnTo>
                <a:lnTo>
                  <a:pt x="262172" y="126594"/>
                </a:lnTo>
                <a:lnTo>
                  <a:pt x="264158" y="131829"/>
                </a:lnTo>
                <a:lnTo>
                  <a:pt x="266593" y="133606"/>
                </a:lnTo>
                <a:lnTo>
                  <a:pt x="274378" y="135580"/>
                </a:lnTo>
                <a:lnTo>
                  <a:pt x="277216" y="137059"/>
                </a:lnTo>
                <a:lnTo>
                  <a:pt x="279108" y="138998"/>
                </a:lnTo>
                <a:lnTo>
                  <a:pt x="282163" y="143691"/>
                </a:lnTo>
                <a:lnTo>
                  <a:pt x="286696" y="148953"/>
                </a:lnTo>
                <a:lnTo>
                  <a:pt x="289238" y="150737"/>
                </a:lnTo>
                <a:lnTo>
                  <a:pt x="294602" y="152719"/>
                </a:lnTo>
                <a:lnTo>
                  <a:pt x="296414" y="154200"/>
                </a:lnTo>
                <a:lnTo>
                  <a:pt x="297621" y="156140"/>
                </a:lnTo>
                <a:lnTo>
                  <a:pt x="298427" y="158385"/>
                </a:lnTo>
                <a:lnTo>
                  <a:pt x="299916" y="159883"/>
                </a:lnTo>
                <a:lnTo>
                  <a:pt x="301862" y="160881"/>
                </a:lnTo>
                <a:lnTo>
                  <a:pt x="304111" y="161546"/>
                </a:lnTo>
                <a:lnTo>
                  <a:pt x="309150" y="164826"/>
                </a:lnTo>
                <a:lnTo>
                  <a:pt x="317342" y="172027"/>
                </a:lnTo>
                <a:lnTo>
                  <a:pt x="320146" y="174692"/>
                </a:lnTo>
                <a:lnTo>
                  <a:pt x="322968" y="176469"/>
                </a:lnTo>
                <a:lnTo>
                  <a:pt x="328644" y="178443"/>
                </a:lnTo>
                <a:lnTo>
                  <a:pt x="330538" y="179922"/>
                </a:lnTo>
                <a:lnTo>
                  <a:pt x="331801" y="181860"/>
                </a:lnTo>
                <a:lnTo>
                  <a:pt x="332643" y="184105"/>
                </a:lnTo>
                <a:lnTo>
                  <a:pt x="336119" y="189139"/>
                </a:lnTo>
                <a:lnTo>
                  <a:pt x="338379" y="191815"/>
                </a:lnTo>
                <a:lnTo>
                  <a:pt x="340838" y="193599"/>
                </a:lnTo>
                <a:lnTo>
                  <a:pt x="346111" y="195581"/>
                </a:lnTo>
                <a:lnTo>
                  <a:pt x="347898" y="197062"/>
                </a:lnTo>
                <a:lnTo>
                  <a:pt x="349089" y="199002"/>
                </a:lnTo>
                <a:lnTo>
                  <a:pt x="349883" y="201248"/>
                </a:lnTo>
                <a:lnTo>
                  <a:pt x="351365" y="202745"/>
                </a:lnTo>
                <a:lnTo>
                  <a:pt x="353306" y="203744"/>
                </a:lnTo>
                <a:lnTo>
                  <a:pt x="355552" y="204409"/>
                </a:lnTo>
                <a:lnTo>
                  <a:pt x="360588" y="207688"/>
                </a:lnTo>
                <a:lnTo>
                  <a:pt x="363264" y="209896"/>
                </a:lnTo>
                <a:lnTo>
                  <a:pt x="365048" y="212321"/>
                </a:lnTo>
                <a:lnTo>
                  <a:pt x="367031" y="217555"/>
                </a:lnTo>
                <a:lnTo>
                  <a:pt x="368512" y="219331"/>
                </a:lnTo>
                <a:lnTo>
                  <a:pt x="370452" y="220516"/>
                </a:lnTo>
                <a:lnTo>
                  <a:pt x="372698" y="221305"/>
                </a:lnTo>
                <a:lnTo>
                  <a:pt x="377733" y="224723"/>
                </a:lnTo>
                <a:lnTo>
                  <a:pt x="384176" y="230127"/>
                </a:lnTo>
                <a:lnTo>
                  <a:pt x="384705" y="231523"/>
                </a:lnTo>
                <a:lnTo>
                  <a:pt x="385292" y="235614"/>
                </a:lnTo>
                <a:lnTo>
                  <a:pt x="386401" y="237086"/>
                </a:lnTo>
                <a:lnTo>
                  <a:pt x="388093" y="238067"/>
                </a:lnTo>
                <a:lnTo>
                  <a:pt x="393102" y="239642"/>
                </a:lnTo>
                <a:lnTo>
                  <a:pt x="401607" y="247376"/>
                </a:lnTo>
                <a:lnTo>
                  <a:pt x="409677" y="255373"/>
                </a:lnTo>
                <a:lnTo>
                  <a:pt x="411479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16"/>
          <p:cNvSpPr/>
          <p:nvPr/>
        </p:nvSpPr>
        <p:spPr>
          <a:xfrm>
            <a:off x="2840354" y="2143125"/>
            <a:ext cx="1328739" cy="1440180"/>
          </a:xfrm>
          <a:custGeom>
            <a:avLst/>
            <a:gdLst/>
            <a:ahLst/>
            <a:cxnLst/>
            <a:rect l="0" t="0" r="0" b="0"/>
            <a:pathLst>
              <a:path w="1328739" h="1440180">
                <a:moveTo>
                  <a:pt x="0" y="8572"/>
                </a:moveTo>
                <a:lnTo>
                  <a:pt x="0" y="0"/>
                </a:lnTo>
                <a:lnTo>
                  <a:pt x="15849" y="0"/>
                </a:lnTo>
                <a:lnTo>
                  <a:pt x="16281" y="952"/>
                </a:lnTo>
                <a:lnTo>
                  <a:pt x="17032" y="7380"/>
                </a:lnTo>
                <a:lnTo>
                  <a:pt x="18022" y="7778"/>
                </a:lnTo>
                <a:lnTo>
                  <a:pt x="29067" y="8467"/>
                </a:lnTo>
                <a:lnTo>
                  <a:pt x="55488" y="8571"/>
                </a:lnTo>
                <a:lnTo>
                  <a:pt x="57947" y="9524"/>
                </a:lnTo>
                <a:lnTo>
                  <a:pt x="65959" y="14463"/>
                </a:lnTo>
                <a:lnTo>
                  <a:pt x="75491" y="16791"/>
                </a:lnTo>
                <a:lnTo>
                  <a:pt x="81211" y="17040"/>
                </a:lnTo>
                <a:lnTo>
                  <a:pt x="83669" y="18027"/>
                </a:lnTo>
                <a:lnTo>
                  <a:pt x="92710" y="24516"/>
                </a:lnTo>
                <a:lnTo>
                  <a:pt x="102929" y="25361"/>
                </a:lnTo>
                <a:lnTo>
                  <a:pt x="105767" y="26432"/>
                </a:lnTo>
                <a:lnTo>
                  <a:pt x="107659" y="28099"/>
                </a:lnTo>
                <a:lnTo>
                  <a:pt x="108920" y="30162"/>
                </a:lnTo>
                <a:lnTo>
                  <a:pt x="110714" y="31538"/>
                </a:lnTo>
                <a:lnTo>
                  <a:pt x="112862" y="32455"/>
                </a:lnTo>
                <a:lnTo>
                  <a:pt x="117789" y="33474"/>
                </a:lnTo>
                <a:lnTo>
                  <a:pt x="123153" y="33927"/>
                </a:lnTo>
                <a:lnTo>
                  <a:pt x="125917" y="35000"/>
                </a:lnTo>
                <a:lnTo>
                  <a:pt x="134358" y="40109"/>
                </a:lnTo>
                <a:lnTo>
                  <a:pt x="140043" y="41639"/>
                </a:lnTo>
                <a:lnTo>
                  <a:pt x="141939" y="42999"/>
                </a:lnTo>
                <a:lnTo>
                  <a:pt x="143204" y="44858"/>
                </a:lnTo>
                <a:lnTo>
                  <a:pt x="144047" y="47051"/>
                </a:lnTo>
                <a:lnTo>
                  <a:pt x="145561" y="48512"/>
                </a:lnTo>
                <a:lnTo>
                  <a:pt x="147524" y="49486"/>
                </a:lnTo>
                <a:lnTo>
                  <a:pt x="149784" y="50136"/>
                </a:lnTo>
                <a:lnTo>
                  <a:pt x="154836" y="53397"/>
                </a:lnTo>
                <a:lnTo>
                  <a:pt x="166958" y="64171"/>
                </a:lnTo>
                <a:lnTo>
                  <a:pt x="170361" y="65641"/>
                </a:lnTo>
                <a:lnTo>
                  <a:pt x="185818" y="68192"/>
                </a:lnTo>
                <a:lnTo>
                  <a:pt x="189901" y="70948"/>
                </a:lnTo>
                <a:lnTo>
                  <a:pt x="192323" y="73016"/>
                </a:lnTo>
                <a:lnTo>
                  <a:pt x="194891" y="74394"/>
                </a:lnTo>
                <a:lnTo>
                  <a:pt x="203055" y="77288"/>
                </a:lnTo>
                <a:lnTo>
                  <a:pt x="211507" y="82802"/>
                </a:lnTo>
                <a:lnTo>
                  <a:pt x="220043" y="85811"/>
                </a:lnTo>
                <a:lnTo>
                  <a:pt x="225750" y="89891"/>
                </a:lnTo>
                <a:lnTo>
                  <a:pt x="227653" y="92312"/>
                </a:lnTo>
                <a:lnTo>
                  <a:pt x="228921" y="94879"/>
                </a:lnTo>
                <a:lnTo>
                  <a:pt x="230957" y="101291"/>
                </a:lnTo>
                <a:lnTo>
                  <a:pt x="254967" y="118023"/>
                </a:lnTo>
                <a:lnTo>
                  <a:pt x="260322" y="123257"/>
                </a:lnTo>
                <a:lnTo>
                  <a:pt x="263083" y="125034"/>
                </a:lnTo>
                <a:lnTo>
                  <a:pt x="271520" y="128487"/>
                </a:lnTo>
                <a:lnTo>
                  <a:pt x="280052" y="134167"/>
                </a:lnTo>
                <a:lnTo>
                  <a:pt x="285758" y="135829"/>
                </a:lnTo>
                <a:lnTo>
                  <a:pt x="287661" y="137225"/>
                </a:lnTo>
                <a:lnTo>
                  <a:pt x="288929" y="139108"/>
                </a:lnTo>
                <a:lnTo>
                  <a:pt x="289774" y="141316"/>
                </a:lnTo>
                <a:lnTo>
                  <a:pt x="291291" y="142788"/>
                </a:lnTo>
                <a:lnTo>
                  <a:pt x="293254" y="143769"/>
                </a:lnTo>
                <a:lnTo>
                  <a:pt x="295515" y="144424"/>
                </a:lnTo>
                <a:lnTo>
                  <a:pt x="300568" y="147690"/>
                </a:lnTo>
                <a:lnTo>
                  <a:pt x="303249" y="149895"/>
                </a:lnTo>
                <a:lnTo>
                  <a:pt x="305988" y="151365"/>
                </a:lnTo>
                <a:lnTo>
                  <a:pt x="311573" y="152998"/>
                </a:lnTo>
                <a:lnTo>
                  <a:pt x="313443" y="154386"/>
                </a:lnTo>
                <a:lnTo>
                  <a:pt x="314690" y="156264"/>
                </a:lnTo>
                <a:lnTo>
                  <a:pt x="315521" y="158468"/>
                </a:lnTo>
                <a:lnTo>
                  <a:pt x="321241" y="166122"/>
                </a:lnTo>
                <a:lnTo>
                  <a:pt x="323699" y="167898"/>
                </a:lnTo>
                <a:lnTo>
                  <a:pt x="331708" y="171350"/>
                </a:lnTo>
                <a:lnTo>
                  <a:pt x="340113" y="177029"/>
                </a:lnTo>
                <a:lnTo>
                  <a:pt x="348636" y="180088"/>
                </a:lnTo>
                <a:lnTo>
                  <a:pt x="354340" y="184179"/>
                </a:lnTo>
                <a:lnTo>
                  <a:pt x="356242" y="186603"/>
                </a:lnTo>
                <a:lnTo>
                  <a:pt x="357510" y="189172"/>
                </a:lnTo>
                <a:lnTo>
                  <a:pt x="358355" y="191837"/>
                </a:lnTo>
                <a:lnTo>
                  <a:pt x="359871" y="193614"/>
                </a:lnTo>
                <a:lnTo>
                  <a:pt x="361834" y="194798"/>
                </a:lnTo>
                <a:lnTo>
                  <a:pt x="364095" y="195588"/>
                </a:lnTo>
                <a:lnTo>
                  <a:pt x="369148" y="199005"/>
                </a:lnTo>
                <a:lnTo>
                  <a:pt x="371829" y="201250"/>
                </a:lnTo>
                <a:lnTo>
                  <a:pt x="374569" y="202746"/>
                </a:lnTo>
                <a:lnTo>
                  <a:pt x="380153" y="204409"/>
                </a:lnTo>
                <a:lnTo>
                  <a:pt x="382023" y="205805"/>
                </a:lnTo>
                <a:lnTo>
                  <a:pt x="383269" y="207688"/>
                </a:lnTo>
                <a:lnTo>
                  <a:pt x="384101" y="209896"/>
                </a:lnTo>
                <a:lnTo>
                  <a:pt x="389821" y="217554"/>
                </a:lnTo>
                <a:lnTo>
                  <a:pt x="392279" y="219331"/>
                </a:lnTo>
                <a:lnTo>
                  <a:pt x="400288" y="222784"/>
                </a:lnTo>
                <a:lnTo>
                  <a:pt x="408693" y="228464"/>
                </a:lnTo>
                <a:lnTo>
                  <a:pt x="414369" y="230127"/>
                </a:lnTo>
                <a:lnTo>
                  <a:pt x="416264" y="231523"/>
                </a:lnTo>
                <a:lnTo>
                  <a:pt x="417527" y="233406"/>
                </a:lnTo>
                <a:lnTo>
                  <a:pt x="418369" y="235614"/>
                </a:lnTo>
                <a:lnTo>
                  <a:pt x="424105" y="243272"/>
                </a:lnTo>
                <a:lnTo>
                  <a:pt x="426564" y="245048"/>
                </a:lnTo>
                <a:lnTo>
                  <a:pt x="434576" y="248502"/>
                </a:lnTo>
                <a:lnTo>
                  <a:pt x="442983" y="254181"/>
                </a:lnTo>
                <a:lnTo>
                  <a:pt x="448659" y="255844"/>
                </a:lnTo>
                <a:lnTo>
                  <a:pt x="450554" y="257240"/>
                </a:lnTo>
                <a:lnTo>
                  <a:pt x="451817" y="259123"/>
                </a:lnTo>
                <a:lnTo>
                  <a:pt x="452659" y="261331"/>
                </a:lnTo>
                <a:lnTo>
                  <a:pt x="458395" y="268989"/>
                </a:lnTo>
                <a:lnTo>
                  <a:pt x="460854" y="270766"/>
                </a:lnTo>
                <a:lnTo>
                  <a:pt x="468866" y="274219"/>
                </a:lnTo>
                <a:lnTo>
                  <a:pt x="477273" y="279899"/>
                </a:lnTo>
                <a:lnTo>
                  <a:pt x="485796" y="282958"/>
                </a:lnTo>
                <a:lnTo>
                  <a:pt x="494354" y="289473"/>
                </a:lnTo>
                <a:lnTo>
                  <a:pt x="512446" y="305828"/>
                </a:lnTo>
                <a:lnTo>
                  <a:pt x="530525" y="317012"/>
                </a:lnTo>
                <a:lnTo>
                  <a:pt x="562943" y="347683"/>
                </a:lnTo>
                <a:lnTo>
                  <a:pt x="571505" y="351302"/>
                </a:lnTo>
                <a:lnTo>
                  <a:pt x="582931" y="360575"/>
                </a:lnTo>
                <a:lnTo>
                  <a:pt x="594361" y="371580"/>
                </a:lnTo>
                <a:lnTo>
                  <a:pt x="598171" y="373450"/>
                </a:lnTo>
                <a:lnTo>
                  <a:pt x="607484" y="375527"/>
                </a:lnTo>
                <a:lnTo>
                  <a:pt x="610729" y="377034"/>
                </a:lnTo>
                <a:lnTo>
                  <a:pt x="612893" y="378991"/>
                </a:lnTo>
                <a:lnTo>
                  <a:pt x="618478" y="386296"/>
                </a:lnTo>
                <a:lnTo>
                  <a:pt x="628899" y="397298"/>
                </a:lnTo>
                <a:lnTo>
                  <a:pt x="631674" y="399167"/>
                </a:lnTo>
                <a:lnTo>
                  <a:pt x="640130" y="402752"/>
                </a:lnTo>
                <a:lnTo>
                  <a:pt x="651520" y="412013"/>
                </a:lnTo>
                <a:lnTo>
                  <a:pt x="654374" y="414693"/>
                </a:lnTo>
                <a:lnTo>
                  <a:pt x="656277" y="417432"/>
                </a:lnTo>
                <a:lnTo>
                  <a:pt x="658391" y="423015"/>
                </a:lnTo>
                <a:lnTo>
                  <a:pt x="660860" y="425837"/>
                </a:lnTo>
                <a:lnTo>
                  <a:pt x="682384" y="441966"/>
                </a:lnTo>
                <a:lnTo>
                  <a:pt x="691350" y="445595"/>
                </a:lnTo>
                <a:lnTo>
                  <a:pt x="697157" y="449820"/>
                </a:lnTo>
                <a:lnTo>
                  <a:pt x="699087" y="452279"/>
                </a:lnTo>
                <a:lnTo>
                  <a:pt x="700373" y="454872"/>
                </a:lnTo>
                <a:lnTo>
                  <a:pt x="701230" y="457553"/>
                </a:lnTo>
                <a:lnTo>
                  <a:pt x="704723" y="463071"/>
                </a:lnTo>
                <a:lnTo>
                  <a:pt x="724922" y="485781"/>
                </a:lnTo>
                <a:lnTo>
                  <a:pt x="727001" y="491492"/>
                </a:lnTo>
                <a:lnTo>
                  <a:pt x="729460" y="493397"/>
                </a:lnTo>
                <a:lnTo>
                  <a:pt x="733004" y="494666"/>
                </a:lnTo>
                <a:lnTo>
                  <a:pt x="737272" y="495512"/>
                </a:lnTo>
                <a:lnTo>
                  <a:pt x="740117" y="497029"/>
                </a:lnTo>
                <a:lnTo>
                  <a:pt x="742014" y="498992"/>
                </a:lnTo>
                <a:lnTo>
                  <a:pt x="745074" y="503714"/>
                </a:lnTo>
                <a:lnTo>
                  <a:pt x="759330" y="520134"/>
                </a:lnTo>
                <a:lnTo>
                  <a:pt x="761342" y="525810"/>
                </a:lnTo>
                <a:lnTo>
                  <a:pt x="763784" y="528658"/>
                </a:lnTo>
                <a:lnTo>
                  <a:pt x="774418" y="537216"/>
                </a:lnTo>
                <a:lnTo>
                  <a:pt x="776312" y="540071"/>
                </a:lnTo>
                <a:lnTo>
                  <a:pt x="779368" y="545784"/>
                </a:lnTo>
                <a:lnTo>
                  <a:pt x="785491" y="554355"/>
                </a:lnTo>
                <a:lnTo>
                  <a:pt x="788681" y="562927"/>
                </a:lnTo>
                <a:lnTo>
                  <a:pt x="797809" y="574357"/>
                </a:lnTo>
                <a:lnTo>
                  <a:pt x="800478" y="577215"/>
                </a:lnTo>
                <a:lnTo>
                  <a:pt x="802257" y="580072"/>
                </a:lnTo>
                <a:lnTo>
                  <a:pt x="805714" y="588644"/>
                </a:lnTo>
                <a:lnTo>
                  <a:pt x="814932" y="600075"/>
                </a:lnTo>
                <a:lnTo>
                  <a:pt x="817608" y="602932"/>
                </a:lnTo>
                <a:lnTo>
                  <a:pt x="819393" y="605789"/>
                </a:lnTo>
                <a:lnTo>
                  <a:pt x="822856" y="614362"/>
                </a:lnTo>
                <a:lnTo>
                  <a:pt x="828539" y="622935"/>
                </a:lnTo>
                <a:lnTo>
                  <a:pt x="831598" y="631507"/>
                </a:lnTo>
                <a:lnTo>
                  <a:pt x="837162" y="640079"/>
                </a:lnTo>
                <a:lnTo>
                  <a:pt x="840186" y="648652"/>
                </a:lnTo>
                <a:lnTo>
                  <a:pt x="845738" y="657225"/>
                </a:lnTo>
                <a:lnTo>
                  <a:pt x="847372" y="662940"/>
                </a:lnTo>
                <a:lnTo>
                  <a:pt x="848291" y="671512"/>
                </a:lnTo>
                <a:lnTo>
                  <a:pt x="849372" y="674369"/>
                </a:lnTo>
                <a:lnTo>
                  <a:pt x="853114" y="680085"/>
                </a:lnTo>
                <a:lnTo>
                  <a:pt x="870678" y="700087"/>
                </a:lnTo>
                <a:lnTo>
                  <a:pt x="872743" y="705802"/>
                </a:lnTo>
                <a:lnTo>
                  <a:pt x="875022" y="718185"/>
                </a:lnTo>
                <a:lnTo>
                  <a:pt x="881116" y="735447"/>
                </a:lnTo>
                <a:lnTo>
                  <a:pt x="881733" y="738901"/>
                </a:lnTo>
                <a:lnTo>
                  <a:pt x="884959" y="745277"/>
                </a:lnTo>
                <a:lnTo>
                  <a:pt x="887153" y="748311"/>
                </a:lnTo>
                <a:lnTo>
                  <a:pt x="889590" y="754223"/>
                </a:lnTo>
                <a:lnTo>
                  <a:pt x="890963" y="762905"/>
                </a:lnTo>
                <a:lnTo>
                  <a:pt x="891155" y="765779"/>
                </a:lnTo>
                <a:lnTo>
                  <a:pt x="892236" y="768646"/>
                </a:lnTo>
                <a:lnTo>
                  <a:pt x="897356" y="777233"/>
                </a:lnTo>
                <a:lnTo>
                  <a:pt x="898887" y="782952"/>
                </a:lnTo>
                <a:lnTo>
                  <a:pt x="899750" y="791526"/>
                </a:lnTo>
                <a:lnTo>
                  <a:pt x="900823" y="794384"/>
                </a:lnTo>
                <a:lnTo>
                  <a:pt x="904556" y="800099"/>
                </a:lnTo>
                <a:lnTo>
                  <a:pt x="915704" y="812694"/>
                </a:lnTo>
                <a:lnTo>
                  <a:pt x="916222" y="814211"/>
                </a:lnTo>
                <a:lnTo>
                  <a:pt x="916798" y="818436"/>
                </a:lnTo>
                <a:lnTo>
                  <a:pt x="917904" y="820896"/>
                </a:lnTo>
                <a:lnTo>
                  <a:pt x="923058" y="828910"/>
                </a:lnTo>
                <a:lnTo>
                  <a:pt x="925962" y="837317"/>
                </a:lnTo>
                <a:lnTo>
                  <a:pt x="931479" y="845840"/>
                </a:lnTo>
                <a:lnTo>
                  <a:pt x="933103" y="851544"/>
                </a:lnTo>
                <a:lnTo>
                  <a:pt x="934018" y="860110"/>
                </a:lnTo>
                <a:lnTo>
                  <a:pt x="935099" y="862967"/>
                </a:lnTo>
                <a:lnTo>
                  <a:pt x="941750" y="872701"/>
                </a:lnTo>
                <a:lnTo>
                  <a:pt x="947163" y="878444"/>
                </a:lnTo>
                <a:lnTo>
                  <a:pt x="948625" y="880904"/>
                </a:lnTo>
                <a:lnTo>
                  <a:pt x="950249" y="886178"/>
                </a:lnTo>
                <a:lnTo>
                  <a:pt x="951163" y="894502"/>
                </a:lnTo>
                <a:lnTo>
                  <a:pt x="952244" y="897324"/>
                </a:lnTo>
                <a:lnTo>
                  <a:pt x="958895" y="907001"/>
                </a:lnTo>
                <a:lnTo>
                  <a:pt x="964308" y="912736"/>
                </a:lnTo>
                <a:lnTo>
                  <a:pt x="965770" y="915196"/>
                </a:lnTo>
                <a:lnTo>
                  <a:pt x="968308" y="924241"/>
                </a:lnTo>
                <a:lnTo>
                  <a:pt x="974509" y="932360"/>
                </a:lnTo>
                <a:lnTo>
                  <a:pt x="977401" y="940359"/>
                </a:lnTo>
                <a:lnTo>
                  <a:pt x="981453" y="945939"/>
                </a:lnTo>
                <a:lnTo>
                  <a:pt x="983868" y="947809"/>
                </a:lnTo>
                <a:lnTo>
                  <a:pt x="986429" y="949055"/>
                </a:lnTo>
                <a:lnTo>
                  <a:pt x="989090" y="949886"/>
                </a:lnTo>
                <a:lnTo>
                  <a:pt x="994586" y="953349"/>
                </a:lnTo>
                <a:lnTo>
                  <a:pt x="997385" y="955606"/>
                </a:lnTo>
                <a:lnTo>
                  <a:pt x="999251" y="958063"/>
                </a:lnTo>
                <a:lnTo>
                  <a:pt x="1000495" y="960653"/>
                </a:lnTo>
                <a:lnTo>
                  <a:pt x="1001877" y="966072"/>
                </a:lnTo>
                <a:lnTo>
                  <a:pt x="1002492" y="971655"/>
                </a:lnTo>
                <a:lnTo>
                  <a:pt x="1003608" y="974477"/>
                </a:lnTo>
                <a:lnTo>
                  <a:pt x="1010321" y="984153"/>
                </a:lnTo>
                <a:lnTo>
                  <a:pt x="1024294" y="998564"/>
                </a:lnTo>
                <a:lnTo>
                  <a:pt x="1025763" y="1000989"/>
                </a:lnTo>
                <a:lnTo>
                  <a:pt x="1032865" y="1019077"/>
                </a:lnTo>
                <a:lnTo>
                  <a:pt x="1042294" y="1033643"/>
                </a:lnTo>
                <a:lnTo>
                  <a:pt x="1045746" y="1042758"/>
                </a:lnTo>
                <a:lnTo>
                  <a:pt x="1049929" y="1048600"/>
                </a:lnTo>
                <a:lnTo>
                  <a:pt x="1052377" y="1050539"/>
                </a:lnTo>
                <a:lnTo>
                  <a:pt x="1054963" y="1051832"/>
                </a:lnTo>
                <a:lnTo>
                  <a:pt x="1057639" y="1052694"/>
                </a:lnTo>
                <a:lnTo>
                  <a:pt x="1059423" y="1054221"/>
                </a:lnTo>
                <a:lnTo>
                  <a:pt x="1060612" y="1056191"/>
                </a:lnTo>
                <a:lnTo>
                  <a:pt x="1061405" y="1058457"/>
                </a:lnTo>
                <a:lnTo>
                  <a:pt x="1064826" y="1063515"/>
                </a:lnTo>
                <a:lnTo>
                  <a:pt x="1076567" y="1077346"/>
                </a:lnTo>
                <a:lnTo>
                  <a:pt x="1080031" y="1085870"/>
                </a:lnTo>
                <a:lnTo>
                  <a:pt x="1085714" y="1094428"/>
                </a:lnTo>
                <a:lnTo>
                  <a:pt x="1092864" y="1113261"/>
                </a:lnTo>
                <a:lnTo>
                  <a:pt x="1100523" y="1124663"/>
                </a:lnTo>
                <a:lnTo>
                  <a:pt x="1119210" y="1145787"/>
                </a:lnTo>
                <a:lnTo>
                  <a:pt x="1129509" y="1168887"/>
                </a:lnTo>
                <a:lnTo>
                  <a:pt x="1146880" y="1194375"/>
                </a:lnTo>
                <a:lnTo>
                  <a:pt x="1160342" y="1205953"/>
                </a:lnTo>
                <a:lnTo>
                  <a:pt x="1173908" y="1226449"/>
                </a:lnTo>
                <a:lnTo>
                  <a:pt x="1194072" y="1266993"/>
                </a:lnTo>
                <a:lnTo>
                  <a:pt x="1224348" y="1308633"/>
                </a:lnTo>
                <a:lnTo>
                  <a:pt x="1254363" y="1348733"/>
                </a:lnTo>
                <a:lnTo>
                  <a:pt x="1283916" y="1392990"/>
                </a:lnTo>
                <a:lnTo>
                  <a:pt x="1293868" y="1407147"/>
                </a:lnTo>
                <a:lnTo>
                  <a:pt x="1302848" y="1420867"/>
                </a:lnTo>
                <a:lnTo>
                  <a:pt x="1314416" y="1434037"/>
                </a:lnTo>
                <a:lnTo>
                  <a:pt x="1317285" y="1436084"/>
                </a:lnTo>
                <a:lnTo>
                  <a:pt x="1328738" y="14401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17"/>
          <p:cNvSpPr/>
          <p:nvPr/>
        </p:nvSpPr>
        <p:spPr>
          <a:xfrm>
            <a:off x="2583192" y="2100262"/>
            <a:ext cx="651498" cy="265749"/>
          </a:xfrm>
          <a:custGeom>
            <a:avLst/>
            <a:gdLst/>
            <a:ahLst/>
            <a:cxnLst/>
            <a:rect l="0" t="0" r="0" b="0"/>
            <a:pathLst>
              <a:path w="651498" h="265749">
                <a:moveTo>
                  <a:pt x="402895" y="145733"/>
                </a:moveTo>
                <a:lnTo>
                  <a:pt x="398344" y="145733"/>
                </a:lnTo>
                <a:lnTo>
                  <a:pt x="397003" y="144780"/>
                </a:lnTo>
                <a:lnTo>
                  <a:pt x="396110" y="143193"/>
                </a:lnTo>
                <a:lnTo>
                  <a:pt x="394675" y="138352"/>
                </a:lnTo>
                <a:lnTo>
                  <a:pt x="389400" y="137689"/>
                </a:lnTo>
                <a:lnTo>
                  <a:pt x="385325" y="137513"/>
                </a:lnTo>
                <a:lnTo>
                  <a:pt x="382609" y="136443"/>
                </a:lnTo>
                <a:lnTo>
                  <a:pt x="380799" y="134777"/>
                </a:lnTo>
                <a:lnTo>
                  <a:pt x="379592" y="132714"/>
                </a:lnTo>
                <a:lnTo>
                  <a:pt x="377835" y="131338"/>
                </a:lnTo>
                <a:lnTo>
                  <a:pt x="375711" y="130421"/>
                </a:lnTo>
                <a:lnTo>
                  <a:pt x="373342" y="129810"/>
                </a:lnTo>
                <a:lnTo>
                  <a:pt x="368170" y="126591"/>
                </a:lnTo>
                <a:lnTo>
                  <a:pt x="365458" y="124399"/>
                </a:lnTo>
                <a:lnTo>
                  <a:pt x="362697" y="122938"/>
                </a:lnTo>
                <a:lnTo>
                  <a:pt x="354260" y="119929"/>
                </a:lnTo>
                <a:lnTo>
                  <a:pt x="345728" y="113428"/>
                </a:lnTo>
                <a:lnTo>
                  <a:pt x="336852" y="105238"/>
                </a:lnTo>
                <a:lnTo>
                  <a:pt x="330265" y="98787"/>
                </a:lnTo>
                <a:lnTo>
                  <a:pt x="322532" y="91077"/>
                </a:lnTo>
                <a:lnTo>
                  <a:pt x="319792" y="89293"/>
                </a:lnTo>
                <a:lnTo>
                  <a:pt x="311385" y="85830"/>
                </a:lnTo>
                <a:lnTo>
                  <a:pt x="302862" y="79194"/>
                </a:lnTo>
                <a:lnTo>
                  <a:pt x="297158" y="73933"/>
                </a:lnTo>
                <a:lnTo>
                  <a:pt x="294304" y="72149"/>
                </a:lnTo>
                <a:lnTo>
                  <a:pt x="285736" y="68685"/>
                </a:lnTo>
                <a:lnTo>
                  <a:pt x="277164" y="63002"/>
                </a:lnTo>
                <a:lnTo>
                  <a:pt x="268592" y="59942"/>
                </a:lnTo>
                <a:lnTo>
                  <a:pt x="260020" y="54379"/>
                </a:lnTo>
                <a:lnTo>
                  <a:pt x="251447" y="51355"/>
                </a:lnTo>
                <a:lnTo>
                  <a:pt x="242875" y="45802"/>
                </a:lnTo>
                <a:lnTo>
                  <a:pt x="237160" y="44169"/>
                </a:lnTo>
                <a:lnTo>
                  <a:pt x="217158" y="42939"/>
                </a:lnTo>
                <a:lnTo>
                  <a:pt x="211442" y="42897"/>
                </a:lnTo>
                <a:lnTo>
                  <a:pt x="208585" y="41933"/>
                </a:lnTo>
                <a:lnTo>
                  <a:pt x="202870" y="38322"/>
                </a:lnTo>
                <a:lnTo>
                  <a:pt x="194615" y="36082"/>
                </a:lnTo>
                <a:lnTo>
                  <a:pt x="175089" y="34526"/>
                </a:lnTo>
                <a:lnTo>
                  <a:pt x="156017" y="34299"/>
                </a:lnTo>
                <a:lnTo>
                  <a:pt x="150253" y="34293"/>
                </a:lnTo>
                <a:lnTo>
                  <a:pt x="148742" y="35244"/>
                </a:lnTo>
                <a:lnTo>
                  <a:pt x="147734" y="36831"/>
                </a:lnTo>
                <a:lnTo>
                  <a:pt x="147063" y="38842"/>
                </a:lnTo>
                <a:lnTo>
                  <a:pt x="145663" y="40182"/>
                </a:lnTo>
                <a:lnTo>
                  <a:pt x="143777" y="41075"/>
                </a:lnTo>
                <a:lnTo>
                  <a:pt x="138457" y="42509"/>
                </a:lnTo>
                <a:lnTo>
                  <a:pt x="120366" y="42863"/>
                </a:lnTo>
                <a:lnTo>
                  <a:pt x="220142" y="42863"/>
                </a:lnTo>
                <a:lnTo>
                  <a:pt x="224862" y="43815"/>
                </a:lnTo>
                <a:lnTo>
                  <a:pt x="237009" y="48754"/>
                </a:lnTo>
                <a:lnTo>
                  <a:pt x="252249" y="50641"/>
                </a:lnTo>
                <a:lnTo>
                  <a:pt x="263234" y="51082"/>
                </a:lnTo>
                <a:lnTo>
                  <a:pt x="267877" y="52152"/>
                </a:lnTo>
                <a:lnTo>
                  <a:pt x="279917" y="57257"/>
                </a:lnTo>
                <a:lnTo>
                  <a:pt x="294173" y="60145"/>
                </a:lnTo>
                <a:lnTo>
                  <a:pt x="304853" y="65657"/>
                </a:lnTo>
                <a:lnTo>
                  <a:pt x="311060" y="67281"/>
                </a:lnTo>
                <a:lnTo>
                  <a:pt x="319911" y="68195"/>
                </a:lnTo>
                <a:lnTo>
                  <a:pt x="322807" y="69276"/>
                </a:lnTo>
                <a:lnTo>
                  <a:pt x="328565" y="73017"/>
                </a:lnTo>
                <a:lnTo>
                  <a:pt x="336840" y="75314"/>
                </a:lnTo>
                <a:lnTo>
                  <a:pt x="341713" y="75927"/>
                </a:lnTo>
                <a:lnTo>
                  <a:pt x="349668" y="79148"/>
                </a:lnTo>
                <a:lnTo>
                  <a:pt x="357985" y="84426"/>
                </a:lnTo>
                <a:lnTo>
                  <a:pt x="361663" y="85148"/>
                </a:lnTo>
                <a:lnTo>
                  <a:pt x="368595" y="85724"/>
                </a:lnTo>
                <a:lnTo>
                  <a:pt x="355834" y="85725"/>
                </a:lnTo>
                <a:lnTo>
                  <a:pt x="353424" y="84773"/>
                </a:lnTo>
                <a:lnTo>
                  <a:pt x="345480" y="79834"/>
                </a:lnTo>
                <a:lnTo>
                  <a:pt x="337094" y="76994"/>
                </a:lnTo>
                <a:lnTo>
                  <a:pt x="328577" y="71497"/>
                </a:lnTo>
                <a:lnTo>
                  <a:pt x="322875" y="69876"/>
                </a:lnTo>
                <a:lnTo>
                  <a:pt x="310500" y="67883"/>
                </a:lnTo>
                <a:lnTo>
                  <a:pt x="296038" y="61812"/>
                </a:lnTo>
                <a:lnTo>
                  <a:pt x="279688" y="54933"/>
                </a:lnTo>
                <a:lnTo>
                  <a:pt x="262779" y="51519"/>
                </a:lnTo>
                <a:lnTo>
                  <a:pt x="242538" y="44855"/>
                </a:lnTo>
                <a:lnTo>
                  <a:pt x="224157" y="42172"/>
                </a:lnTo>
                <a:lnTo>
                  <a:pt x="205473" y="37049"/>
                </a:lnTo>
                <a:lnTo>
                  <a:pt x="191153" y="34155"/>
                </a:lnTo>
                <a:lnTo>
                  <a:pt x="171564" y="28641"/>
                </a:lnTo>
                <a:lnTo>
                  <a:pt x="152906" y="26295"/>
                </a:lnTo>
                <a:lnTo>
                  <a:pt x="147654" y="26102"/>
                </a:lnTo>
                <a:lnTo>
                  <a:pt x="136737" y="23349"/>
                </a:lnTo>
                <a:lnTo>
                  <a:pt x="125535" y="19902"/>
                </a:lnTo>
                <a:lnTo>
                  <a:pt x="108518" y="17962"/>
                </a:lnTo>
                <a:lnTo>
                  <a:pt x="88242" y="17307"/>
                </a:lnTo>
                <a:lnTo>
                  <a:pt x="48962" y="17148"/>
                </a:lnTo>
                <a:lnTo>
                  <a:pt x="0" y="17145"/>
                </a:lnTo>
                <a:lnTo>
                  <a:pt x="66139" y="17145"/>
                </a:lnTo>
                <a:lnTo>
                  <a:pt x="77331" y="14605"/>
                </a:lnTo>
                <a:lnTo>
                  <a:pt x="88655" y="11254"/>
                </a:lnTo>
                <a:lnTo>
                  <a:pt x="105740" y="9367"/>
                </a:lnTo>
                <a:lnTo>
                  <a:pt x="123820" y="7855"/>
                </a:lnTo>
                <a:lnTo>
                  <a:pt x="138844" y="4126"/>
                </a:lnTo>
                <a:lnTo>
                  <a:pt x="158817" y="1223"/>
                </a:lnTo>
                <a:lnTo>
                  <a:pt x="176800" y="362"/>
                </a:lnTo>
                <a:lnTo>
                  <a:pt x="194193" y="107"/>
                </a:lnTo>
                <a:lnTo>
                  <a:pt x="264174" y="0"/>
                </a:lnTo>
                <a:lnTo>
                  <a:pt x="267552" y="953"/>
                </a:lnTo>
                <a:lnTo>
                  <a:pt x="269804" y="2540"/>
                </a:lnTo>
                <a:lnTo>
                  <a:pt x="271305" y="4551"/>
                </a:lnTo>
                <a:lnTo>
                  <a:pt x="273258" y="5892"/>
                </a:lnTo>
                <a:lnTo>
                  <a:pt x="277969" y="7381"/>
                </a:lnTo>
                <a:lnTo>
                  <a:pt x="298149" y="8503"/>
                </a:lnTo>
                <a:lnTo>
                  <a:pt x="300003" y="8572"/>
                </a:lnTo>
                <a:lnTo>
                  <a:pt x="271654" y="8573"/>
                </a:lnTo>
                <a:lnTo>
                  <a:pt x="253836" y="13123"/>
                </a:lnTo>
                <a:lnTo>
                  <a:pt x="234951" y="17303"/>
                </a:lnTo>
                <a:lnTo>
                  <a:pt x="219360" y="22801"/>
                </a:lnTo>
                <a:lnTo>
                  <a:pt x="202676" y="24854"/>
                </a:lnTo>
                <a:lnTo>
                  <a:pt x="191354" y="25334"/>
                </a:lnTo>
                <a:lnTo>
                  <a:pt x="186620" y="26414"/>
                </a:lnTo>
                <a:lnTo>
                  <a:pt x="174454" y="31533"/>
                </a:lnTo>
                <a:lnTo>
                  <a:pt x="156300" y="33745"/>
                </a:lnTo>
                <a:lnTo>
                  <a:pt x="137268" y="34289"/>
                </a:lnTo>
                <a:lnTo>
                  <a:pt x="144539" y="41671"/>
                </a:lnTo>
                <a:lnTo>
                  <a:pt x="147735" y="42333"/>
                </a:lnTo>
                <a:lnTo>
                  <a:pt x="165840" y="42831"/>
                </a:lnTo>
                <a:lnTo>
                  <a:pt x="182878" y="42860"/>
                </a:lnTo>
                <a:lnTo>
                  <a:pt x="185732" y="43813"/>
                </a:lnTo>
                <a:lnTo>
                  <a:pt x="191443" y="47413"/>
                </a:lnTo>
                <a:lnTo>
                  <a:pt x="199697" y="49647"/>
                </a:lnTo>
                <a:lnTo>
                  <a:pt x="215053" y="50905"/>
                </a:lnTo>
                <a:lnTo>
                  <a:pt x="220517" y="51082"/>
                </a:lnTo>
                <a:lnTo>
                  <a:pt x="225112" y="52152"/>
                </a:lnTo>
                <a:lnTo>
                  <a:pt x="237083" y="57257"/>
                </a:lnTo>
                <a:lnTo>
                  <a:pt x="252271" y="60145"/>
                </a:lnTo>
                <a:lnTo>
                  <a:pt x="268837" y="65657"/>
                </a:lnTo>
                <a:lnTo>
                  <a:pt x="285810" y="68667"/>
                </a:lnTo>
                <a:lnTo>
                  <a:pt x="306072" y="75194"/>
                </a:lnTo>
                <a:lnTo>
                  <a:pt x="314143" y="77235"/>
                </a:lnTo>
                <a:lnTo>
                  <a:pt x="328444" y="83738"/>
                </a:lnTo>
                <a:lnTo>
                  <a:pt x="335833" y="88970"/>
                </a:lnTo>
                <a:lnTo>
                  <a:pt x="340090" y="90746"/>
                </a:lnTo>
                <a:lnTo>
                  <a:pt x="355182" y="94198"/>
                </a:lnTo>
                <a:lnTo>
                  <a:pt x="374808" y="100875"/>
                </a:lnTo>
                <a:lnTo>
                  <a:pt x="382792" y="102936"/>
                </a:lnTo>
                <a:lnTo>
                  <a:pt x="397997" y="109451"/>
                </a:lnTo>
                <a:lnTo>
                  <a:pt x="414567" y="116461"/>
                </a:lnTo>
                <a:lnTo>
                  <a:pt x="431542" y="119915"/>
                </a:lnTo>
                <a:lnTo>
                  <a:pt x="448636" y="126547"/>
                </a:lnTo>
                <a:lnTo>
                  <a:pt x="464814" y="134545"/>
                </a:lnTo>
                <a:lnTo>
                  <a:pt x="472642" y="140125"/>
                </a:lnTo>
                <a:lnTo>
                  <a:pt x="479296" y="145780"/>
                </a:lnTo>
                <a:lnTo>
                  <a:pt x="486381" y="151469"/>
                </a:lnTo>
                <a:lnTo>
                  <a:pt x="495880" y="157172"/>
                </a:lnTo>
                <a:lnTo>
                  <a:pt x="503912" y="162882"/>
                </a:lnTo>
                <a:lnTo>
                  <a:pt x="510656" y="168595"/>
                </a:lnTo>
                <a:lnTo>
                  <a:pt x="516829" y="174308"/>
                </a:lnTo>
                <a:lnTo>
                  <a:pt x="525287" y="180023"/>
                </a:lnTo>
                <a:lnTo>
                  <a:pt x="534444" y="185738"/>
                </a:lnTo>
                <a:lnTo>
                  <a:pt x="541689" y="191453"/>
                </a:lnTo>
                <a:lnTo>
                  <a:pt x="550624" y="197168"/>
                </a:lnTo>
                <a:lnTo>
                  <a:pt x="559992" y="202882"/>
                </a:lnTo>
                <a:lnTo>
                  <a:pt x="570621" y="210503"/>
                </a:lnTo>
                <a:lnTo>
                  <a:pt x="579803" y="214136"/>
                </a:lnTo>
                <a:lnTo>
                  <a:pt x="588557" y="220822"/>
                </a:lnTo>
                <a:lnTo>
                  <a:pt x="594314" y="226096"/>
                </a:lnTo>
                <a:lnTo>
                  <a:pt x="597182" y="227883"/>
                </a:lnTo>
                <a:lnTo>
                  <a:pt x="605771" y="231351"/>
                </a:lnTo>
                <a:lnTo>
                  <a:pt x="615513" y="238699"/>
                </a:lnTo>
                <a:lnTo>
                  <a:pt x="621256" y="244186"/>
                </a:lnTo>
                <a:lnTo>
                  <a:pt x="623717" y="245659"/>
                </a:lnTo>
                <a:lnTo>
                  <a:pt x="631730" y="248683"/>
                </a:lnTo>
                <a:lnTo>
                  <a:pt x="641263" y="255868"/>
                </a:lnTo>
                <a:lnTo>
                  <a:pt x="644726" y="256595"/>
                </a:lnTo>
                <a:lnTo>
                  <a:pt x="646983" y="256788"/>
                </a:lnTo>
                <a:lnTo>
                  <a:pt x="648488" y="257869"/>
                </a:lnTo>
                <a:lnTo>
                  <a:pt x="649491" y="259543"/>
                </a:lnTo>
                <a:lnTo>
                  <a:pt x="651497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18"/>
          <p:cNvSpPr/>
          <p:nvPr/>
        </p:nvSpPr>
        <p:spPr>
          <a:xfrm>
            <a:off x="3457575" y="1431620"/>
            <a:ext cx="248603" cy="204421"/>
          </a:xfrm>
          <a:custGeom>
            <a:avLst/>
            <a:gdLst/>
            <a:ahLst/>
            <a:cxnLst/>
            <a:rect l="0" t="0" r="0" b="0"/>
            <a:pathLst>
              <a:path w="248603" h="204421">
                <a:moveTo>
                  <a:pt x="0" y="77140"/>
                </a:moveTo>
                <a:lnTo>
                  <a:pt x="0" y="55901"/>
                </a:lnTo>
                <a:lnTo>
                  <a:pt x="952" y="53456"/>
                </a:lnTo>
                <a:lnTo>
                  <a:pt x="4550" y="48198"/>
                </a:lnTo>
                <a:lnTo>
                  <a:pt x="9325" y="42687"/>
                </a:lnTo>
                <a:lnTo>
                  <a:pt x="11931" y="39884"/>
                </a:lnTo>
                <a:lnTo>
                  <a:pt x="13669" y="37062"/>
                </a:lnTo>
                <a:lnTo>
                  <a:pt x="15600" y="31387"/>
                </a:lnTo>
                <a:lnTo>
                  <a:pt x="18020" y="29493"/>
                </a:lnTo>
                <a:lnTo>
                  <a:pt x="21538" y="28230"/>
                </a:lnTo>
                <a:lnTo>
                  <a:pt x="25789" y="27388"/>
                </a:lnTo>
                <a:lnTo>
                  <a:pt x="33051" y="23913"/>
                </a:lnTo>
                <a:lnTo>
                  <a:pt x="39454" y="19193"/>
                </a:lnTo>
                <a:lnTo>
                  <a:pt x="45475" y="13921"/>
                </a:lnTo>
                <a:lnTo>
                  <a:pt x="51325" y="8402"/>
                </a:lnTo>
                <a:lnTo>
                  <a:pt x="54219" y="5597"/>
                </a:lnTo>
                <a:lnTo>
                  <a:pt x="58054" y="3727"/>
                </a:lnTo>
                <a:lnTo>
                  <a:pt x="62515" y="2480"/>
                </a:lnTo>
                <a:lnTo>
                  <a:pt x="67394" y="1649"/>
                </a:lnTo>
                <a:lnTo>
                  <a:pt x="71599" y="1095"/>
                </a:lnTo>
                <a:lnTo>
                  <a:pt x="78812" y="479"/>
                </a:lnTo>
                <a:lnTo>
                  <a:pt x="83021" y="315"/>
                </a:lnTo>
                <a:lnTo>
                  <a:pt x="97094" y="84"/>
                </a:lnTo>
                <a:lnTo>
                  <a:pt x="113915" y="0"/>
                </a:lnTo>
                <a:lnTo>
                  <a:pt x="115949" y="948"/>
                </a:lnTo>
                <a:lnTo>
                  <a:pt x="117304" y="2533"/>
                </a:lnTo>
                <a:lnTo>
                  <a:pt x="118207" y="4542"/>
                </a:lnTo>
                <a:lnTo>
                  <a:pt x="121751" y="9314"/>
                </a:lnTo>
                <a:lnTo>
                  <a:pt x="124030" y="11920"/>
                </a:lnTo>
                <a:lnTo>
                  <a:pt x="125549" y="14610"/>
                </a:lnTo>
                <a:lnTo>
                  <a:pt x="127237" y="20138"/>
                </a:lnTo>
                <a:lnTo>
                  <a:pt x="127987" y="25771"/>
                </a:lnTo>
                <a:lnTo>
                  <a:pt x="128320" y="31449"/>
                </a:lnTo>
                <a:lnTo>
                  <a:pt x="128469" y="37148"/>
                </a:lnTo>
                <a:lnTo>
                  <a:pt x="128577" y="61662"/>
                </a:lnTo>
                <a:lnTo>
                  <a:pt x="126675" y="65868"/>
                </a:lnTo>
                <a:lnTo>
                  <a:pt x="123502" y="70578"/>
                </a:lnTo>
                <a:lnTo>
                  <a:pt x="119483" y="75623"/>
                </a:lnTo>
                <a:lnTo>
                  <a:pt x="115849" y="80891"/>
                </a:lnTo>
                <a:lnTo>
                  <a:pt x="112475" y="86308"/>
                </a:lnTo>
                <a:lnTo>
                  <a:pt x="109273" y="91824"/>
                </a:lnTo>
                <a:lnTo>
                  <a:pt x="103175" y="103034"/>
                </a:lnTo>
                <a:lnTo>
                  <a:pt x="100216" y="108690"/>
                </a:lnTo>
                <a:lnTo>
                  <a:pt x="96338" y="114366"/>
                </a:lnTo>
                <a:lnTo>
                  <a:pt x="91848" y="120054"/>
                </a:lnTo>
                <a:lnTo>
                  <a:pt x="86949" y="125752"/>
                </a:lnTo>
                <a:lnTo>
                  <a:pt x="82731" y="130503"/>
                </a:lnTo>
                <a:lnTo>
                  <a:pt x="75504" y="138322"/>
                </a:lnTo>
                <a:lnTo>
                  <a:pt x="72244" y="142693"/>
                </a:lnTo>
                <a:lnTo>
                  <a:pt x="69117" y="147512"/>
                </a:lnTo>
                <a:lnTo>
                  <a:pt x="66080" y="152629"/>
                </a:lnTo>
                <a:lnTo>
                  <a:pt x="63103" y="156993"/>
                </a:lnTo>
                <a:lnTo>
                  <a:pt x="60166" y="160855"/>
                </a:lnTo>
                <a:lnTo>
                  <a:pt x="57256" y="164383"/>
                </a:lnTo>
                <a:lnTo>
                  <a:pt x="55315" y="167687"/>
                </a:lnTo>
                <a:lnTo>
                  <a:pt x="53159" y="173898"/>
                </a:lnTo>
                <a:lnTo>
                  <a:pt x="51946" y="178199"/>
                </a:lnTo>
                <a:lnTo>
                  <a:pt x="51585" y="184024"/>
                </a:lnTo>
                <a:lnTo>
                  <a:pt x="51479" y="187231"/>
                </a:lnTo>
                <a:lnTo>
                  <a:pt x="55998" y="192733"/>
                </a:lnTo>
                <a:lnTo>
                  <a:pt x="58287" y="194207"/>
                </a:lnTo>
                <a:lnTo>
                  <a:pt x="63370" y="195844"/>
                </a:lnTo>
                <a:lnTo>
                  <a:pt x="68805" y="199112"/>
                </a:lnTo>
                <a:lnTo>
                  <a:pt x="71587" y="201317"/>
                </a:lnTo>
                <a:lnTo>
                  <a:pt x="74395" y="202787"/>
                </a:lnTo>
                <a:lnTo>
                  <a:pt x="80054" y="204420"/>
                </a:lnTo>
                <a:lnTo>
                  <a:pt x="82896" y="203904"/>
                </a:lnTo>
                <a:lnTo>
                  <a:pt x="88595" y="200789"/>
                </a:lnTo>
                <a:lnTo>
                  <a:pt x="92401" y="199578"/>
                </a:lnTo>
                <a:lnTo>
                  <a:pt x="96843" y="198770"/>
                </a:lnTo>
                <a:lnTo>
                  <a:pt x="101710" y="198231"/>
                </a:lnTo>
                <a:lnTo>
                  <a:pt x="106858" y="197872"/>
                </a:lnTo>
                <a:lnTo>
                  <a:pt x="112197" y="197633"/>
                </a:lnTo>
                <a:lnTo>
                  <a:pt x="124160" y="197367"/>
                </a:lnTo>
                <a:lnTo>
                  <a:pt x="139002" y="197249"/>
                </a:lnTo>
                <a:lnTo>
                  <a:pt x="146008" y="196265"/>
                </a:lnTo>
                <a:lnTo>
                  <a:pt x="152584" y="194657"/>
                </a:lnTo>
                <a:lnTo>
                  <a:pt x="158872" y="192632"/>
                </a:lnTo>
                <a:lnTo>
                  <a:pt x="164969" y="191282"/>
                </a:lnTo>
                <a:lnTo>
                  <a:pt x="170939" y="190382"/>
                </a:lnTo>
                <a:lnTo>
                  <a:pt x="176824" y="189782"/>
                </a:lnTo>
                <a:lnTo>
                  <a:pt x="182653" y="188430"/>
                </a:lnTo>
                <a:lnTo>
                  <a:pt x="188443" y="186575"/>
                </a:lnTo>
                <a:lnTo>
                  <a:pt x="194209" y="184387"/>
                </a:lnTo>
                <a:lnTo>
                  <a:pt x="199957" y="182928"/>
                </a:lnTo>
                <a:lnTo>
                  <a:pt x="205695" y="181955"/>
                </a:lnTo>
                <a:lnTo>
                  <a:pt x="211425" y="181306"/>
                </a:lnTo>
                <a:lnTo>
                  <a:pt x="216197" y="180874"/>
                </a:lnTo>
                <a:lnTo>
                  <a:pt x="220331" y="180586"/>
                </a:lnTo>
                <a:lnTo>
                  <a:pt x="224040" y="180394"/>
                </a:lnTo>
                <a:lnTo>
                  <a:pt x="233241" y="180180"/>
                </a:lnTo>
                <a:lnTo>
                  <a:pt x="238361" y="180123"/>
                </a:lnTo>
                <a:lnTo>
                  <a:pt x="241775" y="179133"/>
                </a:lnTo>
                <a:lnTo>
                  <a:pt x="244050" y="177520"/>
                </a:lnTo>
                <a:lnTo>
                  <a:pt x="248602" y="1714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19"/>
          <p:cNvSpPr/>
          <p:nvPr/>
        </p:nvSpPr>
        <p:spPr>
          <a:xfrm>
            <a:off x="3363309" y="1312931"/>
            <a:ext cx="582394" cy="452887"/>
          </a:xfrm>
          <a:custGeom>
            <a:avLst/>
            <a:gdLst/>
            <a:ahLst/>
            <a:cxnLst/>
            <a:rect l="0" t="0" r="0" b="0"/>
            <a:pathLst>
              <a:path w="582394" h="452887">
                <a:moveTo>
                  <a:pt x="360013" y="58669"/>
                </a:moveTo>
                <a:lnTo>
                  <a:pt x="355462" y="54118"/>
                </a:lnTo>
                <a:lnTo>
                  <a:pt x="354121" y="51825"/>
                </a:lnTo>
                <a:lnTo>
                  <a:pt x="351794" y="43068"/>
                </a:lnTo>
                <a:lnTo>
                  <a:pt x="339540" y="29727"/>
                </a:lnTo>
                <a:lnTo>
                  <a:pt x="318876" y="15758"/>
                </a:lnTo>
                <a:lnTo>
                  <a:pt x="315443" y="12916"/>
                </a:lnTo>
                <a:lnTo>
                  <a:pt x="311250" y="11022"/>
                </a:lnTo>
                <a:lnTo>
                  <a:pt x="296246" y="7404"/>
                </a:lnTo>
                <a:lnTo>
                  <a:pt x="279736" y="1675"/>
                </a:lnTo>
                <a:lnTo>
                  <a:pt x="268454" y="0"/>
                </a:lnTo>
                <a:lnTo>
                  <a:pt x="257090" y="1796"/>
                </a:lnTo>
                <a:lnTo>
                  <a:pt x="245690" y="4817"/>
                </a:lnTo>
                <a:lnTo>
                  <a:pt x="228561" y="6518"/>
                </a:lnTo>
                <a:lnTo>
                  <a:pt x="211421" y="7974"/>
                </a:lnTo>
                <a:lnTo>
                  <a:pt x="193325" y="14015"/>
                </a:lnTo>
                <a:lnTo>
                  <a:pt x="178297" y="19137"/>
                </a:lnTo>
                <a:lnTo>
                  <a:pt x="164633" y="24589"/>
                </a:lnTo>
                <a:lnTo>
                  <a:pt x="152210" y="30187"/>
                </a:lnTo>
                <a:lnTo>
                  <a:pt x="134506" y="38694"/>
                </a:lnTo>
                <a:lnTo>
                  <a:pt x="105726" y="52957"/>
                </a:lnTo>
                <a:lnTo>
                  <a:pt x="83910" y="67242"/>
                </a:lnTo>
                <a:lnTo>
                  <a:pt x="78789" y="70099"/>
                </a:lnTo>
                <a:lnTo>
                  <a:pt x="70560" y="78354"/>
                </a:lnTo>
                <a:lnTo>
                  <a:pt x="60571" y="91171"/>
                </a:lnTo>
                <a:lnTo>
                  <a:pt x="48663" y="104035"/>
                </a:lnTo>
                <a:lnTo>
                  <a:pt x="46719" y="107963"/>
                </a:lnTo>
                <a:lnTo>
                  <a:pt x="43030" y="121640"/>
                </a:lnTo>
                <a:lnTo>
                  <a:pt x="36328" y="133101"/>
                </a:lnTo>
                <a:lnTo>
                  <a:pt x="31050" y="142867"/>
                </a:lnTo>
                <a:lnTo>
                  <a:pt x="22725" y="159075"/>
                </a:lnTo>
                <a:lnTo>
                  <a:pt x="14225" y="171392"/>
                </a:lnTo>
                <a:lnTo>
                  <a:pt x="12330" y="175728"/>
                </a:lnTo>
                <a:lnTo>
                  <a:pt x="10225" y="185625"/>
                </a:lnTo>
                <a:lnTo>
                  <a:pt x="9289" y="196373"/>
                </a:lnTo>
                <a:lnTo>
                  <a:pt x="9040" y="201907"/>
                </a:lnTo>
                <a:lnTo>
                  <a:pt x="6222" y="213135"/>
                </a:lnTo>
                <a:lnTo>
                  <a:pt x="2748" y="223523"/>
                </a:lnTo>
                <a:lnTo>
                  <a:pt x="792" y="235678"/>
                </a:lnTo>
                <a:lnTo>
                  <a:pt x="334" y="245607"/>
                </a:lnTo>
                <a:lnTo>
                  <a:pt x="77" y="261907"/>
                </a:lnTo>
                <a:lnTo>
                  <a:pt x="0" y="278801"/>
                </a:lnTo>
                <a:lnTo>
                  <a:pt x="942" y="283529"/>
                </a:lnTo>
                <a:lnTo>
                  <a:pt x="5866" y="295686"/>
                </a:lnTo>
                <a:lnTo>
                  <a:pt x="7352" y="305614"/>
                </a:lnTo>
                <a:lnTo>
                  <a:pt x="8012" y="316377"/>
                </a:lnTo>
                <a:lnTo>
                  <a:pt x="8188" y="321914"/>
                </a:lnTo>
                <a:lnTo>
                  <a:pt x="10924" y="333147"/>
                </a:lnTo>
                <a:lnTo>
                  <a:pt x="15315" y="344489"/>
                </a:lnTo>
                <a:lnTo>
                  <a:pt x="20441" y="355880"/>
                </a:lnTo>
                <a:lnTo>
                  <a:pt x="28682" y="368452"/>
                </a:lnTo>
                <a:lnTo>
                  <a:pt x="34320" y="377643"/>
                </a:lnTo>
                <a:lnTo>
                  <a:pt x="37157" y="382760"/>
                </a:lnTo>
                <a:lnTo>
                  <a:pt x="45389" y="390987"/>
                </a:lnTo>
                <a:lnTo>
                  <a:pt x="60733" y="400973"/>
                </a:lnTo>
                <a:lnTo>
                  <a:pt x="77345" y="409965"/>
                </a:lnTo>
                <a:lnTo>
                  <a:pt x="91792" y="418661"/>
                </a:lnTo>
                <a:lnTo>
                  <a:pt x="104645" y="427271"/>
                </a:lnTo>
                <a:lnTo>
                  <a:pt x="120519" y="435854"/>
                </a:lnTo>
                <a:lnTo>
                  <a:pt x="126055" y="438713"/>
                </a:lnTo>
                <a:lnTo>
                  <a:pt x="139827" y="441890"/>
                </a:lnTo>
                <a:lnTo>
                  <a:pt x="155472" y="444254"/>
                </a:lnTo>
                <a:lnTo>
                  <a:pt x="171951" y="448480"/>
                </a:lnTo>
                <a:lnTo>
                  <a:pt x="188800" y="450993"/>
                </a:lnTo>
                <a:lnTo>
                  <a:pt x="205813" y="452110"/>
                </a:lnTo>
                <a:lnTo>
                  <a:pt x="222900" y="452606"/>
                </a:lnTo>
                <a:lnTo>
                  <a:pt x="248585" y="452886"/>
                </a:lnTo>
                <a:lnTo>
                  <a:pt x="265722" y="450411"/>
                </a:lnTo>
                <a:lnTo>
                  <a:pt x="281911" y="447089"/>
                </a:lnTo>
                <a:lnTo>
                  <a:pt x="295456" y="445612"/>
                </a:lnTo>
                <a:lnTo>
                  <a:pt x="310366" y="444956"/>
                </a:lnTo>
                <a:lnTo>
                  <a:pt x="326518" y="443712"/>
                </a:lnTo>
                <a:lnTo>
                  <a:pt x="343221" y="439984"/>
                </a:lnTo>
                <a:lnTo>
                  <a:pt x="360170" y="435152"/>
                </a:lnTo>
                <a:lnTo>
                  <a:pt x="377228" y="430782"/>
                </a:lnTo>
                <a:lnTo>
                  <a:pt x="394334" y="428840"/>
                </a:lnTo>
                <a:lnTo>
                  <a:pt x="411462" y="422897"/>
                </a:lnTo>
                <a:lnTo>
                  <a:pt x="441190" y="408110"/>
                </a:lnTo>
                <a:lnTo>
                  <a:pt x="456099" y="399396"/>
                </a:lnTo>
                <a:lnTo>
                  <a:pt x="471298" y="390125"/>
                </a:lnTo>
                <a:lnTo>
                  <a:pt x="484403" y="382830"/>
                </a:lnTo>
                <a:lnTo>
                  <a:pt x="502491" y="368817"/>
                </a:lnTo>
                <a:lnTo>
                  <a:pt x="514142" y="358120"/>
                </a:lnTo>
                <a:lnTo>
                  <a:pt x="531411" y="341387"/>
                </a:lnTo>
                <a:lnTo>
                  <a:pt x="541918" y="330054"/>
                </a:lnTo>
                <a:lnTo>
                  <a:pt x="549762" y="318667"/>
                </a:lnTo>
                <a:lnTo>
                  <a:pt x="556423" y="307256"/>
                </a:lnTo>
                <a:lnTo>
                  <a:pt x="562559" y="295834"/>
                </a:lnTo>
                <a:lnTo>
                  <a:pt x="577139" y="267265"/>
                </a:lnTo>
                <a:lnTo>
                  <a:pt x="580338" y="255836"/>
                </a:lnTo>
                <a:lnTo>
                  <a:pt x="581761" y="244406"/>
                </a:lnTo>
                <a:lnTo>
                  <a:pt x="582393" y="232976"/>
                </a:lnTo>
                <a:lnTo>
                  <a:pt x="580133" y="221546"/>
                </a:lnTo>
                <a:lnTo>
                  <a:pt x="576907" y="210116"/>
                </a:lnTo>
                <a:lnTo>
                  <a:pt x="575473" y="198686"/>
                </a:lnTo>
                <a:lnTo>
                  <a:pt x="572295" y="184716"/>
                </a:lnTo>
                <a:lnTo>
                  <a:pt x="570114" y="176990"/>
                </a:lnTo>
                <a:lnTo>
                  <a:pt x="565152" y="163326"/>
                </a:lnTo>
                <a:lnTo>
                  <a:pt x="559771" y="150903"/>
                </a:lnTo>
                <a:lnTo>
                  <a:pt x="554204" y="139032"/>
                </a:lnTo>
                <a:lnTo>
                  <a:pt x="550434" y="134151"/>
                </a:lnTo>
                <a:lnTo>
                  <a:pt x="536978" y="121780"/>
                </a:lnTo>
                <a:lnTo>
                  <a:pt x="525583" y="106472"/>
                </a:lnTo>
                <a:lnTo>
                  <a:pt x="515832" y="95472"/>
                </a:lnTo>
                <a:lnTo>
                  <a:pt x="499633" y="83120"/>
                </a:lnTo>
                <a:lnTo>
                  <a:pt x="488424" y="73981"/>
                </a:lnTo>
                <a:lnTo>
                  <a:pt x="476139" y="63569"/>
                </a:lnTo>
                <a:lnTo>
                  <a:pt x="461155" y="52592"/>
                </a:lnTo>
                <a:lnTo>
                  <a:pt x="447510" y="43903"/>
                </a:lnTo>
                <a:lnTo>
                  <a:pt x="434143" y="36866"/>
                </a:lnTo>
                <a:lnTo>
                  <a:pt x="418677" y="30564"/>
                </a:lnTo>
                <a:lnTo>
                  <a:pt x="404819" y="27127"/>
                </a:lnTo>
                <a:lnTo>
                  <a:pt x="391357" y="24648"/>
                </a:lnTo>
                <a:lnTo>
                  <a:pt x="375849" y="20371"/>
                </a:lnTo>
                <a:lnTo>
                  <a:pt x="360154" y="17159"/>
                </a:lnTo>
                <a:lnTo>
                  <a:pt x="347693" y="16407"/>
                </a:lnTo>
                <a:lnTo>
                  <a:pt x="340370" y="16207"/>
                </a:lnTo>
                <a:lnTo>
                  <a:pt x="327153" y="18524"/>
                </a:lnTo>
                <a:lnTo>
                  <a:pt x="311541" y="22644"/>
                </a:lnTo>
                <a:lnTo>
                  <a:pt x="307696" y="23222"/>
                </a:lnTo>
                <a:lnTo>
                  <a:pt x="300884" y="26405"/>
                </a:lnTo>
                <a:lnTo>
                  <a:pt x="291433" y="329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20"/>
          <p:cNvSpPr/>
          <p:nvPr/>
        </p:nvSpPr>
        <p:spPr>
          <a:xfrm>
            <a:off x="444093" y="3181237"/>
            <a:ext cx="4305480" cy="1729941"/>
          </a:xfrm>
          <a:custGeom>
            <a:avLst/>
            <a:gdLst/>
            <a:ahLst/>
            <a:cxnLst/>
            <a:rect l="0" t="0" r="0" b="0"/>
            <a:pathLst>
              <a:path w="4305480" h="1729941">
                <a:moveTo>
                  <a:pt x="227419" y="213473"/>
                </a:moveTo>
                <a:lnTo>
                  <a:pt x="222868" y="218024"/>
                </a:lnTo>
                <a:lnTo>
                  <a:pt x="190569" y="268063"/>
                </a:lnTo>
                <a:lnTo>
                  <a:pt x="181514" y="284408"/>
                </a:lnTo>
                <a:lnTo>
                  <a:pt x="160355" y="337031"/>
                </a:lnTo>
                <a:lnTo>
                  <a:pt x="138571" y="382201"/>
                </a:lnTo>
                <a:lnTo>
                  <a:pt x="122565" y="417348"/>
                </a:lnTo>
                <a:lnTo>
                  <a:pt x="105601" y="468868"/>
                </a:lnTo>
                <a:lnTo>
                  <a:pt x="92265" y="506951"/>
                </a:lnTo>
                <a:lnTo>
                  <a:pt x="82281" y="548396"/>
                </a:lnTo>
                <a:lnTo>
                  <a:pt x="70750" y="590839"/>
                </a:lnTo>
                <a:lnTo>
                  <a:pt x="57809" y="633577"/>
                </a:lnTo>
                <a:lnTo>
                  <a:pt x="47941" y="676403"/>
                </a:lnTo>
                <a:lnTo>
                  <a:pt x="36074" y="733541"/>
                </a:lnTo>
                <a:lnTo>
                  <a:pt x="22875" y="780952"/>
                </a:lnTo>
                <a:lnTo>
                  <a:pt x="11450" y="822093"/>
                </a:lnTo>
                <a:lnTo>
                  <a:pt x="2905" y="888533"/>
                </a:lnTo>
                <a:lnTo>
                  <a:pt x="0" y="912597"/>
                </a:lnTo>
                <a:lnTo>
                  <a:pt x="3749" y="966033"/>
                </a:lnTo>
                <a:lnTo>
                  <a:pt x="5331" y="1006722"/>
                </a:lnTo>
                <a:lnTo>
                  <a:pt x="13251" y="1046309"/>
                </a:lnTo>
                <a:lnTo>
                  <a:pt x="19732" y="1061279"/>
                </a:lnTo>
                <a:lnTo>
                  <a:pt x="20381" y="1064427"/>
                </a:lnTo>
                <a:lnTo>
                  <a:pt x="21766" y="1066526"/>
                </a:lnTo>
                <a:lnTo>
                  <a:pt x="23642" y="1067924"/>
                </a:lnTo>
                <a:lnTo>
                  <a:pt x="25845" y="1068857"/>
                </a:lnTo>
                <a:lnTo>
                  <a:pt x="30833" y="1069894"/>
                </a:lnTo>
                <a:lnTo>
                  <a:pt x="33497" y="1070170"/>
                </a:lnTo>
                <a:lnTo>
                  <a:pt x="36225" y="1069402"/>
                </a:lnTo>
                <a:lnTo>
                  <a:pt x="41796" y="1066008"/>
                </a:lnTo>
                <a:lnTo>
                  <a:pt x="54839" y="1054192"/>
                </a:lnTo>
                <a:lnTo>
                  <a:pt x="80172" y="1017397"/>
                </a:lnTo>
                <a:lnTo>
                  <a:pt x="100796" y="964311"/>
                </a:lnTo>
                <a:lnTo>
                  <a:pt x="112087" y="938656"/>
                </a:lnTo>
                <a:lnTo>
                  <a:pt x="132604" y="900887"/>
                </a:lnTo>
                <a:lnTo>
                  <a:pt x="147467" y="854349"/>
                </a:lnTo>
                <a:lnTo>
                  <a:pt x="168170" y="804364"/>
                </a:lnTo>
                <a:lnTo>
                  <a:pt x="187744" y="753359"/>
                </a:lnTo>
                <a:lnTo>
                  <a:pt x="210266" y="702051"/>
                </a:lnTo>
                <a:lnTo>
                  <a:pt x="230380" y="650654"/>
                </a:lnTo>
                <a:lnTo>
                  <a:pt x="253061" y="599230"/>
                </a:lnTo>
                <a:lnTo>
                  <a:pt x="274175" y="547799"/>
                </a:lnTo>
                <a:lnTo>
                  <a:pt x="301809" y="496365"/>
                </a:lnTo>
                <a:lnTo>
                  <a:pt x="323861" y="445883"/>
                </a:lnTo>
                <a:lnTo>
                  <a:pt x="348069" y="400339"/>
                </a:lnTo>
                <a:lnTo>
                  <a:pt x="372387" y="357634"/>
                </a:lnTo>
                <a:lnTo>
                  <a:pt x="398154" y="308589"/>
                </a:lnTo>
                <a:lnTo>
                  <a:pt x="410933" y="286226"/>
                </a:lnTo>
                <a:lnTo>
                  <a:pt x="437341" y="248587"/>
                </a:lnTo>
                <a:lnTo>
                  <a:pt x="441662" y="239740"/>
                </a:lnTo>
                <a:lnTo>
                  <a:pt x="451543" y="227370"/>
                </a:lnTo>
                <a:lnTo>
                  <a:pt x="481450" y="200345"/>
                </a:lnTo>
                <a:lnTo>
                  <a:pt x="487324" y="198113"/>
                </a:lnTo>
                <a:lnTo>
                  <a:pt x="488319" y="198471"/>
                </a:lnTo>
                <a:lnTo>
                  <a:pt x="488030" y="199661"/>
                </a:lnTo>
                <a:lnTo>
                  <a:pt x="486885" y="201408"/>
                </a:lnTo>
                <a:lnTo>
                  <a:pt x="485612" y="205888"/>
                </a:lnTo>
                <a:lnTo>
                  <a:pt x="485273" y="208416"/>
                </a:lnTo>
                <a:lnTo>
                  <a:pt x="485999" y="211054"/>
                </a:lnTo>
                <a:lnTo>
                  <a:pt x="490619" y="219318"/>
                </a:lnTo>
                <a:lnTo>
                  <a:pt x="497382" y="238043"/>
                </a:lnTo>
                <a:lnTo>
                  <a:pt x="497882" y="244140"/>
                </a:lnTo>
                <a:lnTo>
                  <a:pt x="489425" y="287255"/>
                </a:lnTo>
                <a:lnTo>
                  <a:pt x="477752" y="337937"/>
                </a:lnTo>
                <a:lnTo>
                  <a:pt x="463411" y="380632"/>
                </a:lnTo>
                <a:lnTo>
                  <a:pt x="446144" y="430006"/>
                </a:lnTo>
                <a:lnTo>
                  <a:pt x="431310" y="467190"/>
                </a:lnTo>
                <a:lnTo>
                  <a:pt x="417732" y="508481"/>
                </a:lnTo>
                <a:lnTo>
                  <a:pt x="404395" y="552232"/>
                </a:lnTo>
                <a:lnTo>
                  <a:pt x="388942" y="597078"/>
                </a:lnTo>
                <a:lnTo>
                  <a:pt x="375090" y="644949"/>
                </a:lnTo>
                <a:lnTo>
                  <a:pt x="362583" y="694800"/>
                </a:lnTo>
                <a:lnTo>
                  <a:pt x="350674" y="745531"/>
                </a:lnTo>
                <a:lnTo>
                  <a:pt x="333260" y="826838"/>
                </a:lnTo>
                <a:lnTo>
                  <a:pt x="324307" y="880415"/>
                </a:lnTo>
                <a:lnTo>
                  <a:pt x="317153" y="933754"/>
                </a:lnTo>
                <a:lnTo>
                  <a:pt x="301866" y="1073982"/>
                </a:lnTo>
                <a:lnTo>
                  <a:pt x="299910" y="1102423"/>
                </a:lnTo>
                <a:lnTo>
                  <a:pt x="298606" y="1130909"/>
                </a:lnTo>
                <a:lnTo>
                  <a:pt x="297737" y="1159424"/>
                </a:lnTo>
                <a:lnTo>
                  <a:pt x="298110" y="1187007"/>
                </a:lnTo>
                <a:lnTo>
                  <a:pt x="302234" y="1266785"/>
                </a:lnTo>
                <a:lnTo>
                  <a:pt x="303532" y="1318834"/>
                </a:lnTo>
                <a:lnTo>
                  <a:pt x="306650" y="1368001"/>
                </a:lnTo>
                <a:lnTo>
                  <a:pt x="311210" y="1413349"/>
                </a:lnTo>
                <a:lnTo>
                  <a:pt x="316412" y="1452554"/>
                </a:lnTo>
                <a:lnTo>
                  <a:pt x="324439" y="1489028"/>
                </a:lnTo>
                <a:lnTo>
                  <a:pt x="337128" y="1539152"/>
                </a:lnTo>
                <a:lnTo>
                  <a:pt x="344759" y="1567521"/>
                </a:lnTo>
                <a:lnTo>
                  <a:pt x="366143" y="1618181"/>
                </a:lnTo>
                <a:lnTo>
                  <a:pt x="370384" y="1624289"/>
                </a:lnTo>
                <a:lnTo>
                  <a:pt x="375117" y="1628362"/>
                </a:lnTo>
                <a:lnTo>
                  <a:pt x="387298" y="1634899"/>
                </a:lnTo>
                <a:lnTo>
                  <a:pt x="391504" y="1635793"/>
                </a:lnTo>
                <a:lnTo>
                  <a:pt x="393959" y="1636031"/>
                </a:lnTo>
                <a:lnTo>
                  <a:pt x="396548" y="1634285"/>
                </a:lnTo>
                <a:lnTo>
                  <a:pt x="401965" y="1627265"/>
                </a:lnTo>
                <a:lnTo>
                  <a:pt x="423443" y="1579711"/>
                </a:lnTo>
                <a:lnTo>
                  <a:pt x="434831" y="1542632"/>
                </a:lnTo>
                <a:lnTo>
                  <a:pt x="439687" y="1496932"/>
                </a:lnTo>
                <a:lnTo>
                  <a:pt x="443363" y="1461444"/>
                </a:lnTo>
                <a:lnTo>
                  <a:pt x="464655" y="1282479"/>
                </a:lnTo>
                <a:lnTo>
                  <a:pt x="470335" y="1228336"/>
                </a:lnTo>
                <a:lnTo>
                  <a:pt x="478574" y="1175063"/>
                </a:lnTo>
                <a:lnTo>
                  <a:pt x="487633" y="1121859"/>
                </a:lnTo>
                <a:lnTo>
                  <a:pt x="499041" y="1038355"/>
                </a:lnTo>
                <a:lnTo>
                  <a:pt x="508795" y="981725"/>
                </a:lnTo>
                <a:lnTo>
                  <a:pt x="524996" y="896292"/>
                </a:lnTo>
                <a:lnTo>
                  <a:pt x="531531" y="866805"/>
                </a:lnTo>
                <a:lnTo>
                  <a:pt x="566305" y="722124"/>
                </a:lnTo>
                <a:lnTo>
                  <a:pt x="573358" y="694496"/>
                </a:lnTo>
                <a:lnTo>
                  <a:pt x="588814" y="638398"/>
                </a:lnTo>
                <a:lnTo>
                  <a:pt x="605209" y="584256"/>
                </a:lnTo>
                <a:lnTo>
                  <a:pt x="639018" y="479648"/>
                </a:lnTo>
                <a:lnTo>
                  <a:pt x="658637" y="430515"/>
                </a:lnTo>
                <a:lnTo>
                  <a:pt x="697725" y="341435"/>
                </a:lnTo>
                <a:lnTo>
                  <a:pt x="718066" y="302730"/>
                </a:lnTo>
                <a:lnTo>
                  <a:pt x="750938" y="251349"/>
                </a:lnTo>
                <a:lnTo>
                  <a:pt x="807109" y="174218"/>
                </a:lnTo>
                <a:lnTo>
                  <a:pt x="820339" y="156973"/>
                </a:lnTo>
                <a:lnTo>
                  <a:pt x="832569" y="146135"/>
                </a:lnTo>
                <a:lnTo>
                  <a:pt x="838497" y="142863"/>
                </a:lnTo>
                <a:lnTo>
                  <a:pt x="850164" y="139228"/>
                </a:lnTo>
                <a:lnTo>
                  <a:pt x="862892" y="137182"/>
                </a:lnTo>
                <a:lnTo>
                  <a:pt x="866333" y="138800"/>
                </a:lnTo>
                <a:lnTo>
                  <a:pt x="869579" y="141783"/>
                </a:lnTo>
                <a:lnTo>
                  <a:pt x="872696" y="145677"/>
                </a:lnTo>
                <a:lnTo>
                  <a:pt x="874773" y="150178"/>
                </a:lnTo>
                <a:lnTo>
                  <a:pt x="882933" y="181196"/>
                </a:lnTo>
                <a:lnTo>
                  <a:pt x="882931" y="199762"/>
                </a:lnTo>
                <a:lnTo>
                  <a:pt x="877551" y="262679"/>
                </a:lnTo>
                <a:lnTo>
                  <a:pt x="870062" y="297572"/>
                </a:lnTo>
                <a:lnTo>
                  <a:pt x="838647" y="425788"/>
                </a:lnTo>
                <a:lnTo>
                  <a:pt x="824831" y="476110"/>
                </a:lnTo>
                <a:lnTo>
                  <a:pt x="817146" y="502864"/>
                </a:lnTo>
                <a:lnTo>
                  <a:pt x="810118" y="530225"/>
                </a:lnTo>
                <a:lnTo>
                  <a:pt x="797229" y="586026"/>
                </a:lnTo>
                <a:lnTo>
                  <a:pt x="785150" y="645117"/>
                </a:lnTo>
                <a:lnTo>
                  <a:pt x="779262" y="675543"/>
                </a:lnTo>
                <a:lnTo>
                  <a:pt x="765100" y="739830"/>
                </a:lnTo>
                <a:lnTo>
                  <a:pt x="757323" y="772975"/>
                </a:lnTo>
                <a:lnTo>
                  <a:pt x="751186" y="805549"/>
                </a:lnTo>
                <a:lnTo>
                  <a:pt x="746142" y="837743"/>
                </a:lnTo>
                <a:lnTo>
                  <a:pt x="737045" y="902406"/>
                </a:lnTo>
                <a:lnTo>
                  <a:pt x="726652" y="969245"/>
                </a:lnTo>
                <a:lnTo>
                  <a:pt x="722166" y="1003071"/>
                </a:lnTo>
                <a:lnTo>
                  <a:pt x="714641" y="1071135"/>
                </a:lnTo>
                <a:lnTo>
                  <a:pt x="705050" y="1173715"/>
                </a:lnTo>
                <a:lnTo>
                  <a:pt x="703002" y="1206059"/>
                </a:lnTo>
                <a:lnTo>
                  <a:pt x="700727" y="1267397"/>
                </a:lnTo>
                <a:lnTo>
                  <a:pt x="699266" y="1383433"/>
                </a:lnTo>
                <a:lnTo>
                  <a:pt x="699066" y="1437353"/>
                </a:lnTo>
                <a:lnTo>
                  <a:pt x="701517" y="1487352"/>
                </a:lnTo>
                <a:lnTo>
                  <a:pt x="705782" y="1534021"/>
                </a:lnTo>
                <a:lnTo>
                  <a:pt x="710852" y="1576988"/>
                </a:lnTo>
                <a:lnTo>
                  <a:pt x="719062" y="1629561"/>
                </a:lnTo>
                <a:lnTo>
                  <a:pt x="730369" y="1682196"/>
                </a:lnTo>
                <a:lnTo>
                  <a:pt x="738920" y="1710052"/>
                </a:lnTo>
                <a:lnTo>
                  <a:pt x="744630" y="1720947"/>
                </a:lnTo>
                <a:lnTo>
                  <a:pt x="748439" y="1724233"/>
                </a:lnTo>
                <a:lnTo>
                  <a:pt x="752883" y="1726424"/>
                </a:lnTo>
                <a:lnTo>
                  <a:pt x="764602" y="1729940"/>
                </a:lnTo>
                <a:lnTo>
                  <a:pt x="766516" y="1728323"/>
                </a:lnTo>
                <a:lnTo>
                  <a:pt x="771183" y="1721447"/>
                </a:lnTo>
                <a:lnTo>
                  <a:pt x="779165" y="1702315"/>
                </a:lnTo>
                <a:lnTo>
                  <a:pt x="784504" y="1661501"/>
                </a:lnTo>
                <a:lnTo>
                  <a:pt x="804740" y="1516792"/>
                </a:lnTo>
                <a:lnTo>
                  <a:pt x="816085" y="1419609"/>
                </a:lnTo>
                <a:lnTo>
                  <a:pt x="830354" y="1281461"/>
                </a:lnTo>
                <a:lnTo>
                  <a:pt x="834163" y="1252173"/>
                </a:lnTo>
                <a:lnTo>
                  <a:pt x="843475" y="1191690"/>
                </a:lnTo>
                <a:lnTo>
                  <a:pt x="876220" y="1004833"/>
                </a:lnTo>
                <a:lnTo>
                  <a:pt x="882838" y="972504"/>
                </a:lnTo>
                <a:lnTo>
                  <a:pt x="897811" y="906102"/>
                </a:lnTo>
                <a:lnTo>
                  <a:pt x="913991" y="841031"/>
                </a:lnTo>
                <a:lnTo>
                  <a:pt x="947661" y="713884"/>
                </a:lnTo>
                <a:lnTo>
                  <a:pt x="957136" y="682335"/>
                </a:lnTo>
                <a:lnTo>
                  <a:pt x="977822" y="619341"/>
                </a:lnTo>
                <a:lnTo>
                  <a:pt x="989626" y="588827"/>
                </a:lnTo>
                <a:lnTo>
                  <a:pt x="1002257" y="558959"/>
                </a:lnTo>
                <a:lnTo>
                  <a:pt x="1063974" y="421634"/>
                </a:lnTo>
                <a:lnTo>
                  <a:pt x="1098751" y="349339"/>
                </a:lnTo>
                <a:lnTo>
                  <a:pt x="1121725" y="302751"/>
                </a:lnTo>
                <a:lnTo>
                  <a:pt x="1144636" y="264264"/>
                </a:lnTo>
                <a:lnTo>
                  <a:pt x="1178954" y="215822"/>
                </a:lnTo>
                <a:lnTo>
                  <a:pt x="1220133" y="165888"/>
                </a:lnTo>
                <a:lnTo>
                  <a:pt x="1242493" y="142012"/>
                </a:lnTo>
                <a:lnTo>
                  <a:pt x="1257683" y="131547"/>
                </a:lnTo>
                <a:lnTo>
                  <a:pt x="1277220" y="122841"/>
                </a:lnTo>
                <a:lnTo>
                  <a:pt x="1281616" y="121619"/>
                </a:lnTo>
                <a:lnTo>
                  <a:pt x="1285500" y="121757"/>
                </a:lnTo>
                <a:lnTo>
                  <a:pt x="1289041" y="122801"/>
                </a:lnTo>
                <a:lnTo>
                  <a:pt x="1292355" y="124450"/>
                </a:lnTo>
                <a:lnTo>
                  <a:pt x="1306119" y="135872"/>
                </a:lnTo>
                <a:lnTo>
                  <a:pt x="1309455" y="141736"/>
                </a:lnTo>
                <a:lnTo>
                  <a:pt x="1319799" y="184447"/>
                </a:lnTo>
                <a:lnTo>
                  <a:pt x="1323247" y="226145"/>
                </a:lnTo>
                <a:lnTo>
                  <a:pt x="1319718" y="274695"/>
                </a:lnTo>
                <a:lnTo>
                  <a:pt x="1304510" y="404871"/>
                </a:lnTo>
                <a:lnTo>
                  <a:pt x="1296359" y="454749"/>
                </a:lnTo>
                <a:lnTo>
                  <a:pt x="1285433" y="507396"/>
                </a:lnTo>
                <a:lnTo>
                  <a:pt x="1271053" y="565721"/>
                </a:lnTo>
                <a:lnTo>
                  <a:pt x="1265122" y="595942"/>
                </a:lnTo>
                <a:lnTo>
                  <a:pt x="1260216" y="626567"/>
                </a:lnTo>
                <a:lnTo>
                  <a:pt x="1255993" y="657462"/>
                </a:lnTo>
                <a:lnTo>
                  <a:pt x="1246221" y="719729"/>
                </a:lnTo>
                <a:lnTo>
                  <a:pt x="1224425" y="849625"/>
                </a:lnTo>
                <a:lnTo>
                  <a:pt x="1219749" y="884272"/>
                </a:lnTo>
                <a:lnTo>
                  <a:pt x="1212015" y="955788"/>
                </a:lnTo>
                <a:lnTo>
                  <a:pt x="1202305" y="1056565"/>
                </a:lnTo>
                <a:lnTo>
                  <a:pt x="1200241" y="1089859"/>
                </a:lnTo>
                <a:lnTo>
                  <a:pt x="1197947" y="1157333"/>
                </a:lnTo>
                <a:lnTo>
                  <a:pt x="1196655" y="1250478"/>
                </a:lnTo>
                <a:lnTo>
                  <a:pt x="1197426" y="1280095"/>
                </a:lnTo>
                <a:lnTo>
                  <a:pt x="1198893" y="1309364"/>
                </a:lnTo>
                <a:lnTo>
                  <a:pt x="1200823" y="1338402"/>
                </a:lnTo>
                <a:lnTo>
                  <a:pt x="1205508" y="1390987"/>
                </a:lnTo>
                <a:lnTo>
                  <a:pt x="1211718" y="1438804"/>
                </a:lnTo>
                <a:lnTo>
                  <a:pt x="1220828" y="1482282"/>
                </a:lnTo>
                <a:lnTo>
                  <a:pt x="1236667" y="1535143"/>
                </a:lnTo>
                <a:lnTo>
                  <a:pt x="1253424" y="1576417"/>
                </a:lnTo>
                <a:lnTo>
                  <a:pt x="1267304" y="1595831"/>
                </a:lnTo>
                <a:lnTo>
                  <a:pt x="1290396" y="1619265"/>
                </a:lnTo>
                <a:lnTo>
                  <a:pt x="1295163" y="1622155"/>
                </a:lnTo>
                <a:lnTo>
                  <a:pt x="1305539" y="1625366"/>
                </a:lnTo>
                <a:lnTo>
                  <a:pt x="1310973" y="1625270"/>
                </a:lnTo>
                <a:lnTo>
                  <a:pt x="1322091" y="1622623"/>
                </a:lnTo>
                <a:lnTo>
                  <a:pt x="1326770" y="1619631"/>
                </a:lnTo>
                <a:lnTo>
                  <a:pt x="1334510" y="1611227"/>
                </a:lnTo>
                <a:lnTo>
                  <a:pt x="1352743" y="1563564"/>
                </a:lnTo>
                <a:lnTo>
                  <a:pt x="1368251" y="1518692"/>
                </a:lnTo>
                <a:lnTo>
                  <a:pt x="1378345" y="1482228"/>
                </a:lnTo>
                <a:lnTo>
                  <a:pt x="1386007" y="1443796"/>
                </a:lnTo>
                <a:lnTo>
                  <a:pt x="1392587" y="1401951"/>
                </a:lnTo>
                <a:lnTo>
                  <a:pt x="1399639" y="1356048"/>
                </a:lnTo>
                <a:lnTo>
                  <a:pt x="1409123" y="1303896"/>
                </a:lnTo>
                <a:lnTo>
                  <a:pt x="1413367" y="1276654"/>
                </a:lnTo>
                <a:lnTo>
                  <a:pt x="1424843" y="1191853"/>
                </a:lnTo>
                <a:lnTo>
                  <a:pt x="1434612" y="1131543"/>
                </a:lnTo>
                <a:lnTo>
                  <a:pt x="1440837" y="1099840"/>
                </a:lnTo>
                <a:lnTo>
                  <a:pt x="1462298" y="1000610"/>
                </a:lnTo>
                <a:lnTo>
                  <a:pt x="1482097" y="898818"/>
                </a:lnTo>
                <a:lnTo>
                  <a:pt x="1497524" y="830491"/>
                </a:lnTo>
                <a:lnTo>
                  <a:pt x="1513905" y="764563"/>
                </a:lnTo>
                <a:lnTo>
                  <a:pt x="1547705" y="632316"/>
                </a:lnTo>
                <a:lnTo>
                  <a:pt x="1557190" y="599382"/>
                </a:lnTo>
                <a:lnTo>
                  <a:pt x="1567322" y="566948"/>
                </a:lnTo>
                <a:lnTo>
                  <a:pt x="1577888" y="534848"/>
                </a:lnTo>
                <a:lnTo>
                  <a:pt x="1589694" y="503923"/>
                </a:lnTo>
                <a:lnTo>
                  <a:pt x="1602328" y="473781"/>
                </a:lnTo>
                <a:lnTo>
                  <a:pt x="1615512" y="444161"/>
                </a:lnTo>
                <a:lnTo>
                  <a:pt x="1627160" y="414890"/>
                </a:lnTo>
                <a:lnTo>
                  <a:pt x="1637782" y="385851"/>
                </a:lnTo>
                <a:lnTo>
                  <a:pt x="1647721" y="356966"/>
                </a:lnTo>
                <a:lnTo>
                  <a:pt x="1658157" y="329138"/>
                </a:lnTo>
                <a:lnTo>
                  <a:pt x="1679913" y="275357"/>
                </a:lnTo>
                <a:lnTo>
                  <a:pt x="1702282" y="227959"/>
                </a:lnTo>
                <a:lnTo>
                  <a:pt x="1724924" y="185621"/>
                </a:lnTo>
                <a:lnTo>
                  <a:pt x="1747687" y="147754"/>
                </a:lnTo>
                <a:lnTo>
                  <a:pt x="1781922" y="94306"/>
                </a:lnTo>
                <a:lnTo>
                  <a:pt x="1820780" y="45577"/>
                </a:lnTo>
                <a:lnTo>
                  <a:pt x="1846336" y="19263"/>
                </a:lnTo>
                <a:lnTo>
                  <a:pt x="1860068" y="8730"/>
                </a:lnTo>
                <a:lnTo>
                  <a:pt x="1872521" y="3413"/>
                </a:lnTo>
                <a:lnTo>
                  <a:pt x="1891486" y="0"/>
                </a:lnTo>
                <a:lnTo>
                  <a:pt x="1894963" y="1625"/>
                </a:lnTo>
                <a:lnTo>
                  <a:pt x="1898232" y="4613"/>
                </a:lnTo>
                <a:lnTo>
                  <a:pt x="1901364" y="8511"/>
                </a:lnTo>
                <a:lnTo>
                  <a:pt x="1910324" y="27648"/>
                </a:lnTo>
                <a:lnTo>
                  <a:pt x="1914460" y="51416"/>
                </a:lnTo>
                <a:lnTo>
                  <a:pt x="1915857" y="99687"/>
                </a:lnTo>
                <a:lnTo>
                  <a:pt x="1915147" y="147691"/>
                </a:lnTo>
                <a:lnTo>
                  <a:pt x="1911605" y="184554"/>
                </a:lnTo>
                <a:lnTo>
                  <a:pt x="1904256" y="247343"/>
                </a:lnTo>
                <a:lnTo>
                  <a:pt x="1896287" y="296789"/>
                </a:lnTo>
                <a:lnTo>
                  <a:pt x="1885443" y="350515"/>
                </a:lnTo>
                <a:lnTo>
                  <a:pt x="1878551" y="378176"/>
                </a:lnTo>
                <a:lnTo>
                  <a:pt x="1871099" y="406142"/>
                </a:lnTo>
                <a:lnTo>
                  <a:pt x="1865178" y="435264"/>
                </a:lnTo>
                <a:lnTo>
                  <a:pt x="1860278" y="465156"/>
                </a:lnTo>
                <a:lnTo>
                  <a:pt x="1856060" y="495562"/>
                </a:lnTo>
                <a:lnTo>
                  <a:pt x="1850389" y="526309"/>
                </a:lnTo>
                <a:lnTo>
                  <a:pt x="1843752" y="557285"/>
                </a:lnTo>
                <a:lnTo>
                  <a:pt x="1836469" y="588414"/>
                </a:lnTo>
                <a:lnTo>
                  <a:pt x="1830662" y="620596"/>
                </a:lnTo>
                <a:lnTo>
                  <a:pt x="1825837" y="653480"/>
                </a:lnTo>
                <a:lnTo>
                  <a:pt x="1816985" y="720499"/>
                </a:lnTo>
                <a:lnTo>
                  <a:pt x="1806700" y="788385"/>
                </a:lnTo>
                <a:lnTo>
                  <a:pt x="1802243" y="822490"/>
                </a:lnTo>
                <a:lnTo>
                  <a:pt x="1794751" y="890865"/>
                </a:lnTo>
                <a:lnTo>
                  <a:pt x="1785178" y="998170"/>
                </a:lnTo>
                <a:lnTo>
                  <a:pt x="1783132" y="1033784"/>
                </a:lnTo>
                <a:lnTo>
                  <a:pt x="1780860" y="1103835"/>
                </a:lnTo>
                <a:lnTo>
                  <a:pt x="1779281" y="1261903"/>
                </a:lnTo>
                <a:lnTo>
                  <a:pt x="1779201" y="1289616"/>
                </a:lnTo>
                <a:lnTo>
                  <a:pt x="1784193" y="1343268"/>
                </a:lnTo>
                <a:lnTo>
                  <a:pt x="1807416" y="1496547"/>
                </a:lnTo>
                <a:lnTo>
                  <a:pt x="1819007" y="1546843"/>
                </a:lnTo>
                <a:lnTo>
                  <a:pt x="1827607" y="1573428"/>
                </a:lnTo>
                <a:lnTo>
                  <a:pt x="1833329" y="1584025"/>
                </a:lnTo>
                <a:lnTo>
                  <a:pt x="1836188" y="1587232"/>
                </a:lnTo>
                <a:lnTo>
                  <a:pt x="1839047" y="1589369"/>
                </a:lnTo>
                <a:lnTo>
                  <a:pt x="1841905" y="1590794"/>
                </a:lnTo>
                <a:lnTo>
                  <a:pt x="1843810" y="1590793"/>
                </a:lnTo>
                <a:lnTo>
                  <a:pt x="1845081" y="1589838"/>
                </a:lnTo>
                <a:lnTo>
                  <a:pt x="1851670" y="1576912"/>
                </a:lnTo>
                <a:lnTo>
                  <a:pt x="1854183" y="1564301"/>
                </a:lnTo>
                <a:lnTo>
                  <a:pt x="1856882" y="1515839"/>
                </a:lnTo>
                <a:lnTo>
                  <a:pt x="1862959" y="1469944"/>
                </a:lnTo>
                <a:lnTo>
                  <a:pt x="1876335" y="1371063"/>
                </a:lnTo>
                <a:lnTo>
                  <a:pt x="1893354" y="1224301"/>
                </a:lnTo>
                <a:lnTo>
                  <a:pt x="1897160" y="1196921"/>
                </a:lnTo>
                <a:lnTo>
                  <a:pt x="1906468" y="1138558"/>
                </a:lnTo>
                <a:lnTo>
                  <a:pt x="1939210" y="960630"/>
                </a:lnTo>
                <a:lnTo>
                  <a:pt x="1945828" y="929700"/>
                </a:lnTo>
                <a:lnTo>
                  <a:pt x="1960802" y="867393"/>
                </a:lnTo>
                <a:lnTo>
                  <a:pt x="1985296" y="773410"/>
                </a:lnTo>
                <a:lnTo>
                  <a:pt x="2010651" y="683757"/>
                </a:lnTo>
                <a:lnTo>
                  <a:pt x="2020126" y="654630"/>
                </a:lnTo>
                <a:lnTo>
                  <a:pt x="2030252" y="625688"/>
                </a:lnTo>
                <a:lnTo>
                  <a:pt x="2040812" y="596868"/>
                </a:lnTo>
                <a:lnTo>
                  <a:pt x="2051663" y="569082"/>
                </a:lnTo>
                <a:lnTo>
                  <a:pt x="2073879" y="515348"/>
                </a:lnTo>
                <a:lnTo>
                  <a:pt x="2118233" y="411956"/>
                </a:lnTo>
                <a:lnTo>
                  <a:pt x="2137438" y="363917"/>
                </a:lnTo>
                <a:lnTo>
                  <a:pt x="2158039" y="322247"/>
                </a:lnTo>
                <a:lnTo>
                  <a:pt x="2178942" y="284677"/>
                </a:lnTo>
                <a:lnTo>
                  <a:pt x="2207728" y="232348"/>
                </a:lnTo>
                <a:lnTo>
                  <a:pt x="2239012" y="188162"/>
                </a:lnTo>
                <a:lnTo>
                  <a:pt x="2279880" y="137503"/>
                </a:lnTo>
                <a:lnTo>
                  <a:pt x="2292467" y="124780"/>
                </a:lnTo>
                <a:lnTo>
                  <a:pt x="2316069" y="108852"/>
                </a:lnTo>
                <a:lnTo>
                  <a:pt x="2321845" y="107531"/>
                </a:lnTo>
                <a:lnTo>
                  <a:pt x="2327600" y="107602"/>
                </a:lnTo>
                <a:lnTo>
                  <a:pt x="2333342" y="108602"/>
                </a:lnTo>
                <a:lnTo>
                  <a:pt x="2342262" y="112254"/>
                </a:lnTo>
                <a:lnTo>
                  <a:pt x="2345975" y="114561"/>
                </a:lnTo>
                <a:lnTo>
                  <a:pt x="2352639" y="122204"/>
                </a:lnTo>
                <a:lnTo>
                  <a:pt x="2364679" y="142634"/>
                </a:lnTo>
                <a:lnTo>
                  <a:pt x="2367937" y="158811"/>
                </a:lnTo>
                <a:lnTo>
                  <a:pt x="2370029" y="200241"/>
                </a:lnTo>
                <a:lnTo>
                  <a:pt x="2370391" y="242890"/>
                </a:lnTo>
                <a:lnTo>
                  <a:pt x="2365948" y="296272"/>
                </a:lnTo>
                <a:lnTo>
                  <a:pt x="2358599" y="358867"/>
                </a:lnTo>
                <a:lnTo>
                  <a:pt x="2350630" y="405728"/>
                </a:lnTo>
                <a:lnTo>
                  <a:pt x="2341691" y="455129"/>
                </a:lnTo>
                <a:lnTo>
                  <a:pt x="2330351" y="533042"/>
                </a:lnTo>
                <a:lnTo>
                  <a:pt x="2309935" y="652271"/>
                </a:lnTo>
                <a:lnTo>
                  <a:pt x="2304421" y="683170"/>
                </a:lnTo>
                <a:lnTo>
                  <a:pt x="2299792" y="715199"/>
                </a:lnTo>
                <a:lnTo>
                  <a:pt x="2292108" y="781267"/>
                </a:lnTo>
                <a:lnTo>
                  <a:pt x="2273527" y="992555"/>
                </a:lnTo>
                <a:lnTo>
                  <a:pt x="2272529" y="1027183"/>
                </a:lnTo>
                <a:lnTo>
                  <a:pt x="2272815" y="1061699"/>
                </a:lnTo>
                <a:lnTo>
                  <a:pt x="2274722" y="1128625"/>
                </a:lnTo>
                <a:lnTo>
                  <a:pt x="2275569" y="1190119"/>
                </a:lnTo>
                <a:lnTo>
                  <a:pt x="2276747" y="1220806"/>
                </a:lnTo>
                <a:lnTo>
                  <a:pt x="2280597" y="1282841"/>
                </a:lnTo>
                <a:lnTo>
                  <a:pt x="2283909" y="1311195"/>
                </a:lnTo>
                <a:lnTo>
                  <a:pt x="2292670" y="1363019"/>
                </a:lnTo>
                <a:lnTo>
                  <a:pt x="2302913" y="1408912"/>
                </a:lnTo>
                <a:lnTo>
                  <a:pt x="2313816" y="1450582"/>
                </a:lnTo>
                <a:lnTo>
                  <a:pt x="2330664" y="1504266"/>
                </a:lnTo>
                <a:lnTo>
                  <a:pt x="2347721" y="1543244"/>
                </a:lnTo>
                <a:lnTo>
                  <a:pt x="2359130" y="1560450"/>
                </a:lnTo>
                <a:lnTo>
                  <a:pt x="2370551" y="1571907"/>
                </a:lnTo>
                <a:lnTo>
                  <a:pt x="2376264" y="1576295"/>
                </a:lnTo>
                <a:lnTo>
                  <a:pt x="2381977" y="1578268"/>
                </a:lnTo>
                <a:lnTo>
                  <a:pt x="2387691" y="1578632"/>
                </a:lnTo>
                <a:lnTo>
                  <a:pt x="2393405" y="1577921"/>
                </a:lnTo>
                <a:lnTo>
                  <a:pt x="2398168" y="1574590"/>
                </a:lnTo>
                <a:lnTo>
                  <a:pt x="2405999" y="1563269"/>
                </a:lnTo>
                <a:lnTo>
                  <a:pt x="2415763" y="1540830"/>
                </a:lnTo>
                <a:lnTo>
                  <a:pt x="2424688" y="1502431"/>
                </a:lnTo>
                <a:lnTo>
                  <a:pt x="2437190" y="1430459"/>
                </a:lnTo>
                <a:lnTo>
                  <a:pt x="2446519" y="1388086"/>
                </a:lnTo>
                <a:lnTo>
                  <a:pt x="2454476" y="1341313"/>
                </a:lnTo>
                <a:lnTo>
                  <a:pt x="2461187" y="1290045"/>
                </a:lnTo>
                <a:lnTo>
                  <a:pt x="2467345" y="1232335"/>
                </a:lnTo>
                <a:lnTo>
                  <a:pt x="2471273" y="1202276"/>
                </a:lnTo>
                <a:lnTo>
                  <a:pt x="2480717" y="1140939"/>
                </a:lnTo>
                <a:lnTo>
                  <a:pt x="2496745" y="1047501"/>
                </a:lnTo>
                <a:lnTo>
                  <a:pt x="2503255" y="1015236"/>
                </a:lnTo>
                <a:lnTo>
                  <a:pt x="2518109" y="948907"/>
                </a:lnTo>
                <a:lnTo>
                  <a:pt x="2567872" y="744810"/>
                </a:lnTo>
                <a:lnTo>
                  <a:pt x="2577344" y="710572"/>
                </a:lnTo>
                <a:lnTo>
                  <a:pt x="2598028" y="642051"/>
                </a:lnTo>
                <a:lnTo>
                  <a:pt x="2619920" y="576037"/>
                </a:lnTo>
                <a:lnTo>
                  <a:pt x="2665019" y="448285"/>
                </a:lnTo>
                <a:lnTo>
                  <a:pt x="2677351" y="417639"/>
                </a:lnTo>
                <a:lnTo>
                  <a:pt x="2690334" y="387684"/>
                </a:lnTo>
                <a:lnTo>
                  <a:pt x="2740841" y="275719"/>
                </a:lnTo>
                <a:lnTo>
                  <a:pt x="2766895" y="225580"/>
                </a:lnTo>
                <a:lnTo>
                  <a:pt x="2794350" y="178849"/>
                </a:lnTo>
                <a:lnTo>
                  <a:pt x="2822427" y="135854"/>
                </a:lnTo>
                <a:lnTo>
                  <a:pt x="2860459" y="83266"/>
                </a:lnTo>
                <a:lnTo>
                  <a:pt x="2913896" y="26922"/>
                </a:lnTo>
                <a:lnTo>
                  <a:pt x="2921374" y="17668"/>
                </a:lnTo>
                <a:lnTo>
                  <a:pt x="2928264" y="11499"/>
                </a:lnTo>
                <a:lnTo>
                  <a:pt x="2934762" y="7386"/>
                </a:lnTo>
                <a:lnTo>
                  <a:pt x="2947063" y="2816"/>
                </a:lnTo>
                <a:lnTo>
                  <a:pt x="2958880" y="785"/>
                </a:lnTo>
                <a:lnTo>
                  <a:pt x="2963745" y="2148"/>
                </a:lnTo>
                <a:lnTo>
                  <a:pt x="2967942" y="4962"/>
                </a:lnTo>
                <a:lnTo>
                  <a:pt x="2971691" y="8743"/>
                </a:lnTo>
                <a:lnTo>
                  <a:pt x="2974192" y="13169"/>
                </a:lnTo>
                <a:lnTo>
                  <a:pt x="2976969" y="23166"/>
                </a:lnTo>
                <a:lnTo>
                  <a:pt x="2978899" y="71936"/>
                </a:lnTo>
                <a:lnTo>
                  <a:pt x="2976565" y="116926"/>
                </a:lnTo>
                <a:lnTo>
                  <a:pt x="2971357" y="153418"/>
                </a:lnTo>
                <a:lnTo>
                  <a:pt x="2962692" y="191862"/>
                </a:lnTo>
                <a:lnTo>
                  <a:pt x="2947103" y="260092"/>
                </a:lnTo>
                <a:lnTo>
                  <a:pt x="2933498" y="311980"/>
                </a:lnTo>
                <a:lnTo>
                  <a:pt x="2893093" y="458996"/>
                </a:lnTo>
                <a:lnTo>
                  <a:pt x="2876156" y="524524"/>
                </a:lnTo>
                <a:lnTo>
                  <a:pt x="2868591" y="558000"/>
                </a:lnTo>
                <a:lnTo>
                  <a:pt x="2847890" y="659725"/>
                </a:lnTo>
                <a:lnTo>
                  <a:pt x="2832253" y="728037"/>
                </a:lnTo>
                <a:lnTo>
                  <a:pt x="2825987" y="762256"/>
                </a:lnTo>
                <a:lnTo>
                  <a:pt x="2820858" y="796498"/>
                </a:lnTo>
                <a:lnTo>
                  <a:pt x="2812619" y="864073"/>
                </a:lnTo>
                <a:lnTo>
                  <a:pt x="2796577" y="1024507"/>
                </a:lnTo>
                <a:lnTo>
                  <a:pt x="2794584" y="1054199"/>
                </a:lnTo>
                <a:lnTo>
                  <a:pt x="2793255" y="1082567"/>
                </a:lnTo>
                <a:lnTo>
                  <a:pt x="2792730" y="1135994"/>
                </a:lnTo>
                <a:lnTo>
                  <a:pt x="2795673" y="1185140"/>
                </a:lnTo>
                <a:lnTo>
                  <a:pt x="2800155" y="1229842"/>
                </a:lnTo>
                <a:lnTo>
                  <a:pt x="2805322" y="1270030"/>
                </a:lnTo>
                <a:lnTo>
                  <a:pt x="2813586" y="1318477"/>
                </a:lnTo>
                <a:lnTo>
                  <a:pt x="2823020" y="1355481"/>
                </a:lnTo>
                <a:lnTo>
                  <a:pt x="2841064" y="1390699"/>
                </a:lnTo>
                <a:lnTo>
                  <a:pt x="2843292" y="1392625"/>
                </a:lnTo>
                <a:lnTo>
                  <a:pt x="2845729" y="1393910"/>
                </a:lnTo>
                <a:lnTo>
                  <a:pt x="2848306" y="1393813"/>
                </a:lnTo>
                <a:lnTo>
                  <a:pt x="2850977" y="1392796"/>
                </a:lnTo>
                <a:lnTo>
                  <a:pt x="2853710" y="1391166"/>
                </a:lnTo>
                <a:lnTo>
                  <a:pt x="2859287" y="1381734"/>
                </a:lnTo>
                <a:lnTo>
                  <a:pt x="2873479" y="1342325"/>
                </a:lnTo>
                <a:lnTo>
                  <a:pt x="2887437" y="1289402"/>
                </a:lnTo>
                <a:lnTo>
                  <a:pt x="2902793" y="1238387"/>
                </a:lnTo>
                <a:lnTo>
                  <a:pt x="2912851" y="1199532"/>
                </a:lnTo>
                <a:lnTo>
                  <a:pt x="2920497" y="1156864"/>
                </a:lnTo>
                <a:lnTo>
                  <a:pt x="2927070" y="1109960"/>
                </a:lnTo>
                <a:lnTo>
                  <a:pt x="2934119" y="1059587"/>
                </a:lnTo>
                <a:lnTo>
                  <a:pt x="2943602" y="1005448"/>
                </a:lnTo>
                <a:lnTo>
                  <a:pt x="2949750" y="977676"/>
                </a:lnTo>
                <a:lnTo>
                  <a:pt x="2956706" y="949637"/>
                </a:lnTo>
                <a:lnTo>
                  <a:pt x="2964201" y="921419"/>
                </a:lnTo>
                <a:lnTo>
                  <a:pt x="2977609" y="864666"/>
                </a:lnTo>
                <a:lnTo>
                  <a:pt x="2983852" y="836196"/>
                </a:lnTo>
                <a:lnTo>
                  <a:pt x="2991824" y="807692"/>
                </a:lnTo>
                <a:lnTo>
                  <a:pt x="3000948" y="779164"/>
                </a:lnTo>
                <a:lnTo>
                  <a:pt x="3010841" y="750620"/>
                </a:lnTo>
                <a:lnTo>
                  <a:pt x="3020293" y="721113"/>
                </a:lnTo>
                <a:lnTo>
                  <a:pt x="3055996" y="603554"/>
                </a:lnTo>
                <a:lnTo>
                  <a:pt x="3064685" y="576397"/>
                </a:lnTo>
                <a:lnTo>
                  <a:pt x="3074287" y="548767"/>
                </a:lnTo>
                <a:lnTo>
                  <a:pt x="3095116" y="492667"/>
                </a:lnTo>
                <a:lnTo>
                  <a:pt x="3117074" y="441064"/>
                </a:lnTo>
                <a:lnTo>
                  <a:pt x="3139532" y="392729"/>
                </a:lnTo>
                <a:lnTo>
                  <a:pt x="3162214" y="345848"/>
                </a:lnTo>
                <a:lnTo>
                  <a:pt x="3184995" y="304691"/>
                </a:lnTo>
                <a:lnTo>
                  <a:pt x="3219240" y="251930"/>
                </a:lnTo>
                <a:lnTo>
                  <a:pt x="3260394" y="195987"/>
                </a:lnTo>
                <a:lnTo>
                  <a:pt x="3287301" y="169027"/>
                </a:lnTo>
                <a:lnTo>
                  <a:pt x="3308820" y="153526"/>
                </a:lnTo>
                <a:lnTo>
                  <a:pt x="3318733" y="148729"/>
                </a:lnTo>
                <a:lnTo>
                  <a:pt x="3322710" y="147450"/>
                </a:lnTo>
                <a:lnTo>
                  <a:pt x="3326314" y="147550"/>
                </a:lnTo>
                <a:lnTo>
                  <a:pt x="3329669" y="148569"/>
                </a:lnTo>
                <a:lnTo>
                  <a:pt x="3335937" y="152242"/>
                </a:lnTo>
                <a:lnTo>
                  <a:pt x="3341898" y="157049"/>
                </a:lnTo>
                <a:lnTo>
                  <a:pt x="3347722" y="167440"/>
                </a:lnTo>
                <a:lnTo>
                  <a:pt x="3350608" y="174212"/>
                </a:lnTo>
                <a:lnTo>
                  <a:pt x="3354671" y="201946"/>
                </a:lnTo>
                <a:lnTo>
                  <a:pt x="3355091" y="253247"/>
                </a:lnTo>
                <a:lnTo>
                  <a:pt x="3349437" y="301775"/>
                </a:lnTo>
                <a:lnTo>
                  <a:pt x="3336217" y="401619"/>
                </a:lnTo>
                <a:lnTo>
                  <a:pt x="3328052" y="448541"/>
                </a:lnTo>
                <a:lnTo>
                  <a:pt x="3307288" y="553064"/>
                </a:lnTo>
                <a:lnTo>
                  <a:pt x="3302698" y="580837"/>
                </a:lnTo>
                <a:lnTo>
                  <a:pt x="3298685" y="608877"/>
                </a:lnTo>
                <a:lnTo>
                  <a:pt x="3295057" y="637096"/>
                </a:lnTo>
                <a:lnTo>
                  <a:pt x="3285946" y="696390"/>
                </a:lnTo>
                <a:lnTo>
                  <a:pt x="3280850" y="726870"/>
                </a:lnTo>
                <a:lnTo>
                  <a:pt x="3276499" y="756715"/>
                </a:lnTo>
                <a:lnTo>
                  <a:pt x="3269126" y="815276"/>
                </a:lnTo>
                <a:lnTo>
                  <a:pt x="3266778" y="845180"/>
                </a:lnTo>
                <a:lnTo>
                  <a:pt x="3265214" y="875593"/>
                </a:lnTo>
                <a:lnTo>
                  <a:pt x="3264170" y="906347"/>
                </a:lnTo>
                <a:lnTo>
                  <a:pt x="3262523" y="936374"/>
                </a:lnTo>
                <a:lnTo>
                  <a:pt x="3258151" y="995137"/>
                </a:lnTo>
                <a:lnTo>
                  <a:pt x="3256605" y="1025095"/>
                </a:lnTo>
                <a:lnTo>
                  <a:pt x="3254887" y="1086321"/>
                </a:lnTo>
                <a:lnTo>
                  <a:pt x="3255380" y="1115411"/>
                </a:lnTo>
                <a:lnTo>
                  <a:pt x="3256662" y="1143378"/>
                </a:lnTo>
                <a:lnTo>
                  <a:pt x="3260627" y="1196359"/>
                </a:lnTo>
                <a:lnTo>
                  <a:pt x="3265564" y="1245306"/>
                </a:lnTo>
                <a:lnTo>
                  <a:pt x="3273473" y="1287380"/>
                </a:lnTo>
                <a:lnTo>
                  <a:pt x="3289522" y="1351856"/>
                </a:lnTo>
                <a:lnTo>
                  <a:pt x="3298895" y="1380293"/>
                </a:lnTo>
                <a:lnTo>
                  <a:pt x="3307337" y="1394365"/>
                </a:lnTo>
                <a:lnTo>
                  <a:pt x="3316487" y="1405064"/>
                </a:lnTo>
                <a:lnTo>
                  <a:pt x="3323728" y="1409819"/>
                </a:lnTo>
                <a:lnTo>
                  <a:pt x="3326993" y="1409182"/>
                </a:lnTo>
                <a:lnTo>
                  <a:pt x="3330121" y="1406852"/>
                </a:lnTo>
                <a:lnTo>
                  <a:pt x="3333160" y="1403394"/>
                </a:lnTo>
                <a:lnTo>
                  <a:pt x="3335185" y="1399183"/>
                </a:lnTo>
                <a:lnTo>
                  <a:pt x="3345725" y="1352045"/>
                </a:lnTo>
                <a:lnTo>
                  <a:pt x="3353753" y="1306795"/>
                </a:lnTo>
                <a:lnTo>
                  <a:pt x="3359341" y="1270576"/>
                </a:lnTo>
                <a:lnTo>
                  <a:pt x="3367842" y="1208150"/>
                </a:lnTo>
                <a:lnTo>
                  <a:pt x="3379248" y="1110992"/>
                </a:lnTo>
                <a:lnTo>
                  <a:pt x="3384960" y="1056870"/>
                </a:lnTo>
                <a:lnTo>
                  <a:pt x="3388769" y="1029103"/>
                </a:lnTo>
                <a:lnTo>
                  <a:pt x="3398081" y="972850"/>
                </a:lnTo>
                <a:lnTo>
                  <a:pt x="3414033" y="883079"/>
                </a:lnTo>
                <a:lnTo>
                  <a:pt x="3420533" y="852282"/>
                </a:lnTo>
                <a:lnTo>
                  <a:pt x="3442382" y="757926"/>
                </a:lnTo>
                <a:lnTo>
                  <a:pt x="3455247" y="691672"/>
                </a:lnTo>
                <a:lnTo>
                  <a:pt x="3463249" y="658954"/>
                </a:lnTo>
                <a:lnTo>
                  <a:pt x="3472394" y="626666"/>
                </a:lnTo>
                <a:lnTo>
                  <a:pt x="3519684" y="473907"/>
                </a:lnTo>
                <a:lnTo>
                  <a:pt x="3540721" y="412406"/>
                </a:lnTo>
                <a:lnTo>
                  <a:pt x="3551664" y="383243"/>
                </a:lnTo>
                <a:lnTo>
                  <a:pt x="3573983" y="327979"/>
                </a:lnTo>
                <a:lnTo>
                  <a:pt x="3596604" y="277382"/>
                </a:lnTo>
                <a:lnTo>
                  <a:pt x="3618404" y="230447"/>
                </a:lnTo>
                <a:lnTo>
                  <a:pt x="3637619" y="187362"/>
                </a:lnTo>
                <a:lnTo>
                  <a:pt x="3673603" y="134722"/>
                </a:lnTo>
                <a:lnTo>
                  <a:pt x="3714741" y="76173"/>
                </a:lnTo>
                <a:lnTo>
                  <a:pt x="3740692" y="46426"/>
                </a:lnTo>
                <a:lnTo>
                  <a:pt x="3754516" y="35090"/>
                </a:lnTo>
                <a:lnTo>
                  <a:pt x="3767010" y="29416"/>
                </a:lnTo>
                <a:lnTo>
                  <a:pt x="3786003" y="25774"/>
                </a:lnTo>
                <a:lnTo>
                  <a:pt x="3789481" y="27380"/>
                </a:lnTo>
                <a:lnTo>
                  <a:pt x="3792752" y="30356"/>
                </a:lnTo>
                <a:lnTo>
                  <a:pt x="3795885" y="34245"/>
                </a:lnTo>
                <a:lnTo>
                  <a:pt x="3804846" y="53370"/>
                </a:lnTo>
                <a:lnTo>
                  <a:pt x="3813533" y="86237"/>
                </a:lnTo>
                <a:lnTo>
                  <a:pt x="3814195" y="112473"/>
                </a:lnTo>
                <a:lnTo>
                  <a:pt x="3809212" y="159099"/>
                </a:lnTo>
                <a:lnTo>
                  <a:pt x="3796238" y="262969"/>
                </a:lnTo>
                <a:lnTo>
                  <a:pt x="3790633" y="314846"/>
                </a:lnTo>
                <a:lnTo>
                  <a:pt x="3786853" y="342967"/>
                </a:lnTo>
                <a:lnTo>
                  <a:pt x="3777572" y="402153"/>
                </a:lnTo>
                <a:lnTo>
                  <a:pt x="3761637" y="494380"/>
                </a:lnTo>
                <a:lnTo>
                  <a:pt x="3757044" y="525522"/>
                </a:lnTo>
                <a:lnTo>
                  <a:pt x="3745077" y="620362"/>
                </a:lnTo>
                <a:lnTo>
                  <a:pt x="3735193" y="686730"/>
                </a:lnTo>
                <a:lnTo>
                  <a:pt x="3731795" y="720430"/>
                </a:lnTo>
                <a:lnTo>
                  <a:pt x="3729530" y="754327"/>
                </a:lnTo>
                <a:lnTo>
                  <a:pt x="3728020" y="788354"/>
                </a:lnTo>
                <a:lnTo>
                  <a:pt x="3723801" y="854103"/>
                </a:lnTo>
                <a:lnTo>
                  <a:pt x="3721343" y="886305"/>
                </a:lnTo>
                <a:lnTo>
                  <a:pt x="3719704" y="918250"/>
                </a:lnTo>
                <a:lnTo>
                  <a:pt x="3717883" y="981684"/>
                </a:lnTo>
                <a:lnTo>
                  <a:pt x="3718350" y="1012316"/>
                </a:lnTo>
                <a:lnTo>
                  <a:pt x="3719614" y="1042262"/>
                </a:lnTo>
                <a:lnTo>
                  <a:pt x="3721408" y="1071752"/>
                </a:lnTo>
                <a:lnTo>
                  <a:pt x="3725943" y="1127377"/>
                </a:lnTo>
                <a:lnTo>
                  <a:pt x="3731134" y="1179722"/>
                </a:lnTo>
                <a:lnTo>
                  <a:pt x="3736616" y="1228387"/>
                </a:lnTo>
                <a:lnTo>
                  <a:pt x="3742227" y="1270336"/>
                </a:lnTo>
                <a:lnTo>
                  <a:pt x="3753281" y="1323542"/>
                </a:lnTo>
                <a:lnTo>
                  <a:pt x="3768621" y="1364390"/>
                </a:lnTo>
                <a:lnTo>
                  <a:pt x="3786321" y="1399241"/>
                </a:lnTo>
                <a:lnTo>
                  <a:pt x="3790645" y="1404035"/>
                </a:lnTo>
                <a:lnTo>
                  <a:pt x="3795433" y="1407231"/>
                </a:lnTo>
                <a:lnTo>
                  <a:pt x="3800530" y="1409361"/>
                </a:lnTo>
                <a:lnTo>
                  <a:pt x="3803928" y="1409829"/>
                </a:lnTo>
                <a:lnTo>
                  <a:pt x="3806193" y="1409189"/>
                </a:lnTo>
                <a:lnTo>
                  <a:pt x="3807704" y="1407810"/>
                </a:lnTo>
                <a:lnTo>
                  <a:pt x="3814380" y="1396766"/>
                </a:lnTo>
                <a:lnTo>
                  <a:pt x="3822391" y="1376878"/>
                </a:lnTo>
                <a:lnTo>
                  <a:pt x="3826787" y="1324026"/>
                </a:lnTo>
                <a:lnTo>
                  <a:pt x="3829453" y="1273411"/>
                </a:lnTo>
                <a:lnTo>
                  <a:pt x="3840509" y="1210048"/>
                </a:lnTo>
                <a:lnTo>
                  <a:pt x="3847139" y="1162172"/>
                </a:lnTo>
                <a:lnTo>
                  <a:pt x="3856227" y="1082473"/>
                </a:lnTo>
                <a:lnTo>
                  <a:pt x="3864952" y="998533"/>
                </a:lnTo>
                <a:lnTo>
                  <a:pt x="3869736" y="969256"/>
                </a:lnTo>
                <a:lnTo>
                  <a:pt x="3875783" y="939261"/>
                </a:lnTo>
                <a:lnTo>
                  <a:pt x="3882671" y="908786"/>
                </a:lnTo>
                <a:lnTo>
                  <a:pt x="3895406" y="846986"/>
                </a:lnTo>
                <a:lnTo>
                  <a:pt x="3901469" y="815838"/>
                </a:lnTo>
                <a:lnTo>
                  <a:pt x="3908368" y="784594"/>
                </a:lnTo>
                <a:lnTo>
                  <a:pt x="3923654" y="721939"/>
                </a:lnTo>
                <a:lnTo>
                  <a:pt x="3932683" y="690563"/>
                </a:lnTo>
                <a:lnTo>
                  <a:pt x="3942512" y="659168"/>
                </a:lnTo>
                <a:lnTo>
                  <a:pt x="3952876" y="627761"/>
                </a:lnTo>
                <a:lnTo>
                  <a:pt x="3974550" y="567463"/>
                </a:lnTo>
                <a:lnTo>
                  <a:pt x="4019508" y="451142"/>
                </a:lnTo>
                <a:lnTo>
                  <a:pt x="4031829" y="423354"/>
                </a:lnTo>
                <a:lnTo>
                  <a:pt x="4058218" y="369618"/>
                </a:lnTo>
                <a:lnTo>
                  <a:pt x="4085821" y="319701"/>
                </a:lnTo>
                <a:lnTo>
                  <a:pt x="4113965" y="274020"/>
                </a:lnTo>
                <a:lnTo>
                  <a:pt x="4142347" y="234668"/>
                </a:lnTo>
                <a:lnTo>
                  <a:pt x="4185102" y="189484"/>
                </a:lnTo>
                <a:lnTo>
                  <a:pt x="4228527" y="148832"/>
                </a:lnTo>
                <a:lnTo>
                  <a:pt x="4246922" y="137754"/>
                </a:lnTo>
                <a:lnTo>
                  <a:pt x="4262082" y="132195"/>
                </a:lnTo>
                <a:lnTo>
                  <a:pt x="4268792" y="130712"/>
                </a:lnTo>
                <a:lnTo>
                  <a:pt x="4275170" y="131629"/>
                </a:lnTo>
                <a:lnTo>
                  <a:pt x="4281327" y="134145"/>
                </a:lnTo>
                <a:lnTo>
                  <a:pt x="4287337" y="137728"/>
                </a:lnTo>
                <a:lnTo>
                  <a:pt x="4292296" y="142974"/>
                </a:lnTo>
                <a:lnTo>
                  <a:pt x="4300346" y="156422"/>
                </a:lnTo>
                <a:lnTo>
                  <a:pt x="4304559" y="177004"/>
                </a:lnTo>
                <a:lnTo>
                  <a:pt x="4305479" y="203932"/>
                </a:lnTo>
                <a:lnTo>
                  <a:pt x="4300642" y="257530"/>
                </a:lnTo>
                <a:lnTo>
                  <a:pt x="4287720" y="374931"/>
                </a:lnTo>
                <a:lnTo>
                  <a:pt x="4283026" y="403979"/>
                </a:lnTo>
                <a:lnTo>
                  <a:pt x="4277039" y="434775"/>
                </a:lnTo>
                <a:lnTo>
                  <a:pt x="4270191" y="466735"/>
                </a:lnTo>
                <a:lnTo>
                  <a:pt x="4264673" y="498519"/>
                </a:lnTo>
                <a:lnTo>
                  <a:pt x="4260041" y="530186"/>
                </a:lnTo>
                <a:lnTo>
                  <a:pt x="4251403" y="595217"/>
                </a:lnTo>
                <a:lnTo>
                  <a:pt x="4230336" y="735319"/>
                </a:lnTo>
                <a:lnTo>
                  <a:pt x="4224768" y="769968"/>
                </a:lnTo>
                <a:lnTo>
                  <a:pt x="4221055" y="805449"/>
                </a:lnTo>
                <a:lnTo>
                  <a:pt x="4218581" y="841486"/>
                </a:lnTo>
                <a:lnTo>
                  <a:pt x="4214879" y="913595"/>
                </a:lnTo>
                <a:lnTo>
                  <a:pt x="4207440" y="1017499"/>
                </a:lnTo>
                <a:lnTo>
                  <a:pt x="4201989" y="1082945"/>
                </a:lnTo>
                <a:lnTo>
                  <a:pt x="4200155" y="1115066"/>
                </a:lnTo>
                <a:lnTo>
                  <a:pt x="4196621" y="1208427"/>
                </a:lnTo>
                <a:lnTo>
                  <a:pt x="4190917" y="1291229"/>
                </a:lnTo>
                <a:lnTo>
                  <a:pt x="4189249" y="1343986"/>
                </a:lnTo>
                <a:lnTo>
                  <a:pt x="4188309" y="1408230"/>
                </a:lnTo>
                <a:lnTo>
                  <a:pt x="4185550" y="1440436"/>
                </a:lnTo>
                <a:lnTo>
                  <a:pt x="4179341" y="1482203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21"/>
          <p:cNvSpPr/>
          <p:nvPr/>
        </p:nvSpPr>
        <p:spPr>
          <a:xfrm>
            <a:off x="2652951" y="3883397"/>
            <a:ext cx="658892" cy="235997"/>
          </a:xfrm>
          <a:custGeom>
            <a:avLst/>
            <a:gdLst/>
            <a:ahLst/>
            <a:cxnLst/>
            <a:rect l="0" t="0" r="0" b="0"/>
            <a:pathLst>
              <a:path w="658892" h="235997">
                <a:moveTo>
                  <a:pt x="7381" y="128532"/>
                </a:moveTo>
                <a:lnTo>
                  <a:pt x="0" y="128532"/>
                </a:lnTo>
                <a:lnTo>
                  <a:pt x="19304" y="128532"/>
                </a:lnTo>
                <a:lnTo>
                  <a:pt x="32081" y="123982"/>
                </a:lnTo>
                <a:lnTo>
                  <a:pt x="42488" y="119208"/>
                </a:lnTo>
                <a:lnTo>
                  <a:pt x="53464" y="112958"/>
                </a:lnTo>
                <a:lnTo>
                  <a:pt x="59058" y="108625"/>
                </a:lnTo>
                <a:lnTo>
                  <a:pt x="64693" y="103831"/>
                </a:lnTo>
                <a:lnTo>
                  <a:pt x="70354" y="99682"/>
                </a:lnTo>
                <a:lnTo>
                  <a:pt x="81724" y="92533"/>
                </a:lnTo>
                <a:lnTo>
                  <a:pt x="87423" y="88340"/>
                </a:lnTo>
                <a:lnTo>
                  <a:pt x="93127" y="83640"/>
                </a:lnTo>
                <a:lnTo>
                  <a:pt x="98835" y="78602"/>
                </a:lnTo>
                <a:lnTo>
                  <a:pt x="105498" y="73338"/>
                </a:lnTo>
                <a:lnTo>
                  <a:pt x="112797" y="67924"/>
                </a:lnTo>
                <a:lnTo>
                  <a:pt x="120521" y="62409"/>
                </a:lnTo>
                <a:lnTo>
                  <a:pt x="127575" y="56828"/>
                </a:lnTo>
                <a:lnTo>
                  <a:pt x="134183" y="51202"/>
                </a:lnTo>
                <a:lnTo>
                  <a:pt x="140493" y="45546"/>
                </a:lnTo>
                <a:lnTo>
                  <a:pt x="146605" y="40823"/>
                </a:lnTo>
                <a:lnTo>
                  <a:pt x="152584" y="36723"/>
                </a:lnTo>
                <a:lnTo>
                  <a:pt x="164308" y="29625"/>
                </a:lnTo>
                <a:lnTo>
                  <a:pt x="175869" y="23297"/>
                </a:lnTo>
                <a:lnTo>
                  <a:pt x="184817" y="17309"/>
                </a:lnTo>
                <a:lnTo>
                  <a:pt x="188537" y="14378"/>
                </a:lnTo>
                <a:lnTo>
                  <a:pt x="195210" y="11123"/>
                </a:lnTo>
                <a:lnTo>
                  <a:pt x="204321" y="9289"/>
                </a:lnTo>
                <a:lnTo>
                  <a:pt x="211383" y="8670"/>
                </a:lnTo>
                <a:lnTo>
                  <a:pt x="211962" y="9572"/>
                </a:lnTo>
                <a:lnTo>
                  <a:pt x="213730" y="16344"/>
                </a:lnTo>
                <a:lnTo>
                  <a:pt x="215432" y="20403"/>
                </a:lnTo>
                <a:lnTo>
                  <a:pt x="217519" y="25014"/>
                </a:lnTo>
                <a:lnTo>
                  <a:pt x="218911" y="29993"/>
                </a:lnTo>
                <a:lnTo>
                  <a:pt x="219838" y="35217"/>
                </a:lnTo>
                <a:lnTo>
                  <a:pt x="220456" y="40604"/>
                </a:lnTo>
                <a:lnTo>
                  <a:pt x="219916" y="46101"/>
                </a:lnTo>
                <a:lnTo>
                  <a:pt x="218604" y="51671"/>
                </a:lnTo>
                <a:lnTo>
                  <a:pt x="216776" y="57289"/>
                </a:lnTo>
                <a:lnTo>
                  <a:pt x="215558" y="63892"/>
                </a:lnTo>
                <a:lnTo>
                  <a:pt x="214746" y="71151"/>
                </a:lnTo>
                <a:lnTo>
                  <a:pt x="214204" y="78849"/>
                </a:lnTo>
                <a:lnTo>
                  <a:pt x="213843" y="85885"/>
                </a:lnTo>
                <a:lnTo>
                  <a:pt x="213442" y="98783"/>
                </a:lnTo>
                <a:lnTo>
                  <a:pt x="212382" y="105842"/>
                </a:lnTo>
                <a:lnTo>
                  <a:pt x="210724" y="113406"/>
                </a:lnTo>
                <a:lnTo>
                  <a:pt x="208665" y="121306"/>
                </a:lnTo>
                <a:lnTo>
                  <a:pt x="207293" y="129429"/>
                </a:lnTo>
                <a:lnTo>
                  <a:pt x="206378" y="137703"/>
                </a:lnTo>
                <a:lnTo>
                  <a:pt x="205768" y="146076"/>
                </a:lnTo>
                <a:lnTo>
                  <a:pt x="205361" y="154516"/>
                </a:lnTo>
                <a:lnTo>
                  <a:pt x="204910" y="171513"/>
                </a:lnTo>
                <a:lnTo>
                  <a:pt x="204563" y="213287"/>
                </a:lnTo>
                <a:lnTo>
                  <a:pt x="204551" y="225495"/>
                </a:lnTo>
                <a:lnTo>
                  <a:pt x="205503" y="227464"/>
                </a:lnTo>
                <a:lnTo>
                  <a:pt x="207090" y="228777"/>
                </a:lnTo>
                <a:lnTo>
                  <a:pt x="209100" y="229652"/>
                </a:lnTo>
                <a:lnTo>
                  <a:pt x="210440" y="231188"/>
                </a:lnTo>
                <a:lnTo>
                  <a:pt x="211334" y="233165"/>
                </a:lnTo>
                <a:lnTo>
                  <a:pt x="211930" y="235435"/>
                </a:lnTo>
                <a:lnTo>
                  <a:pt x="213279" y="235996"/>
                </a:lnTo>
                <a:lnTo>
                  <a:pt x="215131" y="235417"/>
                </a:lnTo>
                <a:lnTo>
                  <a:pt x="220397" y="232196"/>
                </a:lnTo>
                <a:lnTo>
                  <a:pt x="220829" y="230979"/>
                </a:lnTo>
                <a:lnTo>
                  <a:pt x="221438" y="224716"/>
                </a:lnTo>
                <a:lnTo>
                  <a:pt x="221580" y="219540"/>
                </a:lnTo>
                <a:lnTo>
                  <a:pt x="222570" y="215875"/>
                </a:lnTo>
                <a:lnTo>
                  <a:pt x="224183" y="211525"/>
                </a:lnTo>
                <a:lnTo>
                  <a:pt x="226210" y="206721"/>
                </a:lnTo>
                <a:lnTo>
                  <a:pt x="227562" y="200661"/>
                </a:lnTo>
                <a:lnTo>
                  <a:pt x="228464" y="193763"/>
                </a:lnTo>
                <a:lnTo>
                  <a:pt x="229064" y="186307"/>
                </a:lnTo>
                <a:lnTo>
                  <a:pt x="230417" y="178479"/>
                </a:lnTo>
                <a:lnTo>
                  <a:pt x="232272" y="170403"/>
                </a:lnTo>
                <a:lnTo>
                  <a:pt x="234461" y="162161"/>
                </a:lnTo>
                <a:lnTo>
                  <a:pt x="235920" y="153809"/>
                </a:lnTo>
                <a:lnTo>
                  <a:pt x="236893" y="145383"/>
                </a:lnTo>
                <a:lnTo>
                  <a:pt x="237541" y="136909"/>
                </a:lnTo>
                <a:lnTo>
                  <a:pt x="238926" y="129354"/>
                </a:lnTo>
                <a:lnTo>
                  <a:pt x="240802" y="122413"/>
                </a:lnTo>
                <a:lnTo>
                  <a:pt x="250656" y="93034"/>
                </a:lnTo>
                <a:lnTo>
                  <a:pt x="254337" y="84864"/>
                </a:lnTo>
                <a:lnTo>
                  <a:pt x="258696" y="76560"/>
                </a:lnTo>
                <a:lnTo>
                  <a:pt x="263507" y="68167"/>
                </a:lnTo>
                <a:lnTo>
                  <a:pt x="267667" y="61619"/>
                </a:lnTo>
                <a:lnTo>
                  <a:pt x="271392" y="56301"/>
                </a:lnTo>
                <a:lnTo>
                  <a:pt x="274828" y="51803"/>
                </a:lnTo>
                <a:lnTo>
                  <a:pt x="278072" y="46900"/>
                </a:lnTo>
                <a:lnTo>
                  <a:pt x="281187" y="41726"/>
                </a:lnTo>
                <a:lnTo>
                  <a:pt x="284216" y="36371"/>
                </a:lnTo>
                <a:lnTo>
                  <a:pt x="287187" y="31850"/>
                </a:lnTo>
                <a:lnTo>
                  <a:pt x="290121" y="27882"/>
                </a:lnTo>
                <a:lnTo>
                  <a:pt x="295921" y="20934"/>
                </a:lnTo>
                <a:lnTo>
                  <a:pt x="301673" y="14671"/>
                </a:lnTo>
                <a:lnTo>
                  <a:pt x="305494" y="12620"/>
                </a:lnTo>
                <a:lnTo>
                  <a:pt x="314818" y="10341"/>
                </a:lnTo>
                <a:lnTo>
                  <a:pt x="335145" y="8758"/>
                </a:lnTo>
                <a:lnTo>
                  <a:pt x="340190" y="8678"/>
                </a:lnTo>
                <a:lnTo>
                  <a:pt x="344506" y="9577"/>
                </a:lnTo>
                <a:lnTo>
                  <a:pt x="351842" y="13116"/>
                </a:lnTo>
                <a:lnTo>
                  <a:pt x="361327" y="20463"/>
                </a:lnTo>
                <a:lnTo>
                  <a:pt x="364312" y="24102"/>
                </a:lnTo>
                <a:lnTo>
                  <a:pt x="367255" y="28432"/>
                </a:lnTo>
                <a:lnTo>
                  <a:pt x="370170" y="33224"/>
                </a:lnTo>
                <a:lnTo>
                  <a:pt x="372113" y="38323"/>
                </a:lnTo>
                <a:lnTo>
                  <a:pt x="373408" y="43628"/>
                </a:lnTo>
                <a:lnTo>
                  <a:pt x="374271" y="49069"/>
                </a:lnTo>
                <a:lnTo>
                  <a:pt x="374847" y="55555"/>
                </a:lnTo>
                <a:lnTo>
                  <a:pt x="375231" y="62736"/>
                </a:lnTo>
                <a:lnTo>
                  <a:pt x="375657" y="77382"/>
                </a:lnTo>
                <a:lnTo>
                  <a:pt x="375847" y="90241"/>
                </a:lnTo>
                <a:lnTo>
                  <a:pt x="376850" y="97291"/>
                </a:lnTo>
                <a:lnTo>
                  <a:pt x="378471" y="104847"/>
                </a:lnTo>
                <a:lnTo>
                  <a:pt x="380504" y="112742"/>
                </a:lnTo>
                <a:lnTo>
                  <a:pt x="381860" y="119910"/>
                </a:lnTo>
                <a:lnTo>
                  <a:pt x="382764" y="126595"/>
                </a:lnTo>
                <a:lnTo>
                  <a:pt x="383366" y="132956"/>
                </a:lnTo>
                <a:lnTo>
                  <a:pt x="383768" y="140054"/>
                </a:lnTo>
                <a:lnTo>
                  <a:pt x="384214" y="155561"/>
                </a:lnTo>
                <a:lnTo>
                  <a:pt x="385286" y="161791"/>
                </a:lnTo>
                <a:lnTo>
                  <a:pt x="386952" y="166898"/>
                </a:lnTo>
                <a:lnTo>
                  <a:pt x="393849" y="181175"/>
                </a:lnTo>
                <a:lnTo>
                  <a:pt x="396471" y="186487"/>
                </a:lnTo>
                <a:lnTo>
                  <a:pt x="399172" y="190029"/>
                </a:lnTo>
                <a:lnTo>
                  <a:pt x="401925" y="192391"/>
                </a:lnTo>
                <a:lnTo>
                  <a:pt x="407524" y="195966"/>
                </a:lnTo>
                <a:lnTo>
                  <a:pt x="413187" y="200731"/>
                </a:lnTo>
                <a:lnTo>
                  <a:pt x="416031" y="202382"/>
                </a:lnTo>
                <a:lnTo>
                  <a:pt x="421731" y="204217"/>
                </a:lnTo>
                <a:lnTo>
                  <a:pt x="434845" y="205250"/>
                </a:lnTo>
                <a:lnTo>
                  <a:pt x="439042" y="204443"/>
                </a:lnTo>
                <a:lnTo>
                  <a:pt x="446245" y="201006"/>
                </a:lnTo>
                <a:lnTo>
                  <a:pt x="455656" y="193715"/>
                </a:lnTo>
                <a:lnTo>
                  <a:pt x="459583" y="190085"/>
                </a:lnTo>
                <a:lnTo>
                  <a:pt x="474212" y="175874"/>
                </a:lnTo>
                <a:lnTo>
                  <a:pt x="501868" y="148372"/>
                </a:lnTo>
                <a:lnTo>
                  <a:pt x="507536" y="141759"/>
                </a:lnTo>
                <a:lnTo>
                  <a:pt x="513220" y="134493"/>
                </a:lnTo>
                <a:lnTo>
                  <a:pt x="518915" y="126791"/>
                </a:lnTo>
                <a:lnTo>
                  <a:pt x="523664" y="119752"/>
                </a:lnTo>
                <a:lnTo>
                  <a:pt x="527782" y="113154"/>
                </a:lnTo>
                <a:lnTo>
                  <a:pt x="531480" y="106850"/>
                </a:lnTo>
                <a:lnTo>
                  <a:pt x="534898" y="99790"/>
                </a:lnTo>
                <a:lnTo>
                  <a:pt x="538129" y="92226"/>
                </a:lnTo>
                <a:lnTo>
                  <a:pt x="541236" y="84326"/>
                </a:lnTo>
                <a:lnTo>
                  <a:pt x="544259" y="77154"/>
                </a:lnTo>
                <a:lnTo>
                  <a:pt x="550158" y="64105"/>
                </a:lnTo>
                <a:lnTo>
                  <a:pt x="558835" y="46049"/>
                </a:lnTo>
                <a:lnTo>
                  <a:pt x="560754" y="41159"/>
                </a:lnTo>
                <a:lnTo>
                  <a:pt x="562034" y="36946"/>
                </a:lnTo>
                <a:lnTo>
                  <a:pt x="562887" y="33185"/>
                </a:lnTo>
                <a:lnTo>
                  <a:pt x="562503" y="28772"/>
                </a:lnTo>
                <a:lnTo>
                  <a:pt x="561295" y="23926"/>
                </a:lnTo>
                <a:lnTo>
                  <a:pt x="559537" y="18790"/>
                </a:lnTo>
                <a:lnTo>
                  <a:pt x="557412" y="14413"/>
                </a:lnTo>
                <a:lnTo>
                  <a:pt x="555044" y="10543"/>
                </a:lnTo>
                <a:lnTo>
                  <a:pt x="548949" y="2039"/>
                </a:lnTo>
                <a:lnTo>
                  <a:pt x="547496" y="1341"/>
                </a:lnTo>
                <a:lnTo>
                  <a:pt x="543342" y="565"/>
                </a:lnTo>
                <a:lnTo>
                  <a:pt x="522785" y="0"/>
                </a:lnTo>
                <a:lnTo>
                  <a:pt x="518624" y="934"/>
                </a:lnTo>
                <a:lnTo>
                  <a:pt x="511460" y="4512"/>
                </a:lnTo>
                <a:lnTo>
                  <a:pt x="502072" y="11882"/>
                </a:lnTo>
                <a:lnTo>
                  <a:pt x="499100" y="15523"/>
                </a:lnTo>
                <a:lnTo>
                  <a:pt x="496166" y="19855"/>
                </a:lnTo>
                <a:lnTo>
                  <a:pt x="493258" y="24648"/>
                </a:lnTo>
                <a:lnTo>
                  <a:pt x="491319" y="28796"/>
                </a:lnTo>
                <a:lnTo>
                  <a:pt x="489165" y="35945"/>
                </a:lnTo>
                <a:lnTo>
                  <a:pt x="487638" y="40138"/>
                </a:lnTo>
                <a:lnTo>
                  <a:pt x="485667" y="44838"/>
                </a:lnTo>
                <a:lnTo>
                  <a:pt x="483401" y="49876"/>
                </a:lnTo>
                <a:lnTo>
                  <a:pt x="481890" y="55140"/>
                </a:lnTo>
                <a:lnTo>
                  <a:pt x="480883" y="60554"/>
                </a:lnTo>
                <a:lnTo>
                  <a:pt x="480211" y="66068"/>
                </a:lnTo>
                <a:lnTo>
                  <a:pt x="480716" y="71650"/>
                </a:lnTo>
                <a:lnTo>
                  <a:pt x="482005" y="77276"/>
                </a:lnTo>
                <a:lnTo>
                  <a:pt x="483817" y="82931"/>
                </a:lnTo>
                <a:lnTo>
                  <a:pt x="485025" y="88607"/>
                </a:lnTo>
                <a:lnTo>
                  <a:pt x="485831" y="94295"/>
                </a:lnTo>
                <a:lnTo>
                  <a:pt x="486367" y="99993"/>
                </a:lnTo>
                <a:lnTo>
                  <a:pt x="487678" y="104744"/>
                </a:lnTo>
                <a:lnTo>
                  <a:pt x="489504" y="108863"/>
                </a:lnTo>
                <a:lnTo>
                  <a:pt x="491674" y="112562"/>
                </a:lnTo>
                <a:lnTo>
                  <a:pt x="495025" y="116933"/>
                </a:lnTo>
                <a:lnTo>
                  <a:pt x="499165" y="121752"/>
                </a:lnTo>
                <a:lnTo>
                  <a:pt x="503829" y="126870"/>
                </a:lnTo>
                <a:lnTo>
                  <a:pt x="507891" y="132186"/>
                </a:lnTo>
                <a:lnTo>
                  <a:pt x="511552" y="137636"/>
                </a:lnTo>
                <a:lnTo>
                  <a:pt x="514945" y="143174"/>
                </a:lnTo>
                <a:lnTo>
                  <a:pt x="518159" y="147818"/>
                </a:lnTo>
                <a:lnTo>
                  <a:pt x="521255" y="151867"/>
                </a:lnTo>
                <a:lnTo>
                  <a:pt x="524271" y="155519"/>
                </a:lnTo>
                <a:lnTo>
                  <a:pt x="532703" y="162117"/>
                </a:lnTo>
                <a:lnTo>
                  <a:pt x="537618" y="165210"/>
                </a:lnTo>
                <a:lnTo>
                  <a:pt x="548159" y="168646"/>
                </a:lnTo>
                <a:lnTo>
                  <a:pt x="567344" y="173121"/>
                </a:lnTo>
                <a:lnTo>
                  <a:pt x="582008" y="176924"/>
                </a:lnTo>
                <a:lnTo>
                  <a:pt x="594876" y="178615"/>
                </a:lnTo>
                <a:lnTo>
                  <a:pt x="609485" y="176827"/>
                </a:lnTo>
                <a:lnTo>
                  <a:pt x="628695" y="173005"/>
                </a:lnTo>
                <a:lnTo>
                  <a:pt x="637850" y="171158"/>
                </a:lnTo>
                <a:lnTo>
                  <a:pt x="642959" y="169332"/>
                </a:lnTo>
                <a:lnTo>
                  <a:pt x="658891" y="1628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22"/>
          <p:cNvSpPr/>
          <p:nvPr/>
        </p:nvSpPr>
        <p:spPr>
          <a:xfrm>
            <a:off x="3329493" y="3840864"/>
            <a:ext cx="256543" cy="407049"/>
          </a:xfrm>
          <a:custGeom>
            <a:avLst/>
            <a:gdLst/>
            <a:ahLst/>
            <a:cxnLst/>
            <a:rect l="0" t="0" r="0" b="0"/>
            <a:pathLst>
              <a:path w="256543" h="407049">
                <a:moveTo>
                  <a:pt x="145227" y="16761"/>
                </a:moveTo>
                <a:lnTo>
                  <a:pt x="132456" y="3990"/>
                </a:lnTo>
                <a:lnTo>
                  <a:pt x="130045" y="2532"/>
                </a:lnTo>
                <a:lnTo>
                  <a:pt x="124827" y="912"/>
                </a:lnTo>
                <a:lnTo>
                  <a:pt x="119332" y="192"/>
                </a:lnTo>
                <a:lnTo>
                  <a:pt x="116534" y="0"/>
                </a:lnTo>
                <a:lnTo>
                  <a:pt x="112763" y="824"/>
                </a:lnTo>
                <a:lnTo>
                  <a:pt x="108344" y="2326"/>
                </a:lnTo>
                <a:lnTo>
                  <a:pt x="103493" y="4280"/>
                </a:lnTo>
                <a:lnTo>
                  <a:pt x="95563" y="8991"/>
                </a:lnTo>
                <a:lnTo>
                  <a:pt x="87911" y="14260"/>
                </a:lnTo>
                <a:lnTo>
                  <a:pt x="83204" y="16998"/>
                </a:lnTo>
                <a:lnTo>
                  <a:pt x="78161" y="19777"/>
                </a:lnTo>
                <a:lnTo>
                  <a:pt x="72894" y="23534"/>
                </a:lnTo>
                <a:lnTo>
                  <a:pt x="67477" y="27944"/>
                </a:lnTo>
                <a:lnTo>
                  <a:pt x="61961" y="32789"/>
                </a:lnTo>
                <a:lnTo>
                  <a:pt x="56379" y="37924"/>
                </a:lnTo>
                <a:lnTo>
                  <a:pt x="45096" y="48709"/>
                </a:lnTo>
                <a:lnTo>
                  <a:pt x="40373" y="54252"/>
                </a:lnTo>
                <a:lnTo>
                  <a:pt x="32585" y="65491"/>
                </a:lnTo>
                <a:lnTo>
                  <a:pt x="25949" y="76836"/>
                </a:lnTo>
                <a:lnTo>
                  <a:pt x="19824" y="88228"/>
                </a:lnTo>
                <a:lnTo>
                  <a:pt x="13927" y="99641"/>
                </a:lnTo>
                <a:lnTo>
                  <a:pt x="11021" y="106305"/>
                </a:lnTo>
                <a:lnTo>
                  <a:pt x="8131" y="113604"/>
                </a:lnTo>
                <a:lnTo>
                  <a:pt x="5252" y="121328"/>
                </a:lnTo>
                <a:lnTo>
                  <a:pt x="3333" y="128382"/>
                </a:lnTo>
                <a:lnTo>
                  <a:pt x="2053" y="134990"/>
                </a:lnTo>
                <a:lnTo>
                  <a:pt x="632" y="147412"/>
                </a:lnTo>
                <a:lnTo>
                  <a:pt x="0" y="159283"/>
                </a:lnTo>
                <a:lnTo>
                  <a:pt x="784" y="164163"/>
                </a:lnTo>
                <a:lnTo>
                  <a:pt x="4195" y="172125"/>
                </a:lnTo>
                <a:lnTo>
                  <a:pt x="11470" y="181963"/>
                </a:lnTo>
                <a:lnTo>
                  <a:pt x="16882" y="187974"/>
                </a:lnTo>
                <a:lnTo>
                  <a:pt x="19658" y="190910"/>
                </a:lnTo>
                <a:lnTo>
                  <a:pt x="23414" y="192868"/>
                </a:lnTo>
                <a:lnTo>
                  <a:pt x="27823" y="194173"/>
                </a:lnTo>
                <a:lnTo>
                  <a:pt x="32668" y="195043"/>
                </a:lnTo>
                <a:lnTo>
                  <a:pt x="36850" y="194671"/>
                </a:lnTo>
                <a:lnTo>
                  <a:pt x="40590" y="193470"/>
                </a:lnTo>
                <a:lnTo>
                  <a:pt x="74187" y="176587"/>
                </a:lnTo>
                <a:lnTo>
                  <a:pt x="79770" y="172841"/>
                </a:lnTo>
                <a:lnTo>
                  <a:pt x="85396" y="168440"/>
                </a:lnTo>
                <a:lnTo>
                  <a:pt x="91052" y="163600"/>
                </a:lnTo>
                <a:lnTo>
                  <a:pt x="95775" y="158469"/>
                </a:lnTo>
                <a:lnTo>
                  <a:pt x="103563" y="147687"/>
                </a:lnTo>
                <a:lnTo>
                  <a:pt x="117853" y="126356"/>
                </a:lnTo>
                <a:lnTo>
                  <a:pt x="123168" y="119352"/>
                </a:lnTo>
                <a:lnTo>
                  <a:pt x="128616" y="112777"/>
                </a:lnTo>
                <a:lnTo>
                  <a:pt x="134153" y="106489"/>
                </a:lnTo>
                <a:lnTo>
                  <a:pt x="138797" y="100392"/>
                </a:lnTo>
                <a:lnTo>
                  <a:pt x="146496" y="88538"/>
                </a:lnTo>
                <a:lnTo>
                  <a:pt x="153093" y="76919"/>
                </a:lnTo>
                <a:lnTo>
                  <a:pt x="156186" y="71154"/>
                </a:lnTo>
                <a:lnTo>
                  <a:pt x="159623" y="59668"/>
                </a:lnTo>
                <a:lnTo>
                  <a:pt x="160538" y="53938"/>
                </a:lnTo>
                <a:lnTo>
                  <a:pt x="164097" y="45031"/>
                </a:lnTo>
                <a:lnTo>
                  <a:pt x="166379" y="41323"/>
                </a:lnTo>
                <a:lnTo>
                  <a:pt x="168915" y="32122"/>
                </a:lnTo>
                <a:lnTo>
                  <a:pt x="170543" y="19795"/>
                </a:lnTo>
                <a:lnTo>
                  <a:pt x="170825" y="13109"/>
                </a:lnTo>
                <a:lnTo>
                  <a:pt x="169912" y="11469"/>
                </a:lnTo>
                <a:lnTo>
                  <a:pt x="168352" y="10375"/>
                </a:lnTo>
                <a:lnTo>
                  <a:pt x="166358" y="9646"/>
                </a:lnTo>
                <a:lnTo>
                  <a:pt x="165029" y="8208"/>
                </a:lnTo>
                <a:lnTo>
                  <a:pt x="164143" y="6296"/>
                </a:lnTo>
                <a:lnTo>
                  <a:pt x="163553" y="4069"/>
                </a:lnTo>
                <a:lnTo>
                  <a:pt x="163159" y="3537"/>
                </a:lnTo>
                <a:lnTo>
                  <a:pt x="162897" y="4135"/>
                </a:lnTo>
                <a:lnTo>
                  <a:pt x="162722" y="5486"/>
                </a:lnTo>
                <a:lnTo>
                  <a:pt x="163558" y="6387"/>
                </a:lnTo>
                <a:lnTo>
                  <a:pt x="165067" y="6987"/>
                </a:lnTo>
                <a:lnTo>
                  <a:pt x="167026" y="7387"/>
                </a:lnTo>
                <a:lnTo>
                  <a:pt x="168332" y="8607"/>
                </a:lnTo>
                <a:lnTo>
                  <a:pt x="169203" y="10372"/>
                </a:lnTo>
                <a:lnTo>
                  <a:pt x="170170" y="14874"/>
                </a:lnTo>
                <a:lnTo>
                  <a:pt x="170791" y="25525"/>
                </a:lnTo>
                <a:lnTo>
                  <a:pt x="170842" y="28319"/>
                </a:lnTo>
                <a:lnTo>
                  <a:pt x="173439" y="36503"/>
                </a:lnTo>
                <a:lnTo>
                  <a:pt x="175465" y="41352"/>
                </a:lnTo>
                <a:lnTo>
                  <a:pt x="176815" y="47442"/>
                </a:lnTo>
                <a:lnTo>
                  <a:pt x="177716" y="54360"/>
                </a:lnTo>
                <a:lnTo>
                  <a:pt x="178316" y="61829"/>
                </a:lnTo>
                <a:lnTo>
                  <a:pt x="179669" y="68714"/>
                </a:lnTo>
                <a:lnTo>
                  <a:pt x="181523" y="75209"/>
                </a:lnTo>
                <a:lnTo>
                  <a:pt x="183712" y="81444"/>
                </a:lnTo>
                <a:lnTo>
                  <a:pt x="191224" y="93451"/>
                </a:lnTo>
                <a:lnTo>
                  <a:pt x="195894" y="99320"/>
                </a:lnTo>
                <a:lnTo>
                  <a:pt x="199960" y="106090"/>
                </a:lnTo>
                <a:lnTo>
                  <a:pt x="203623" y="113461"/>
                </a:lnTo>
                <a:lnTo>
                  <a:pt x="210233" y="128319"/>
                </a:lnTo>
                <a:lnTo>
                  <a:pt x="216345" y="141272"/>
                </a:lnTo>
                <a:lnTo>
                  <a:pt x="219309" y="148345"/>
                </a:lnTo>
                <a:lnTo>
                  <a:pt x="222238" y="155919"/>
                </a:lnTo>
                <a:lnTo>
                  <a:pt x="225142" y="163826"/>
                </a:lnTo>
                <a:lnTo>
                  <a:pt x="228983" y="171954"/>
                </a:lnTo>
                <a:lnTo>
                  <a:pt x="233450" y="180230"/>
                </a:lnTo>
                <a:lnTo>
                  <a:pt x="238332" y="188605"/>
                </a:lnTo>
                <a:lnTo>
                  <a:pt x="241587" y="196094"/>
                </a:lnTo>
                <a:lnTo>
                  <a:pt x="243757" y="202991"/>
                </a:lnTo>
                <a:lnTo>
                  <a:pt x="245203" y="209494"/>
                </a:lnTo>
                <a:lnTo>
                  <a:pt x="247120" y="216687"/>
                </a:lnTo>
                <a:lnTo>
                  <a:pt x="251790" y="232300"/>
                </a:lnTo>
                <a:lnTo>
                  <a:pt x="253416" y="239510"/>
                </a:lnTo>
                <a:lnTo>
                  <a:pt x="254501" y="246223"/>
                </a:lnTo>
                <a:lnTo>
                  <a:pt x="255223" y="252603"/>
                </a:lnTo>
                <a:lnTo>
                  <a:pt x="255705" y="259714"/>
                </a:lnTo>
                <a:lnTo>
                  <a:pt x="256026" y="267312"/>
                </a:lnTo>
                <a:lnTo>
                  <a:pt x="256478" y="289118"/>
                </a:lnTo>
                <a:lnTo>
                  <a:pt x="256542" y="295487"/>
                </a:lnTo>
                <a:lnTo>
                  <a:pt x="255632" y="302591"/>
                </a:lnTo>
                <a:lnTo>
                  <a:pt x="254073" y="310184"/>
                </a:lnTo>
                <a:lnTo>
                  <a:pt x="252081" y="318104"/>
                </a:lnTo>
                <a:lnTo>
                  <a:pt x="249800" y="325289"/>
                </a:lnTo>
                <a:lnTo>
                  <a:pt x="247327" y="331984"/>
                </a:lnTo>
                <a:lnTo>
                  <a:pt x="242040" y="344502"/>
                </a:lnTo>
                <a:lnTo>
                  <a:pt x="236514" y="356416"/>
                </a:lnTo>
                <a:lnTo>
                  <a:pt x="230884" y="365521"/>
                </a:lnTo>
                <a:lnTo>
                  <a:pt x="225207" y="373695"/>
                </a:lnTo>
                <a:lnTo>
                  <a:pt x="219508" y="383678"/>
                </a:lnTo>
                <a:lnTo>
                  <a:pt x="215703" y="388055"/>
                </a:lnTo>
                <a:lnTo>
                  <a:pt x="211261" y="391925"/>
                </a:lnTo>
                <a:lnTo>
                  <a:pt x="206395" y="395458"/>
                </a:lnTo>
                <a:lnTo>
                  <a:pt x="198447" y="399383"/>
                </a:lnTo>
                <a:lnTo>
                  <a:pt x="190788" y="402080"/>
                </a:lnTo>
                <a:lnTo>
                  <a:pt x="186078" y="404133"/>
                </a:lnTo>
                <a:lnTo>
                  <a:pt x="181033" y="406454"/>
                </a:lnTo>
                <a:lnTo>
                  <a:pt x="176718" y="407048"/>
                </a:lnTo>
                <a:lnTo>
                  <a:pt x="172888" y="406493"/>
                </a:lnTo>
                <a:lnTo>
                  <a:pt x="166093" y="404287"/>
                </a:lnTo>
                <a:lnTo>
                  <a:pt x="159898" y="403307"/>
                </a:lnTo>
                <a:lnTo>
                  <a:pt x="155960" y="402093"/>
                </a:lnTo>
                <a:lnTo>
                  <a:pt x="151430" y="400332"/>
                </a:lnTo>
                <a:lnTo>
                  <a:pt x="146505" y="398205"/>
                </a:lnTo>
                <a:lnTo>
                  <a:pt x="143221" y="395834"/>
                </a:lnTo>
                <a:lnTo>
                  <a:pt x="141032" y="393301"/>
                </a:lnTo>
                <a:lnTo>
                  <a:pt x="135411" y="382646"/>
                </a:lnTo>
                <a:lnTo>
                  <a:pt x="132968" y="377842"/>
                </a:lnTo>
                <a:lnTo>
                  <a:pt x="130253" y="367424"/>
                </a:lnTo>
                <a:lnTo>
                  <a:pt x="129529" y="361978"/>
                </a:lnTo>
                <a:lnTo>
                  <a:pt x="131265" y="350848"/>
                </a:lnTo>
                <a:lnTo>
                  <a:pt x="134259" y="340504"/>
                </a:lnTo>
                <a:lnTo>
                  <a:pt x="135057" y="336412"/>
                </a:lnTo>
                <a:lnTo>
                  <a:pt x="136654" y="3253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23"/>
          <p:cNvSpPr/>
          <p:nvPr/>
        </p:nvSpPr>
        <p:spPr>
          <a:xfrm>
            <a:off x="3659513" y="3703475"/>
            <a:ext cx="389565" cy="307907"/>
          </a:xfrm>
          <a:custGeom>
            <a:avLst/>
            <a:gdLst/>
            <a:ahLst/>
            <a:cxnLst/>
            <a:rect l="0" t="0" r="0" b="0"/>
            <a:pathLst>
              <a:path w="389565" h="307907">
                <a:moveTo>
                  <a:pt x="140962" y="128432"/>
                </a:moveTo>
                <a:lnTo>
                  <a:pt x="140962" y="112832"/>
                </a:lnTo>
                <a:lnTo>
                  <a:pt x="140009" y="112317"/>
                </a:lnTo>
                <a:lnTo>
                  <a:pt x="136411" y="111745"/>
                </a:lnTo>
                <a:lnTo>
                  <a:pt x="134118" y="110640"/>
                </a:lnTo>
                <a:lnTo>
                  <a:pt x="126340" y="105486"/>
                </a:lnTo>
                <a:lnTo>
                  <a:pt x="120810" y="103946"/>
                </a:lnTo>
                <a:lnTo>
                  <a:pt x="112638" y="105802"/>
                </a:lnTo>
                <a:lnTo>
                  <a:pt x="103608" y="108850"/>
                </a:lnTo>
                <a:lnTo>
                  <a:pt x="96420" y="110203"/>
                </a:lnTo>
                <a:lnTo>
                  <a:pt x="87510" y="115886"/>
                </a:lnTo>
                <a:lnTo>
                  <a:pt x="77200" y="123808"/>
                </a:lnTo>
                <a:lnTo>
                  <a:pt x="66269" y="130504"/>
                </a:lnTo>
                <a:lnTo>
                  <a:pt x="55060" y="139196"/>
                </a:lnTo>
                <a:lnTo>
                  <a:pt x="49404" y="144180"/>
                </a:lnTo>
                <a:lnTo>
                  <a:pt x="44681" y="149408"/>
                </a:lnTo>
                <a:lnTo>
                  <a:pt x="40579" y="154799"/>
                </a:lnTo>
                <a:lnTo>
                  <a:pt x="36893" y="160298"/>
                </a:lnTo>
                <a:lnTo>
                  <a:pt x="33482" y="165868"/>
                </a:lnTo>
                <a:lnTo>
                  <a:pt x="30256" y="171487"/>
                </a:lnTo>
                <a:lnTo>
                  <a:pt x="27153" y="177138"/>
                </a:lnTo>
                <a:lnTo>
                  <a:pt x="24132" y="183762"/>
                </a:lnTo>
                <a:lnTo>
                  <a:pt x="21165" y="191037"/>
                </a:lnTo>
                <a:lnTo>
                  <a:pt x="18234" y="198743"/>
                </a:lnTo>
                <a:lnTo>
                  <a:pt x="15328" y="205786"/>
                </a:lnTo>
                <a:lnTo>
                  <a:pt x="12439" y="212387"/>
                </a:lnTo>
                <a:lnTo>
                  <a:pt x="9559" y="218692"/>
                </a:lnTo>
                <a:lnTo>
                  <a:pt x="6688" y="225753"/>
                </a:lnTo>
                <a:lnTo>
                  <a:pt x="3821" y="233318"/>
                </a:lnTo>
                <a:lnTo>
                  <a:pt x="957" y="241218"/>
                </a:lnTo>
                <a:lnTo>
                  <a:pt x="0" y="248390"/>
                </a:lnTo>
                <a:lnTo>
                  <a:pt x="315" y="255077"/>
                </a:lnTo>
                <a:lnTo>
                  <a:pt x="1477" y="261439"/>
                </a:lnTo>
                <a:lnTo>
                  <a:pt x="2252" y="267586"/>
                </a:lnTo>
                <a:lnTo>
                  <a:pt x="2769" y="273589"/>
                </a:lnTo>
                <a:lnTo>
                  <a:pt x="3113" y="279496"/>
                </a:lnTo>
                <a:lnTo>
                  <a:pt x="4295" y="284386"/>
                </a:lnTo>
                <a:lnTo>
                  <a:pt x="8148" y="292360"/>
                </a:lnTo>
                <a:lnTo>
                  <a:pt x="13036" y="299079"/>
                </a:lnTo>
                <a:lnTo>
                  <a:pt x="15673" y="302204"/>
                </a:lnTo>
                <a:lnTo>
                  <a:pt x="19336" y="304288"/>
                </a:lnTo>
                <a:lnTo>
                  <a:pt x="28485" y="306603"/>
                </a:lnTo>
                <a:lnTo>
                  <a:pt x="39796" y="307906"/>
                </a:lnTo>
                <a:lnTo>
                  <a:pt x="43038" y="307136"/>
                </a:lnTo>
                <a:lnTo>
                  <a:pt x="53104" y="301502"/>
                </a:lnTo>
                <a:lnTo>
                  <a:pt x="62544" y="296475"/>
                </a:lnTo>
                <a:lnTo>
                  <a:pt x="74018" y="288289"/>
                </a:lnTo>
                <a:lnTo>
                  <a:pt x="82951" y="280125"/>
                </a:lnTo>
                <a:lnTo>
                  <a:pt x="88000" y="275280"/>
                </a:lnTo>
                <a:lnTo>
                  <a:pt x="92319" y="270146"/>
                </a:lnTo>
                <a:lnTo>
                  <a:pt x="96151" y="264818"/>
                </a:lnTo>
                <a:lnTo>
                  <a:pt x="99658" y="259361"/>
                </a:lnTo>
                <a:lnTo>
                  <a:pt x="103901" y="253818"/>
                </a:lnTo>
                <a:lnTo>
                  <a:pt x="108634" y="248218"/>
                </a:lnTo>
                <a:lnTo>
                  <a:pt x="113695" y="242579"/>
                </a:lnTo>
                <a:lnTo>
                  <a:pt x="118021" y="236915"/>
                </a:lnTo>
                <a:lnTo>
                  <a:pt x="121858" y="231234"/>
                </a:lnTo>
                <a:lnTo>
                  <a:pt x="125368" y="225542"/>
                </a:lnTo>
                <a:lnTo>
                  <a:pt x="128661" y="218889"/>
                </a:lnTo>
                <a:lnTo>
                  <a:pt x="131809" y="211597"/>
                </a:lnTo>
                <a:lnTo>
                  <a:pt x="134860" y="203878"/>
                </a:lnTo>
                <a:lnTo>
                  <a:pt x="136894" y="196827"/>
                </a:lnTo>
                <a:lnTo>
                  <a:pt x="138250" y="190221"/>
                </a:lnTo>
                <a:lnTo>
                  <a:pt x="139154" y="183912"/>
                </a:lnTo>
                <a:lnTo>
                  <a:pt x="139756" y="177802"/>
                </a:lnTo>
                <a:lnTo>
                  <a:pt x="140158" y="171822"/>
                </a:lnTo>
                <a:lnTo>
                  <a:pt x="140604" y="161052"/>
                </a:lnTo>
                <a:lnTo>
                  <a:pt x="140803" y="153090"/>
                </a:lnTo>
                <a:lnTo>
                  <a:pt x="138351" y="143836"/>
                </a:lnTo>
                <a:lnTo>
                  <a:pt x="135039" y="134326"/>
                </a:lnTo>
                <a:lnTo>
                  <a:pt x="133567" y="126924"/>
                </a:lnTo>
                <a:lnTo>
                  <a:pt x="132221" y="124569"/>
                </a:lnTo>
                <a:lnTo>
                  <a:pt x="130373" y="122999"/>
                </a:lnTo>
                <a:lnTo>
                  <a:pt x="123930" y="119914"/>
                </a:lnTo>
                <a:lnTo>
                  <a:pt x="128401" y="124427"/>
                </a:lnTo>
                <a:lnTo>
                  <a:pt x="129730" y="127667"/>
                </a:lnTo>
                <a:lnTo>
                  <a:pt x="131207" y="136347"/>
                </a:lnTo>
                <a:lnTo>
                  <a:pt x="131864" y="144015"/>
                </a:lnTo>
                <a:lnTo>
                  <a:pt x="132039" y="147393"/>
                </a:lnTo>
                <a:lnTo>
                  <a:pt x="134773" y="156227"/>
                </a:lnTo>
                <a:lnTo>
                  <a:pt x="136836" y="161249"/>
                </a:lnTo>
                <a:lnTo>
                  <a:pt x="138211" y="167455"/>
                </a:lnTo>
                <a:lnTo>
                  <a:pt x="139128" y="174450"/>
                </a:lnTo>
                <a:lnTo>
                  <a:pt x="139739" y="181971"/>
                </a:lnTo>
                <a:lnTo>
                  <a:pt x="141099" y="188890"/>
                </a:lnTo>
                <a:lnTo>
                  <a:pt x="142958" y="195407"/>
                </a:lnTo>
                <a:lnTo>
                  <a:pt x="145150" y="201657"/>
                </a:lnTo>
                <a:lnTo>
                  <a:pt x="148516" y="207729"/>
                </a:lnTo>
                <a:lnTo>
                  <a:pt x="152665" y="213682"/>
                </a:lnTo>
                <a:lnTo>
                  <a:pt x="157337" y="219555"/>
                </a:lnTo>
                <a:lnTo>
                  <a:pt x="161403" y="225376"/>
                </a:lnTo>
                <a:lnTo>
                  <a:pt x="165067" y="231161"/>
                </a:lnTo>
                <a:lnTo>
                  <a:pt x="168462" y="236923"/>
                </a:lnTo>
                <a:lnTo>
                  <a:pt x="171677" y="242669"/>
                </a:lnTo>
                <a:lnTo>
                  <a:pt x="177791" y="254134"/>
                </a:lnTo>
                <a:lnTo>
                  <a:pt x="181706" y="257954"/>
                </a:lnTo>
                <a:lnTo>
                  <a:pt x="186222" y="260500"/>
                </a:lnTo>
                <a:lnTo>
                  <a:pt x="196320" y="264282"/>
                </a:lnTo>
                <a:lnTo>
                  <a:pt x="207157" y="269137"/>
                </a:lnTo>
                <a:lnTo>
                  <a:pt x="215784" y="271930"/>
                </a:lnTo>
                <a:lnTo>
                  <a:pt x="223746" y="273171"/>
                </a:lnTo>
                <a:lnTo>
                  <a:pt x="233635" y="273724"/>
                </a:lnTo>
                <a:lnTo>
                  <a:pt x="244380" y="273969"/>
                </a:lnTo>
                <a:lnTo>
                  <a:pt x="249912" y="274034"/>
                </a:lnTo>
                <a:lnTo>
                  <a:pt x="254552" y="273125"/>
                </a:lnTo>
                <a:lnTo>
                  <a:pt x="262249" y="269575"/>
                </a:lnTo>
                <a:lnTo>
                  <a:pt x="271385" y="262282"/>
                </a:lnTo>
                <a:lnTo>
                  <a:pt x="280842" y="252691"/>
                </a:lnTo>
                <a:lnTo>
                  <a:pt x="284698" y="247467"/>
                </a:lnTo>
                <a:lnTo>
                  <a:pt x="288221" y="242078"/>
                </a:lnTo>
                <a:lnTo>
                  <a:pt x="292474" y="236581"/>
                </a:lnTo>
                <a:lnTo>
                  <a:pt x="297215" y="231012"/>
                </a:lnTo>
                <a:lnTo>
                  <a:pt x="302281" y="225393"/>
                </a:lnTo>
                <a:lnTo>
                  <a:pt x="305658" y="219743"/>
                </a:lnTo>
                <a:lnTo>
                  <a:pt x="307909" y="214071"/>
                </a:lnTo>
                <a:lnTo>
                  <a:pt x="309410" y="208385"/>
                </a:lnTo>
                <a:lnTo>
                  <a:pt x="311363" y="201736"/>
                </a:lnTo>
                <a:lnTo>
                  <a:pt x="318662" y="178727"/>
                </a:lnTo>
                <a:lnTo>
                  <a:pt x="324080" y="162215"/>
                </a:lnTo>
                <a:lnTo>
                  <a:pt x="325905" y="153812"/>
                </a:lnTo>
                <a:lnTo>
                  <a:pt x="327123" y="145352"/>
                </a:lnTo>
                <a:lnTo>
                  <a:pt x="327933" y="136854"/>
                </a:lnTo>
                <a:lnTo>
                  <a:pt x="328474" y="128332"/>
                </a:lnTo>
                <a:lnTo>
                  <a:pt x="328835" y="119793"/>
                </a:lnTo>
                <a:lnTo>
                  <a:pt x="329236" y="102685"/>
                </a:lnTo>
                <a:lnTo>
                  <a:pt x="329514" y="64399"/>
                </a:lnTo>
                <a:lnTo>
                  <a:pt x="328576" y="57169"/>
                </a:lnTo>
                <a:lnTo>
                  <a:pt x="326998" y="49490"/>
                </a:lnTo>
                <a:lnTo>
                  <a:pt x="324993" y="41515"/>
                </a:lnTo>
                <a:lnTo>
                  <a:pt x="323657" y="35244"/>
                </a:lnTo>
                <a:lnTo>
                  <a:pt x="322172" y="25738"/>
                </a:lnTo>
                <a:lnTo>
                  <a:pt x="321512" y="18338"/>
                </a:lnTo>
                <a:lnTo>
                  <a:pt x="321140" y="8817"/>
                </a:lnTo>
                <a:lnTo>
                  <a:pt x="320987" y="0"/>
                </a:lnTo>
                <a:lnTo>
                  <a:pt x="320984" y="82481"/>
                </a:lnTo>
                <a:lnTo>
                  <a:pt x="321937" y="89225"/>
                </a:lnTo>
                <a:lnTo>
                  <a:pt x="323524" y="96579"/>
                </a:lnTo>
                <a:lnTo>
                  <a:pt x="325535" y="104339"/>
                </a:lnTo>
                <a:lnTo>
                  <a:pt x="327828" y="112370"/>
                </a:lnTo>
                <a:lnTo>
                  <a:pt x="332916" y="128913"/>
                </a:lnTo>
                <a:lnTo>
                  <a:pt x="335606" y="136373"/>
                </a:lnTo>
                <a:lnTo>
                  <a:pt x="338352" y="143251"/>
                </a:lnTo>
                <a:lnTo>
                  <a:pt x="341135" y="149741"/>
                </a:lnTo>
                <a:lnTo>
                  <a:pt x="343943" y="156926"/>
                </a:lnTo>
                <a:lnTo>
                  <a:pt x="349603" y="172529"/>
                </a:lnTo>
                <a:lnTo>
                  <a:pt x="351493" y="180690"/>
                </a:lnTo>
                <a:lnTo>
                  <a:pt x="352754" y="188988"/>
                </a:lnTo>
                <a:lnTo>
                  <a:pt x="353594" y="197377"/>
                </a:lnTo>
                <a:lnTo>
                  <a:pt x="354154" y="204876"/>
                </a:lnTo>
                <a:lnTo>
                  <a:pt x="354527" y="211780"/>
                </a:lnTo>
                <a:lnTo>
                  <a:pt x="354776" y="218287"/>
                </a:lnTo>
                <a:lnTo>
                  <a:pt x="355895" y="224530"/>
                </a:lnTo>
                <a:lnTo>
                  <a:pt x="357593" y="230598"/>
                </a:lnTo>
                <a:lnTo>
                  <a:pt x="359678" y="236548"/>
                </a:lnTo>
                <a:lnTo>
                  <a:pt x="364534" y="245698"/>
                </a:lnTo>
                <a:lnTo>
                  <a:pt x="369867" y="252940"/>
                </a:lnTo>
                <a:lnTo>
                  <a:pt x="375412" y="259334"/>
                </a:lnTo>
                <a:lnTo>
                  <a:pt x="381051" y="267891"/>
                </a:lnTo>
                <a:lnTo>
                  <a:pt x="387882" y="279805"/>
                </a:lnTo>
                <a:lnTo>
                  <a:pt x="388817" y="283974"/>
                </a:lnTo>
                <a:lnTo>
                  <a:pt x="389564" y="2913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24"/>
          <p:cNvSpPr/>
          <p:nvPr/>
        </p:nvSpPr>
        <p:spPr>
          <a:xfrm>
            <a:off x="3886240" y="3754871"/>
            <a:ext cx="317143" cy="188480"/>
          </a:xfrm>
          <a:custGeom>
            <a:avLst/>
            <a:gdLst/>
            <a:ahLst/>
            <a:cxnLst/>
            <a:rect l="0" t="0" r="0" b="0"/>
            <a:pathLst>
              <a:path w="317143" h="188480">
                <a:moveTo>
                  <a:pt x="17105" y="59891"/>
                </a:moveTo>
                <a:lnTo>
                  <a:pt x="12554" y="55341"/>
                </a:lnTo>
                <a:lnTo>
                  <a:pt x="10261" y="53999"/>
                </a:lnTo>
                <a:lnTo>
                  <a:pt x="417" y="51423"/>
                </a:lnTo>
                <a:lnTo>
                  <a:pt x="0" y="51328"/>
                </a:lnTo>
                <a:lnTo>
                  <a:pt x="33130" y="51319"/>
                </a:lnTo>
                <a:lnTo>
                  <a:pt x="38266" y="50366"/>
                </a:lnTo>
                <a:lnTo>
                  <a:pt x="43594" y="48779"/>
                </a:lnTo>
                <a:lnTo>
                  <a:pt x="49052" y="46768"/>
                </a:lnTo>
                <a:lnTo>
                  <a:pt x="55548" y="45427"/>
                </a:lnTo>
                <a:lnTo>
                  <a:pt x="62736" y="44534"/>
                </a:lnTo>
                <a:lnTo>
                  <a:pt x="70385" y="43938"/>
                </a:lnTo>
                <a:lnTo>
                  <a:pt x="77390" y="42588"/>
                </a:lnTo>
                <a:lnTo>
                  <a:pt x="83965" y="40736"/>
                </a:lnTo>
                <a:lnTo>
                  <a:pt x="112756" y="30919"/>
                </a:lnTo>
                <a:lnTo>
                  <a:pt x="120877" y="29146"/>
                </a:lnTo>
                <a:lnTo>
                  <a:pt x="129149" y="27965"/>
                </a:lnTo>
                <a:lnTo>
                  <a:pt x="137521" y="27177"/>
                </a:lnTo>
                <a:lnTo>
                  <a:pt x="145007" y="25699"/>
                </a:lnTo>
                <a:lnTo>
                  <a:pt x="151903" y="23761"/>
                </a:lnTo>
                <a:lnTo>
                  <a:pt x="181209" y="13808"/>
                </a:lnTo>
                <a:lnTo>
                  <a:pt x="188420" y="12024"/>
                </a:lnTo>
                <a:lnTo>
                  <a:pt x="195132" y="10835"/>
                </a:lnTo>
                <a:lnTo>
                  <a:pt x="201512" y="10042"/>
                </a:lnTo>
                <a:lnTo>
                  <a:pt x="207670" y="8561"/>
                </a:lnTo>
                <a:lnTo>
                  <a:pt x="213681" y="6621"/>
                </a:lnTo>
                <a:lnTo>
                  <a:pt x="219593" y="4375"/>
                </a:lnTo>
                <a:lnTo>
                  <a:pt x="228702" y="1880"/>
                </a:lnTo>
                <a:lnTo>
                  <a:pt x="235925" y="771"/>
                </a:lnTo>
                <a:lnTo>
                  <a:pt x="245347" y="147"/>
                </a:lnTo>
                <a:lnTo>
                  <a:pt x="251260" y="0"/>
                </a:lnTo>
                <a:lnTo>
                  <a:pt x="254171" y="914"/>
                </a:lnTo>
                <a:lnTo>
                  <a:pt x="263146" y="6684"/>
                </a:lnTo>
                <a:lnTo>
                  <a:pt x="265521" y="8621"/>
                </a:lnTo>
                <a:lnTo>
                  <a:pt x="269752" y="12657"/>
                </a:lnTo>
                <a:lnTo>
                  <a:pt x="271261" y="15067"/>
                </a:lnTo>
                <a:lnTo>
                  <a:pt x="272939" y="20285"/>
                </a:lnTo>
                <a:lnTo>
                  <a:pt x="276223" y="25778"/>
                </a:lnTo>
                <a:lnTo>
                  <a:pt x="278433" y="28577"/>
                </a:lnTo>
                <a:lnTo>
                  <a:pt x="279906" y="32347"/>
                </a:lnTo>
                <a:lnTo>
                  <a:pt x="280888" y="36766"/>
                </a:lnTo>
                <a:lnTo>
                  <a:pt x="281543" y="41617"/>
                </a:lnTo>
                <a:lnTo>
                  <a:pt x="282931" y="46756"/>
                </a:lnTo>
                <a:lnTo>
                  <a:pt x="284810" y="52087"/>
                </a:lnTo>
                <a:lnTo>
                  <a:pt x="287015" y="57546"/>
                </a:lnTo>
                <a:lnTo>
                  <a:pt x="288485" y="63090"/>
                </a:lnTo>
                <a:lnTo>
                  <a:pt x="289464" y="68691"/>
                </a:lnTo>
                <a:lnTo>
                  <a:pt x="290118" y="74330"/>
                </a:lnTo>
                <a:lnTo>
                  <a:pt x="291506" y="79995"/>
                </a:lnTo>
                <a:lnTo>
                  <a:pt x="293384" y="85676"/>
                </a:lnTo>
                <a:lnTo>
                  <a:pt x="295588" y="91369"/>
                </a:lnTo>
                <a:lnTo>
                  <a:pt x="297058" y="97069"/>
                </a:lnTo>
                <a:lnTo>
                  <a:pt x="298037" y="102774"/>
                </a:lnTo>
                <a:lnTo>
                  <a:pt x="298690" y="108482"/>
                </a:lnTo>
                <a:lnTo>
                  <a:pt x="299127" y="114193"/>
                </a:lnTo>
                <a:lnTo>
                  <a:pt x="299417" y="119905"/>
                </a:lnTo>
                <a:lnTo>
                  <a:pt x="299825" y="134505"/>
                </a:lnTo>
                <a:lnTo>
                  <a:pt x="299882" y="138209"/>
                </a:lnTo>
                <a:lnTo>
                  <a:pt x="300873" y="142583"/>
                </a:lnTo>
                <a:lnTo>
                  <a:pt x="302486" y="147404"/>
                </a:lnTo>
                <a:lnTo>
                  <a:pt x="304514" y="152523"/>
                </a:lnTo>
                <a:lnTo>
                  <a:pt x="305866" y="156888"/>
                </a:lnTo>
                <a:lnTo>
                  <a:pt x="306767" y="160751"/>
                </a:lnTo>
                <a:lnTo>
                  <a:pt x="308214" y="169243"/>
                </a:lnTo>
                <a:lnTo>
                  <a:pt x="310951" y="172945"/>
                </a:lnTo>
                <a:lnTo>
                  <a:pt x="313015" y="175265"/>
                </a:lnTo>
                <a:lnTo>
                  <a:pt x="314390" y="177764"/>
                </a:lnTo>
                <a:lnTo>
                  <a:pt x="315919" y="183082"/>
                </a:lnTo>
                <a:lnTo>
                  <a:pt x="317142" y="1884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25"/>
          <p:cNvSpPr/>
          <p:nvPr/>
        </p:nvSpPr>
        <p:spPr>
          <a:xfrm>
            <a:off x="4194809" y="3652033"/>
            <a:ext cx="411482" cy="272819"/>
          </a:xfrm>
          <a:custGeom>
            <a:avLst/>
            <a:gdLst/>
            <a:ahLst/>
            <a:cxnLst/>
            <a:rect l="0" t="0" r="0" b="0"/>
            <a:pathLst>
              <a:path w="411482" h="272819">
                <a:moveTo>
                  <a:pt x="0" y="34142"/>
                </a:moveTo>
                <a:lnTo>
                  <a:pt x="4552" y="38692"/>
                </a:lnTo>
                <a:lnTo>
                  <a:pt x="5892" y="40986"/>
                </a:lnTo>
                <a:lnTo>
                  <a:pt x="7382" y="46073"/>
                </a:lnTo>
                <a:lnTo>
                  <a:pt x="9684" y="48763"/>
                </a:lnTo>
                <a:lnTo>
                  <a:pt x="24526" y="59925"/>
                </a:lnTo>
                <a:lnTo>
                  <a:pt x="27781" y="62761"/>
                </a:lnTo>
                <a:lnTo>
                  <a:pt x="33937" y="70991"/>
                </a:lnTo>
                <a:lnTo>
                  <a:pt x="36913" y="75853"/>
                </a:lnTo>
                <a:lnTo>
                  <a:pt x="39849" y="81952"/>
                </a:lnTo>
                <a:lnTo>
                  <a:pt x="42758" y="88875"/>
                </a:lnTo>
                <a:lnTo>
                  <a:pt x="45651" y="96348"/>
                </a:lnTo>
                <a:lnTo>
                  <a:pt x="48531" y="103235"/>
                </a:lnTo>
                <a:lnTo>
                  <a:pt x="51405" y="109731"/>
                </a:lnTo>
                <a:lnTo>
                  <a:pt x="54272" y="115967"/>
                </a:lnTo>
                <a:lnTo>
                  <a:pt x="57136" y="122982"/>
                </a:lnTo>
                <a:lnTo>
                  <a:pt x="59999" y="130516"/>
                </a:lnTo>
                <a:lnTo>
                  <a:pt x="62860" y="138396"/>
                </a:lnTo>
                <a:lnTo>
                  <a:pt x="65719" y="145555"/>
                </a:lnTo>
                <a:lnTo>
                  <a:pt x="68578" y="152232"/>
                </a:lnTo>
                <a:lnTo>
                  <a:pt x="71436" y="158589"/>
                </a:lnTo>
                <a:lnTo>
                  <a:pt x="74294" y="165684"/>
                </a:lnTo>
                <a:lnTo>
                  <a:pt x="80010" y="181187"/>
                </a:lnTo>
                <a:lnTo>
                  <a:pt x="82868" y="188370"/>
                </a:lnTo>
                <a:lnTo>
                  <a:pt x="85725" y="195063"/>
                </a:lnTo>
                <a:lnTo>
                  <a:pt x="91440" y="207580"/>
                </a:lnTo>
                <a:lnTo>
                  <a:pt x="102870" y="231138"/>
                </a:lnTo>
                <a:lnTo>
                  <a:pt x="105728" y="236910"/>
                </a:lnTo>
                <a:lnTo>
                  <a:pt x="108586" y="241710"/>
                </a:lnTo>
                <a:lnTo>
                  <a:pt x="114300" y="249584"/>
                </a:lnTo>
                <a:lnTo>
                  <a:pt x="117476" y="256259"/>
                </a:lnTo>
                <a:lnTo>
                  <a:pt x="118322" y="259372"/>
                </a:lnTo>
                <a:lnTo>
                  <a:pt x="119839" y="261448"/>
                </a:lnTo>
                <a:lnTo>
                  <a:pt x="121803" y="262832"/>
                </a:lnTo>
                <a:lnTo>
                  <a:pt x="124065" y="263754"/>
                </a:lnTo>
                <a:lnTo>
                  <a:pt x="134778" y="272141"/>
                </a:lnTo>
                <a:lnTo>
                  <a:pt x="135572" y="272818"/>
                </a:lnTo>
                <a:lnTo>
                  <a:pt x="136101" y="272317"/>
                </a:lnTo>
                <a:lnTo>
                  <a:pt x="136690" y="269220"/>
                </a:lnTo>
                <a:lnTo>
                  <a:pt x="137799" y="268013"/>
                </a:lnTo>
                <a:lnTo>
                  <a:pt x="139491" y="267208"/>
                </a:lnTo>
                <a:lnTo>
                  <a:pt x="141572" y="266672"/>
                </a:lnTo>
                <a:lnTo>
                  <a:pt x="142959" y="264409"/>
                </a:lnTo>
                <a:lnTo>
                  <a:pt x="144500" y="256816"/>
                </a:lnTo>
                <a:lnTo>
                  <a:pt x="145185" y="249630"/>
                </a:lnTo>
                <a:lnTo>
                  <a:pt x="145368" y="246381"/>
                </a:lnTo>
                <a:lnTo>
                  <a:pt x="146442" y="241357"/>
                </a:lnTo>
                <a:lnTo>
                  <a:pt x="148111" y="235150"/>
                </a:lnTo>
                <a:lnTo>
                  <a:pt x="150176" y="228155"/>
                </a:lnTo>
                <a:lnTo>
                  <a:pt x="151552" y="220634"/>
                </a:lnTo>
                <a:lnTo>
                  <a:pt x="152470" y="212762"/>
                </a:lnTo>
                <a:lnTo>
                  <a:pt x="153082" y="204657"/>
                </a:lnTo>
                <a:lnTo>
                  <a:pt x="154442" y="197349"/>
                </a:lnTo>
                <a:lnTo>
                  <a:pt x="156302" y="190571"/>
                </a:lnTo>
                <a:lnTo>
                  <a:pt x="174425" y="136634"/>
                </a:lnTo>
                <a:lnTo>
                  <a:pt x="177244" y="129140"/>
                </a:lnTo>
                <a:lnTo>
                  <a:pt x="180075" y="122239"/>
                </a:lnTo>
                <a:lnTo>
                  <a:pt x="182916" y="115733"/>
                </a:lnTo>
                <a:lnTo>
                  <a:pt x="186713" y="109491"/>
                </a:lnTo>
                <a:lnTo>
                  <a:pt x="191151" y="103424"/>
                </a:lnTo>
                <a:lnTo>
                  <a:pt x="196014" y="97475"/>
                </a:lnTo>
                <a:lnTo>
                  <a:pt x="199256" y="92557"/>
                </a:lnTo>
                <a:lnTo>
                  <a:pt x="202859" y="84551"/>
                </a:lnTo>
                <a:lnTo>
                  <a:pt x="207000" y="77818"/>
                </a:lnTo>
                <a:lnTo>
                  <a:pt x="212015" y="71651"/>
                </a:lnTo>
                <a:lnTo>
                  <a:pt x="217419" y="65735"/>
                </a:lnTo>
                <a:lnTo>
                  <a:pt x="220194" y="63777"/>
                </a:lnTo>
                <a:lnTo>
                  <a:pt x="225816" y="61600"/>
                </a:lnTo>
                <a:lnTo>
                  <a:pt x="238344" y="60012"/>
                </a:lnTo>
                <a:lnTo>
                  <a:pt x="247263" y="59872"/>
                </a:lnTo>
                <a:lnTo>
                  <a:pt x="252757" y="64414"/>
                </a:lnTo>
                <a:lnTo>
                  <a:pt x="254230" y="66706"/>
                </a:lnTo>
                <a:lnTo>
                  <a:pt x="255867" y="71792"/>
                </a:lnTo>
                <a:lnTo>
                  <a:pt x="257256" y="73529"/>
                </a:lnTo>
                <a:lnTo>
                  <a:pt x="259134" y="74688"/>
                </a:lnTo>
                <a:lnTo>
                  <a:pt x="261338" y="75460"/>
                </a:lnTo>
                <a:lnTo>
                  <a:pt x="266328" y="78858"/>
                </a:lnTo>
                <a:lnTo>
                  <a:pt x="274493" y="86126"/>
                </a:lnTo>
                <a:lnTo>
                  <a:pt x="277293" y="88800"/>
                </a:lnTo>
                <a:lnTo>
                  <a:pt x="280112" y="90583"/>
                </a:lnTo>
                <a:lnTo>
                  <a:pt x="289782" y="93679"/>
                </a:lnTo>
                <a:lnTo>
                  <a:pt x="297977" y="99948"/>
                </a:lnTo>
                <a:lnTo>
                  <a:pt x="303250" y="101489"/>
                </a:lnTo>
                <a:lnTo>
                  <a:pt x="311308" y="102174"/>
                </a:lnTo>
                <a:lnTo>
                  <a:pt x="316124" y="102356"/>
                </a:lnTo>
                <a:lnTo>
                  <a:pt x="320287" y="101525"/>
                </a:lnTo>
                <a:lnTo>
                  <a:pt x="330697" y="96758"/>
                </a:lnTo>
                <a:lnTo>
                  <a:pt x="336841" y="95309"/>
                </a:lnTo>
                <a:lnTo>
                  <a:pt x="342748" y="92124"/>
                </a:lnTo>
                <a:lnTo>
                  <a:pt x="353968" y="84977"/>
                </a:lnTo>
                <a:lnTo>
                  <a:pt x="358851" y="82319"/>
                </a:lnTo>
                <a:lnTo>
                  <a:pt x="366817" y="74286"/>
                </a:lnTo>
                <a:lnTo>
                  <a:pt x="370275" y="69477"/>
                </a:lnTo>
                <a:lnTo>
                  <a:pt x="376657" y="61594"/>
                </a:lnTo>
                <a:lnTo>
                  <a:pt x="379693" y="58158"/>
                </a:lnTo>
                <a:lnTo>
                  <a:pt x="381716" y="54915"/>
                </a:lnTo>
                <a:lnTo>
                  <a:pt x="383964" y="48772"/>
                </a:lnTo>
                <a:lnTo>
                  <a:pt x="387504" y="42866"/>
                </a:lnTo>
                <a:lnTo>
                  <a:pt x="389781" y="39958"/>
                </a:lnTo>
                <a:lnTo>
                  <a:pt x="392311" y="34187"/>
                </a:lnTo>
                <a:lnTo>
                  <a:pt x="392986" y="31314"/>
                </a:lnTo>
                <a:lnTo>
                  <a:pt x="392483" y="28446"/>
                </a:lnTo>
                <a:lnTo>
                  <a:pt x="389385" y="22720"/>
                </a:lnTo>
                <a:lnTo>
                  <a:pt x="387373" y="17000"/>
                </a:lnTo>
                <a:lnTo>
                  <a:pt x="386836" y="14142"/>
                </a:lnTo>
                <a:lnTo>
                  <a:pt x="383700" y="8425"/>
                </a:lnTo>
                <a:lnTo>
                  <a:pt x="381530" y="5567"/>
                </a:lnTo>
                <a:lnTo>
                  <a:pt x="379131" y="3662"/>
                </a:lnTo>
                <a:lnTo>
                  <a:pt x="376579" y="2392"/>
                </a:lnTo>
                <a:lnTo>
                  <a:pt x="371204" y="981"/>
                </a:lnTo>
                <a:lnTo>
                  <a:pt x="359992" y="75"/>
                </a:lnTo>
                <a:lnTo>
                  <a:pt x="357153" y="0"/>
                </a:lnTo>
                <a:lnTo>
                  <a:pt x="348917" y="2458"/>
                </a:lnTo>
                <a:lnTo>
                  <a:pt x="339859" y="6725"/>
                </a:lnTo>
                <a:lnTo>
                  <a:pt x="332659" y="11796"/>
                </a:lnTo>
                <a:lnTo>
                  <a:pt x="323744" y="19766"/>
                </a:lnTo>
                <a:lnTo>
                  <a:pt x="318699" y="24558"/>
                </a:lnTo>
                <a:lnTo>
                  <a:pt x="314384" y="29657"/>
                </a:lnTo>
                <a:lnTo>
                  <a:pt x="310554" y="34962"/>
                </a:lnTo>
                <a:lnTo>
                  <a:pt x="307049" y="40404"/>
                </a:lnTo>
                <a:lnTo>
                  <a:pt x="303760" y="46889"/>
                </a:lnTo>
                <a:lnTo>
                  <a:pt x="300614" y="54070"/>
                </a:lnTo>
                <a:lnTo>
                  <a:pt x="297565" y="61714"/>
                </a:lnTo>
                <a:lnTo>
                  <a:pt x="291636" y="77829"/>
                </a:lnTo>
                <a:lnTo>
                  <a:pt x="280069" y="111457"/>
                </a:lnTo>
                <a:lnTo>
                  <a:pt x="278153" y="119975"/>
                </a:lnTo>
                <a:lnTo>
                  <a:pt x="276875" y="128512"/>
                </a:lnTo>
                <a:lnTo>
                  <a:pt x="276024" y="137060"/>
                </a:lnTo>
                <a:lnTo>
                  <a:pt x="275456" y="145616"/>
                </a:lnTo>
                <a:lnTo>
                  <a:pt x="275078" y="154178"/>
                </a:lnTo>
                <a:lnTo>
                  <a:pt x="274657" y="171311"/>
                </a:lnTo>
                <a:lnTo>
                  <a:pt x="274470" y="188451"/>
                </a:lnTo>
                <a:lnTo>
                  <a:pt x="275373" y="196070"/>
                </a:lnTo>
                <a:lnTo>
                  <a:pt x="276927" y="203054"/>
                </a:lnTo>
                <a:lnTo>
                  <a:pt x="278915" y="209615"/>
                </a:lnTo>
                <a:lnTo>
                  <a:pt x="281194" y="214941"/>
                </a:lnTo>
                <a:lnTo>
                  <a:pt x="286266" y="223399"/>
                </a:lnTo>
                <a:lnTo>
                  <a:pt x="288951" y="227941"/>
                </a:lnTo>
                <a:lnTo>
                  <a:pt x="291695" y="232874"/>
                </a:lnTo>
                <a:lnTo>
                  <a:pt x="294475" y="238067"/>
                </a:lnTo>
                <a:lnTo>
                  <a:pt x="297282" y="241530"/>
                </a:lnTo>
                <a:lnTo>
                  <a:pt x="300106" y="243838"/>
                </a:lnTo>
                <a:lnTo>
                  <a:pt x="302941" y="245376"/>
                </a:lnTo>
                <a:lnTo>
                  <a:pt x="308631" y="247086"/>
                </a:lnTo>
                <a:lnTo>
                  <a:pt x="320044" y="248184"/>
                </a:lnTo>
                <a:lnTo>
                  <a:pt x="328614" y="248374"/>
                </a:lnTo>
                <a:lnTo>
                  <a:pt x="336869" y="245879"/>
                </a:lnTo>
                <a:lnTo>
                  <a:pt x="345935" y="241594"/>
                </a:lnTo>
                <a:lnTo>
                  <a:pt x="353139" y="236516"/>
                </a:lnTo>
                <a:lnTo>
                  <a:pt x="357346" y="231922"/>
                </a:lnTo>
                <a:lnTo>
                  <a:pt x="362056" y="226003"/>
                </a:lnTo>
                <a:lnTo>
                  <a:pt x="367101" y="219199"/>
                </a:lnTo>
                <a:lnTo>
                  <a:pt x="372369" y="213711"/>
                </a:lnTo>
                <a:lnTo>
                  <a:pt x="377787" y="209099"/>
                </a:lnTo>
                <a:lnTo>
                  <a:pt x="387933" y="201436"/>
                </a:lnTo>
                <a:lnTo>
                  <a:pt x="395617" y="194855"/>
                </a:lnTo>
                <a:lnTo>
                  <a:pt x="402208" y="188755"/>
                </a:lnTo>
                <a:lnTo>
                  <a:pt x="411481" y="1798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26"/>
          <p:cNvSpPr/>
          <p:nvPr/>
        </p:nvSpPr>
        <p:spPr>
          <a:xfrm>
            <a:off x="569954" y="2246499"/>
            <a:ext cx="204394" cy="461067"/>
          </a:xfrm>
          <a:custGeom>
            <a:avLst/>
            <a:gdLst/>
            <a:ahLst/>
            <a:cxnLst/>
            <a:rect l="0" t="0" r="0" b="0"/>
            <a:pathLst>
              <a:path w="204394" h="461067">
                <a:moveTo>
                  <a:pt x="75840" y="85221"/>
                </a:moveTo>
                <a:lnTo>
                  <a:pt x="71290" y="80670"/>
                </a:lnTo>
                <a:lnTo>
                  <a:pt x="68997" y="80282"/>
                </a:lnTo>
                <a:lnTo>
                  <a:pt x="66515" y="80975"/>
                </a:lnTo>
                <a:lnTo>
                  <a:pt x="59153" y="84972"/>
                </a:lnTo>
                <a:lnTo>
                  <a:pt x="52894" y="85171"/>
                </a:lnTo>
                <a:lnTo>
                  <a:pt x="51355" y="85199"/>
                </a:lnTo>
                <a:lnTo>
                  <a:pt x="50944" y="86159"/>
                </a:lnTo>
                <a:lnTo>
                  <a:pt x="50488" y="89765"/>
                </a:lnTo>
                <a:lnTo>
                  <a:pt x="51319" y="91108"/>
                </a:lnTo>
                <a:lnTo>
                  <a:pt x="52825" y="92003"/>
                </a:lnTo>
                <a:lnTo>
                  <a:pt x="54782" y="92600"/>
                </a:lnTo>
                <a:lnTo>
                  <a:pt x="56086" y="93950"/>
                </a:lnTo>
                <a:lnTo>
                  <a:pt x="56956" y="95802"/>
                </a:lnTo>
                <a:lnTo>
                  <a:pt x="57922" y="100401"/>
                </a:lnTo>
                <a:lnTo>
                  <a:pt x="58594" y="113913"/>
                </a:lnTo>
                <a:lnTo>
                  <a:pt x="59580" y="116731"/>
                </a:lnTo>
                <a:lnTo>
                  <a:pt x="68007" y="130639"/>
                </a:lnTo>
                <a:lnTo>
                  <a:pt x="73311" y="140649"/>
                </a:lnTo>
                <a:lnTo>
                  <a:pt x="78844" y="151448"/>
                </a:lnTo>
                <a:lnTo>
                  <a:pt x="81938" y="162597"/>
                </a:lnTo>
                <a:lnTo>
                  <a:pt x="84265" y="173903"/>
                </a:lnTo>
                <a:lnTo>
                  <a:pt x="88475" y="185277"/>
                </a:lnTo>
                <a:lnTo>
                  <a:pt x="93521" y="199223"/>
                </a:lnTo>
                <a:lnTo>
                  <a:pt x="104521" y="231459"/>
                </a:lnTo>
                <a:lnTo>
                  <a:pt x="108296" y="239862"/>
                </a:lnTo>
                <a:lnTo>
                  <a:pt x="112717" y="248323"/>
                </a:lnTo>
                <a:lnTo>
                  <a:pt x="117570" y="256820"/>
                </a:lnTo>
                <a:lnTo>
                  <a:pt x="121758" y="265343"/>
                </a:lnTo>
                <a:lnTo>
                  <a:pt x="125502" y="273882"/>
                </a:lnTo>
                <a:lnTo>
                  <a:pt x="128951" y="282433"/>
                </a:lnTo>
                <a:lnTo>
                  <a:pt x="135322" y="299553"/>
                </a:lnTo>
                <a:lnTo>
                  <a:pt x="138355" y="308119"/>
                </a:lnTo>
                <a:lnTo>
                  <a:pt x="141329" y="315734"/>
                </a:lnTo>
                <a:lnTo>
                  <a:pt x="147174" y="329276"/>
                </a:lnTo>
                <a:lnTo>
                  <a:pt x="150066" y="336507"/>
                </a:lnTo>
                <a:lnTo>
                  <a:pt x="155820" y="352161"/>
                </a:lnTo>
                <a:lnTo>
                  <a:pt x="161552" y="366103"/>
                </a:lnTo>
                <a:lnTo>
                  <a:pt x="167274" y="379602"/>
                </a:lnTo>
                <a:lnTo>
                  <a:pt x="172993" y="395127"/>
                </a:lnTo>
                <a:lnTo>
                  <a:pt x="176169" y="409012"/>
                </a:lnTo>
                <a:lnTo>
                  <a:pt x="177016" y="415381"/>
                </a:lnTo>
                <a:lnTo>
                  <a:pt x="180497" y="424999"/>
                </a:lnTo>
                <a:lnTo>
                  <a:pt x="185220" y="432448"/>
                </a:lnTo>
                <a:lnTo>
                  <a:pt x="190493" y="438934"/>
                </a:lnTo>
                <a:lnTo>
                  <a:pt x="192281" y="441997"/>
                </a:lnTo>
                <a:lnTo>
                  <a:pt x="194267" y="447940"/>
                </a:lnTo>
                <a:lnTo>
                  <a:pt x="195749" y="449906"/>
                </a:lnTo>
                <a:lnTo>
                  <a:pt x="197689" y="451217"/>
                </a:lnTo>
                <a:lnTo>
                  <a:pt x="199936" y="452090"/>
                </a:lnTo>
                <a:lnTo>
                  <a:pt x="201433" y="453626"/>
                </a:lnTo>
                <a:lnTo>
                  <a:pt x="202431" y="455601"/>
                </a:lnTo>
                <a:lnTo>
                  <a:pt x="204034" y="461066"/>
                </a:lnTo>
                <a:lnTo>
                  <a:pt x="204165" y="460561"/>
                </a:lnTo>
                <a:lnTo>
                  <a:pt x="204393" y="454912"/>
                </a:lnTo>
                <a:lnTo>
                  <a:pt x="203452" y="454554"/>
                </a:lnTo>
                <a:lnTo>
                  <a:pt x="199867" y="454156"/>
                </a:lnTo>
                <a:lnTo>
                  <a:pt x="197577" y="453098"/>
                </a:lnTo>
                <a:lnTo>
                  <a:pt x="192493" y="449381"/>
                </a:lnTo>
                <a:lnTo>
                  <a:pt x="187059" y="444555"/>
                </a:lnTo>
                <a:lnTo>
                  <a:pt x="181468" y="439235"/>
                </a:lnTo>
                <a:lnTo>
                  <a:pt x="175809" y="433695"/>
                </a:lnTo>
                <a:lnTo>
                  <a:pt x="170118" y="425518"/>
                </a:lnTo>
                <a:lnTo>
                  <a:pt x="167267" y="420671"/>
                </a:lnTo>
                <a:lnTo>
                  <a:pt x="163462" y="416486"/>
                </a:lnTo>
                <a:lnTo>
                  <a:pt x="159020" y="412745"/>
                </a:lnTo>
                <a:lnTo>
                  <a:pt x="154153" y="409297"/>
                </a:lnTo>
                <a:lnTo>
                  <a:pt x="150909" y="405094"/>
                </a:lnTo>
                <a:lnTo>
                  <a:pt x="148746" y="400387"/>
                </a:lnTo>
                <a:lnTo>
                  <a:pt x="145390" y="390077"/>
                </a:lnTo>
                <a:lnTo>
                  <a:pt x="140724" y="379145"/>
                </a:lnTo>
                <a:lnTo>
                  <a:pt x="135475" y="365396"/>
                </a:lnTo>
                <a:lnTo>
                  <a:pt x="132742" y="357729"/>
                </a:lnTo>
                <a:lnTo>
                  <a:pt x="129015" y="350713"/>
                </a:lnTo>
                <a:lnTo>
                  <a:pt x="124625" y="344131"/>
                </a:lnTo>
                <a:lnTo>
                  <a:pt x="119793" y="337837"/>
                </a:lnTo>
                <a:lnTo>
                  <a:pt x="115620" y="331737"/>
                </a:lnTo>
                <a:lnTo>
                  <a:pt x="111885" y="325765"/>
                </a:lnTo>
                <a:lnTo>
                  <a:pt x="108443" y="319878"/>
                </a:lnTo>
                <a:lnTo>
                  <a:pt x="104243" y="314049"/>
                </a:lnTo>
                <a:lnTo>
                  <a:pt x="99538" y="308258"/>
                </a:lnTo>
                <a:lnTo>
                  <a:pt x="94496" y="302492"/>
                </a:lnTo>
                <a:lnTo>
                  <a:pt x="89230" y="295791"/>
                </a:lnTo>
                <a:lnTo>
                  <a:pt x="83814" y="288466"/>
                </a:lnTo>
                <a:lnTo>
                  <a:pt x="78299" y="280725"/>
                </a:lnTo>
                <a:lnTo>
                  <a:pt x="72717" y="273659"/>
                </a:lnTo>
                <a:lnTo>
                  <a:pt x="67091" y="267044"/>
                </a:lnTo>
                <a:lnTo>
                  <a:pt x="61435" y="260729"/>
                </a:lnTo>
                <a:lnTo>
                  <a:pt x="56712" y="253661"/>
                </a:lnTo>
                <a:lnTo>
                  <a:pt x="52610" y="246092"/>
                </a:lnTo>
                <a:lnTo>
                  <a:pt x="48924" y="238188"/>
                </a:lnTo>
                <a:lnTo>
                  <a:pt x="44561" y="230061"/>
                </a:lnTo>
                <a:lnTo>
                  <a:pt x="39747" y="221786"/>
                </a:lnTo>
                <a:lnTo>
                  <a:pt x="34633" y="213412"/>
                </a:lnTo>
                <a:lnTo>
                  <a:pt x="30272" y="205924"/>
                </a:lnTo>
                <a:lnTo>
                  <a:pt x="22885" y="192524"/>
                </a:lnTo>
                <a:lnTo>
                  <a:pt x="18967" y="180218"/>
                </a:lnTo>
                <a:lnTo>
                  <a:pt x="16273" y="168399"/>
                </a:lnTo>
                <a:lnTo>
                  <a:pt x="11901" y="156796"/>
                </a:lnTo>
                <a:lnTo>
                  <a:pt x="9323" y="145290"/>
                </a:lnTo>
                <a:lnTo>
                  <a:pt x="7225" y="133825"/>
                </a:lnTo>
                <a:lnTo>
                  <a:pt x="3117" y="122381"/>
                </a:lnTo>
                <a:lnTo>
                  <a:pt x="656" y="110944"/>
                </a:lnTo>
                <a:lnTo>
                  <a:pt x="0" y="105227"/>
                </a:lnTo>
                <a:lnTo>
                  <a:pt x="1811" y="93795"/>
                </a:lnTo>
                <a:lnTo>
                  <a:pt x="4839" y="82364"/>
                </a:lnTo>
                <a:lnTo>
                  <a:pt x="6184" y="70933"/>
                </a:lnTo>
                <a:lnTo>
                  <a:pt x="7495" y="66171"/>
                </a:lnTo>
                <a:lnTo>
                  <a:pt x="11492" y="58339"/>
                </a:lnTo>
                <a:lnTo>
                  <a:pt x="16444" y="49143"/>
                </a:lnTo>
                <a:lnTo>
                  <a:pt x="21819" y="39659"/>
                </a:lnTo>
                <a:lnTo>
                  <a:pt x="27384" y="32268"/>
                </a:lnTo>
                <a:lnTo>
                  <a:pt x="31153" y="28964"/>
                </a:lnTo>
                <a:lnTo>
                  <a:pt x="35572" y="25809"/>
                </a:lnTo>
                <a:lnTo>
                  <a:pt x="40422" y="22753"/>
                </a:lnTo>
                <a:lnTo>
                  <a:pt x="45561" y="19763"/>
                </a:lnTo>
                <a:lnTo>
                  <a:pt x="50891" y="16817"/>
                </a:lnTo>
                <a:lnTo>
                  <a:pt x="56350" y="13901"/>
                </a:lnTo>
                <a:lnTo>
                  <a:pt x="60942" y="11004"/>
                </a:lnTo>
                <a:lnTo>
                  <a:pt x="64956" y="8120"/>
                </a:lnTo>
                <a:lnTo>
                  <a:pt x="68584" y="5245"/>
                </a:lnTo>
                <a:lnTo>
                  <a:pt x="72908" y="3329"/>
                </a:lnTo>
                <a:lnTo>
                  <a:pt x="77695" y="2051"/>
                </a:lnTo>
                <a:lnTo>
                  <a:pt x="82792" y="1199"/>
                </a:lnTo>
                <a:lnTo>
                  <a:pt x="88095" y="631"/>
                </a:lnTo>
                <a:lnTo>
                  <a:pt x="93535" y="253"/>
                </a:lnTo>
                <a:lnTo>
                  <a:pt x="99067" y="0"/>
                </a:lnTo>
                <a:lnTo>
                  <a:pt x="103707" y="784"/>
                </a:lnTo>
                <a:lnTo>
                  <a:pt x="107753" y="2260"/>
                </a:lnTo>
                <a:lnTo>
                  <a:pt x="111403" y="4196"/>
                </a:lnTo>
                <a:lnTo>
                  <a:pt x="115741" y="5487"/>
                </a:lnTo>
                <a:lnTo>
                  <a:pt x="120539" y="6347"/>
                </a:lnTo>
                <a:lnTo>
                  <a:pt x="125642" y="6921"/>
                </a:lnTo>
                <a:lnTo>
                  <a:pt x="130949" y="8256"/>
                </a:lnTo>
                <a:lnTo>
                  <a:pt x="136392" y="10098"/>
                </a:lnTo>
                <a:lnTo>
                  <a:pt x="141926" y="12279"/>
                </a:lnTo>
                <a:lnTo>
                  <a:pt x="146567" y="14685"/>
                </a:lnTo>
                <a:lnTo>
                  <a:pt x="150614" y="17242"/>
                </a:lnTo>
                <a:lnTo>
                  <a:pt x="154265" y="19899"/>
                </a:lnTo>
                <a:lnTo>
                  <a:pt x="157651" y="22623"/>
                </a:lnTo>
                <a:lnTo>
                  <a:pt x="163953" y="28189"/>
                </a:lnTo>
                <a:lnTo>
                  <a:pt x="172469" y="36378"/>
                </a:lnTo>
                <a:lnTo>
                  <a:pt x="177407" y="41229"/>
                </a:lnTo>
                <a:lnTo>
                  <a:pt x="182894" y="49159"/>
                </a:lnTo>
                <a:lnTo>
                  <a:pt x="184357" y="52607"/>
                </a:lnTo>
                <a:lnTo>
                  <a:pt x="187237" y="56810"/>
                </a:lnTo>
                <a:lnTo>
                  <a:pt x="191062" y="61518"/>
                </a:lnTo>
                <a:lnTo>
                  <a:pt x="195518" y="66561"/>
                </a:lnTo>
                <a:lnTo>
                  <a:pt x="198488" y="71829"/>
                </a:lnTo>
                <a:lnTo>
                  <a:pt x="201788" y="82761"/>
                </a:lnTo>
                <a:lnTo>
                  <a:pt x="203255" y="93970"/>
                </a:lnTo>
                <a:lnTo>
                  <a:pt x="203646" y="99626"/>
                </a:lnTo>
                <a:lnTo>
                  <a:pt x="202954" y="104349"/>
                </a:lnTo>
                <a:lnTo>
                  <a:pt x="197430" y="116500"/>
                </a:lnTo>
                <a:lnTo>
                  <a:pt x="184256" y="142727"/>
                </a:lnTo>
                <a:lnTo>
                  <a:pt x="178635" y="151419"/>
                </a:lnTo>
                <a:lnTo>
                  <a:pt x="175803" y="155070"/>
                </a:lnTo>
                <a:lnTo>
                  <a:pt x="172009" y="159409"/>
                </a:lnTo>
                <a:lnTo>
                  <a:pt x="167576" y="164207"/>
                </a:lnTo>
                <a:lnTo>
                  <a:pt x="162715" y="169311"/>
                </a:lnTo>
                <a:lnTo>
                  <a:pt x="157569" y="173666"/>
                </a:lnTo>
                <a:lnTo>
                  <a:pt x="152234" y="177522"/>
                </a:lnTo>
                <a:lnTo>
                  <a:pt x="146772" y="181045"/>
                </a:lnTo>
                <a:lnTo>
                  <a:pt x="142178" y="184346"/>
                </a:lnTo>
                <a:lnTo>
                  <a:pt x="138163" y="187499"/>
                </a:lnTo>
                <a:lnTo>
                  <a:pt x="134534" y="190554"/>
                </a:lnTo>
                <a:lnTo>
                  <a:pt x="130209" y="193542"/>
                </a:lnTo>
                <a:lnTo>
                  <a:pt x="125421" y="196488"/>
                </a:lnTo>
                <a:lnTo>
                  <a:pt x="120324" y="199404"/>
                </a:lnTo>
                <a:lnTo>
                  <a:pt x="115974" y="201348"/>
                </a:lnTo>
                <a:lnTo>
                  <a:pt x="112121" y="202644"/>
                </a:lnTo>
                <a:lnTo>
                  <a:pt x="108600" y="203508"/>
                </a:lnTo>
                <a:lnTo>
                  <a:pt x="106253" y="205036"/>
                </a:lnTo>
                <a:lnTo>
                  <a:pt x="104688" y="207008"/>
                </a:lnTo>
                <a:lnTo>
                  <a:pt x="103644" y="209274"/>
                </a:lnTo>
                <a:lnTo>
                  <a:pt x="101996" y="210786"/>
                </a:lnTo>
                <a:lnTo>
                  <a:pt x="99945" y="211793"/>
                </a:lnTo>
                <a:lnTo>
                  <a:pt x="95126" y="212913"/>
                </a:lnTo>
                <a:lnTo>
                  <a:pt x="89809" y="213410"/>
                </a:lnTo>
                <a:lnTo>
                  <a:pt x="84526" y="213729"/>
                </a:lnTo>
                <a:lnTo>
                  <a:pt x="80336" y="213773"/>
                </a:lnTo>
                <a:lnTo>
                  <a:pt x="78837" y="212832"/>
                </a:lnTo>
                <a:lnTo>
                  <a:pt x="77838" y="211253"/>
                </a:lnTo>
                <a:lnTo>
                  <a:pt x="77172" y="209247"/>
                </a:lnTo>
                <a:lnTo>
                  <a:pt x="75776" y="207910"/>
                </a:lnTo>
                <a:lnTo>
                  <a:pt x="73892" y="207018"/>
                </a:lnTo>
                <a:lnTo>
                  <a:pt x="71684" y="206424"/>
                </a:lnTo>
                <a:lnTo>
                  <a:pt x="70212" y="205075"/>
                </a:lnTo>
                <a:lnTo>
                  <a:pt x="69231" y="203224"/>
                </a:lnTo>
                <a:lnTo>
                  <a:pt x="67268" y="1966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27"/>
          <p:cNvSpPr/>
          <p:nvPr/>
        </p:nvSpPr>
        <p:spPr>
          <a:xfrm>
            <a:off x="800099" y="2229249"/>
            <a:ext cx="196986" cy="195395"/>
          </a:xfrm>
          <a:custGeom>
            <a:avLst/>
            <a:gdLst/>
            <a:ahLst/>
            <a:cxnLst/>
            <a:rect l="0" t="0" r="0" b="0"/>
            <a:pathLst>
              <a:path w="196986" h="195395">
                <a:moveTo>
                  <a:pt x="17145" y="25318"/>
                </a:moveTo>
                <a:lnTo>
                  <a:pt x="24526" y="17937"/>
                </a:lnTo>
                <a:lnTo>
                  <a:pt x="23971" y="17540"/>
                </a:lnTo>
                <a:lnTo>
                  <a:pt x="17870" y="16815"/>
                </a:lnTo>
                <a:lnTo>
                  <a:pt x="17467" y="16777"/>
                </a:lnTo>
                <a:lnTo>
                  <a:pt x="17241" y="21306"/>
                </a:lnTo>
                <a:lnTo>
                  <a:pt x="18162" y="23596"/>
                </a:lnTo>
                <a:lnTo>
                  <a:pt x="21725" y="28680"/>
                </a:lnTo>
                <a:lnTo>
                  <a:pt x="22103" y="31369"/>
                </a:lnTo>
                <a:lnTo>
                  <a:pt x="21403" y="34115"/>
                </a:lnTo>
                <a:lnTo>
                  <a:pt x="19038" y="39705"/>
                </a:lnTo>
                <a:lnTo>
                  <a:pt x="17987" y="45365"/>
                </a:lnTo>
                <a:lnTo>
                  <a:pt x="17519" y="51055"/>
                </a:lnTo>
                <a:lnTo>
                  <a:pt x="17395" y="53906"/>
                </a:lnTo>
                <a:lnTo>
                  <a:pt x="17256" y="62154"/>
                </a:lnTo>
                <a:lnTo>
                  <a:pt x="17146" y="120897"/>
                </a:lnTo>
                <a:lnTo>
                  <a:pt x="18098" y="124280"/>
                </a:lnTo>
                <a:lnTo>
                  <a:pt x="19686" y="127488"/>
                </a:lnTo>
                <a:lnTo>
                  <a:pt x="21696" y="130579"/>
                </a:lnTo>
                <a:lnTo>
                  <a:pt x="23989" y="134544"/>
                </a:lnTo>
                <a:lnTo>
                  <a:pt x="29077" y="144031"/>
                </a:lnTo>
                <a:lnTo>
                  <a:pt x="31767" y="148275"/>
                </a:lnTo>
                <a:lnTo>
                  <a:pt x="34513" y="152057"/>
                </a:lnTo>
                <a:lnTo>
                  <a:pt x="37297" y="155531"/>
                </a:lnTo>
                <a:lnTo>
                  <a:pt x="40104" y="159752"/>
                </a:lnTo>
                <a:lnTo>
                  <a:pt x="42929" y="164470"/>
                </a:lnTo>
                <a:lnTo>
                  <a:pt x="45764" y="169521"/>
                </a:lnTo>
                <a:lnTo>
                  <a:pt x="48607" y="173841"/>
                </a:lnTo>
                <a:lnTo>
                  <a:pt x="51455" y="177673"/>
                </a:lnTo>
                <a:lnTo>
                  <a:pt x="54306" y="181181"/>
                </a:lnTo>
                <a:lnTo>
                  <a:pt x="57159" y="183519"/>
                </a:lnTo>
                <a:lnTo>
                  <a:pt x="60014" y="185078"/>
                </a:lnTo>
                <a:lnTo>
                  <a:pt x="62869" y="186117"/>
                </a:lnTo>
                <a:lnTo>
                  <a:pt x="66678" y="187762"/>
                </a:lnTo>
                <a:lnTo>
                  <a:pt x="75990" y="192130"/>
                </a:lnTo>
                <a:lnTo>
                  <a:pt x="80188" y="193676"/>
                </a:lnTo>
                <a:lnTo>
                  <a:pt x="83938" y="194707"/>
                </a:lnTo>
                <a:lnTo>
                  <a:pt x="87392" y="195394"/>
                </a:lnTo>
                <a:lnTo>
                  <a:pt x="90646" y="194900"/>
                </a:lnTo>
                <a:lnTo>
                  <a:pt x="93769" y="193618"/>
                </a:lnTo>
                <a:lnTo>
                  <a:pt x="96802" y="191810"/>
                </a:lnTo>
                <a:lnTo>
                  <a:pt x="100730" y="190605"/>
                </a:lnTo>
                <a:lnTo>
                  <a:pt x="105254" y="189802"/>
                </a:lnTo>
                <a:lnTo>
                  <a:pt x="110174" y="189267"/>
                </a:lnTo>
                <a:lnTo>
                  <a:pt x="114407" y="187957"/>
                </a:lnTo>
                <a:lnTo>
                  <a:pt x="118181" y="186131"/>
                </a:lnTo>
                <a:lnTo>
                  <a:pt x="121650" y="183962"/>
                </a:lnTo>
                <a:lnTo>
                  <a:pt x="125868" y="181563"/>
                </a:lnTo>
                <a:lnTo>
                  <a:pt x="135634" y="176358"/>
                </a:lnTo>
                <a:lnTo>
                  <a:pt x="151842" y="168072"/>
                </a:lnTo>
                <a:lnTo>
                  <a:pt x="156473" y="164302"/>
                </a:lnTo>
                <a:lnTo>
                  <a:pt x="160513" y="159885"/>
                </a:lnTo>
                <a:lnTo>
                  <a:pt x="164159" y="155034"/>
                </a:lnTo>
                <a:lnTo>
                  <a:pt x="168494" y="150848"/>
                </a:lnTo>
                <a:lnTo>
                  <a:pt x="173290" y="147105"/>
                </a:lnTo>
                <a:lnTo>
                  <a:pt x="178392" y="143657"/>
                </a:lnTo>
                <a:lnTo>
                  <a:pt x="182745" y="139453"/>
                </a:lnTo>
                <a:lnTo>
                  <a:pt x="186600" y="134745"/>
                </a:lnTo>
                <a:lnTo>
                  <a:pt x="190123" y="129702"/>
                </a:lnTo>
                <a:lnTo>
                  <a:pt x="192471" y="124435"/>
                </a:lnTo>
                <a:lnTo>
                  <a:pt x="194037" y="119019"/>
                </a:lnTo>
                <a:lnTo>
                  <a:pt x="195081" y="113503"/>
                </a:lnTo>
                <a:lnTo>
                  <a:pt x="195776" y="108873"/>
                </a:lnTo>
                <a:lnTo>
                  <a:pt x="196240" y="104834"/>
                </a:lnTo>
                <a:lnTo>
                  <a:pt x="196549" y="101188"/>
                </a:lnTo>
                <a:lnTo>
                  <a:pt x="196756" y="96853"/>
                </a:lnTo>
                <a:lnTo>
                  <a:pt x="196985" y="86956"/>
                </a:lnTo>
                <a:lnTo>
                  <a:pt x="196093" y="81650"/>
                </a:lnTo>
                <a:lnTo>
                  <a:pt x="194547" y="76208"/>
                </a:lnTo>
                <a:lnTo>
                  <a:pt x="192563" y="70675"/>
                </a:lnTo>
                <a:lnTo>
                  <a:pt x="191240" y="66033"/>
                </a:lnTo>
                <a:lnTo>
                  <a:pt x="190359" y="61987"/>
                </a:lnTo>
                <a:lnTo>
                  <a:pt x="189771" y="58336"/>
                </a:lnTo>
                <a:lnTo>
                  <a:pt x="188426" y="54950"/>
                </a:lnTo>
                <a:lnTo>
                  <a:pt x="186578" y="51740"/>
                </a:lnTo>
                <a:lnTo>
                  <a:pt x="184393" y="48648"/>
                </a:lnTo>
                <a:lnTo>
                  <a:pt x="181984" y="44681"/>
                </a:lnTo>
                <a:lnTo>
                  <a:pt x="179425" y="40132"/>
                </a:lnTo>
                <a:lnTo>
                  <a:pt x="176767" y="35194"/>
                </a:lnTo>
                <a:lnTo>
                  <a:pt x="174042" y="30950"/>
                </a:lnTo>
                <a:lnTo>
                  <a:pt x="171273" y="27167"/>
                </a:lnTo>
                <a:lnTo>
                  <a:pt x="168475" y="23693"/>
                </a:lnTo>
                <a:lnTo>
                  <a:pt x="165657" y="20425"/>
                </a:lnTo>
                <a:lnTo>
                  <a:pt x="162825" y="17293"/>
                </a:lnTo>
                <a:lnTo>
                  <a:pt x="159986" y="14253"/>
                </a:lnTo>
                <a:lnTo>
                  <a:pt x="157140" y="12226"/>
                </a:lnTo>
                <a:lnTo>
                  <a:pt x="151437" y="9975"/>
                </a:lnTo>
                <a:lnTo>
                  <a:pt x="147631" y="8422"/>
                </a:lnTo>
                <a:lnTo>
                  <a:pt x="143188" y="6434"/>
                </a:lnTo>
                <a:lnTo>
                  <a:pt x="138322" y="4156"/>
                </a:lnTo>
                <a:lnTo>
                  <a:pt x="134124" y="2638"/>
                </a:lnTo>
                <a:lnTo>
                  <a:pt x="130374" y="1625"/>
                </a:lnTo>
                <a:lnTo>
                  <a:pt x="126921" y="950"/>
                </a:lnTo>
                <a:lnTo>
                  <a:pt x="121762" y="500"/>
                </a:lnTo>
                <a:lnTo>
                  <a:pt x="115465" y="200"/>
                </a:lnTo>
                <a:lnTo>
                  <a:pt x="108409" y="0"/>
                </a:lnTo>
                <a:lnTo>
                  <a:pt x="102753" y="820"/>
                </a:lnTo>
                <a:lnTo>
                  <a:pt x="98029" y="2318"/>
                </a:lnTo>
                <a:lnTo>
                  <a:pt x="93928" y="4270"/>
                </a:lnTo>
                <a:lnTo>
                  <a:pt x="88336" y="5571"/>
                </a:lnTo>
                <a:lnTo>
                  <a:pt x="81751" y="6438"/>
                </a:lnTo>
                <a:lnTo>
                  <a:pt x="74503" y="7017"/>
                </a:lnTo>
                <a:lnTo>
                  <a:pt x="67767" y="8355"/>
                </a:lnTo>
                <a:lnTo>
                  <a:pt x="61370" y="10199"/>
                </a:lnTo>
                <a:lnTo>
                  <a:pt x="55201" y="12381"/>
                </a:lnTo>
                <a:lnTo>
                  <a:pt x="50136" y="14788"/>
                </a:lnTo>
                <a:lnTo>
                  <a:pt x="45807" y="17346"/>
                </a:lnTo>
                <a:lnTo>
                  <a:pt x="41968" y="20003"/>
                </a:lnTo>
                <a:lnTo>
                  <a:pt x="37504" y="22727"/>
                </a:lnTo>
                <a:lnTo>
                  <a:pt x="32623" y="25496"/>
                </a:lnTo>
                <a:lnTo>
                  <a:pt x="27464" y="28294"/>
                </a:lnTo>
                <a:lnTo>
                  <a:pt x="23072" y="31112"/>
                </a:lnTo>
                <a:lnTo>
                  <a:pt x="19191" y="33943"/>
                </a:lnTo>
                <a:lnTo>
                  <a:pt x="10670" y="40780"/>
                </a:lnTo>
                <a:lnTo>
                  <a:pt x="6965" y="44255"/>
                </a:lnTo>
                <a:lnTo>
                  <a:pt x="0" y="5103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28"/>
          <p:cNvSpPr/>
          <p:nvPr/>
        </p:nvSpPr>
        <p:spPr>
          <a:xfrm>
            <a:off x="1040174" y="2143125"/>
            <a:ext cx="204349" cy="222851"/>
          </a:xfrm>
          <a:custGeom>
            <a:avLst/>
            <a:gdLst/>
            <a:ahLst/>
            <a:cxnLst/>
            <a:rect l="0" t="0" r="0" b="0"/>
            <a:pathLst>
              <a:path w="204349" h="222851">
                <a:moveTo>
                  <a:pt x="34245" y="0"/>
                </a:moveTo>
                <a:lnTo>
                  <a:pt x="51028" y="0"/>
                </a:lnTo>
                <a:lnTo>
                  <a:pt x="51283" y="4550"/>
                </a:lnTo>
                <a:lnTo>
                  <a:pt x="50366" y="6843"/>
                </a:lnTo>
                <a:lnTo>
                  <a:pt x="46808" y="11931"/>
                </a:lnTo>
                <a:lnTo>
                  <a:pt x="42051" y="17368"/>
                </a:lnTo>
                <a:lnTo>
                  <a:pt x="36762" y="22959"/>
                </a:lnTo>
                <a:lnTo>
                  <a:pt x="31236" y="28618"/>
                </a:lnTo>
                <a:lnTo>
                  <a:pt x="28429" y="32414"/>
                </a:lnTo>
                <a:lnTo>
                  <a:pt x="25606" y="36849"/>
                </a:lnTo>
                <a:lnTo>
                  <a:pt x="22771" y="41711"/>
                </a:lnTo>
                <a:lnTo>
                  <a:pt x="19928" y="46857"/>
                </a:lnTo>
                <a:lnTo>
                  <a:pt x="14230" y="57655"/>
                </a:lnTo>
                <a:lnTo>
                  <a:pt x="11376" y="62249"/>
                </a:lnTo>
                <a:lnTo>
                  <a:pt x="8522" y="66264"/>
                </a:lnTo>
                <a:lnTo>
                  <a:pt x="5667" y="69894"/>
                </a:lnTo>
                <a:lnTo>
                  <a:pt x="2494" y="76466"/>
                </a:lnTo>
                <a:lnTo>
                  <a:pt x="1083" y="82562"/>
                </a:lnTo>
                <a:lnTo>
                  <a:pt x="457" y="88447"/>
                </a:lnTo>
                <a:lnTo>
                  <a:pt x="178" y="94237"/>
                </a:lnTo>
                <a:lnTo>
                  <a:pt x="54" y="99985"/>
                </a:lnTo>
                <a:lnTo>
                  <a:pt x="0" y="105715"/>
                </a:lnTo>
                <a:lnTo>
                  <a:pt x="937" y="108577"/>
                </a:lnTo>
                <a:lnTo>
                  <a:pt x="4519" y="114296"/>
                </a:lnTo>
                <a:lnTo>
                  <a:pt x="6808" y="116202"/>
                </a:lnTo>
                <a:lnTo>
                  <a:pt x="9286" y="117473"/>
                </a:lnTo>
                <a:lnTo>
                  <a:pt x="14580" y="118885"/>
                </a:lnTo>
                <a:lnTo>
                  <a:pt x="20108" y="119513"/>
                </a:lnTo>
                <a:lnTo>
                  <a:pt x="26479" y="119915"/>
                </a:lnTo>
                <a:lnTo>
                  <a:pt x="65932" y="120011"/>
                </a:lnTo>
                <a:lnTo>
                  <a:pt x="72515" y="119059"/>
                </a:lnTo>
                <a:lnTo>
                  <a:pt x="79761" y="117473"/>
                </a:lnTo>
                <a:lnTo>
                  <a:pt x="87449" y="115462"/>
                </a:lnTo>
                <a:lnTo>
                  <a:pt x="95432" y="114123"/>
                </a:lnTo>
                <a:lnTo>
                  <a:pt x="103612" y="113229"/>
                </a:lnTo>
                <a:lnTo>
                  <a:pt x="111922" y="112634"/>
                </a:lnTo>
                <a:lnTo>
                  <a:pt x="119367" y="112236"/>
                </a:lnTo>
                <a:lnTo>
                  <a:pt x="132720" y="111795"/>
                </a:lnTo>
                <a:lnTo>
                  <a:pt x="139900" y="112630"/>
                </a:lnTo>
                <a:lnTo>
                  <a:pt x="147544" y="114139"/>
                </a:lnTo>
                <a:lnTo>
                  <a:pt x="155498" y="116097"/>
                </a:lnTo>
                <a:lnTo>
                  <a:pt x="161753" y="117403"/>
                </a:lnTo>
                <a:lnTo>
                  <a:pt x="166875" y="118273"/>
                </a:lnTo>
                <a:lnTo>
                  <a:pt x="171243" y="118854"/>
                </a:lnTo>
                <a:lnTo>
                  <a:pt x="175107" y="120194"/>
                </a:lnTo>
                <a:lnTo>
                  <a:pt x="178636" y="122039"/>
                </a:lnTo>
                <a:lnTo>
                  <a:pt x="181941" y="124222"/>
                </a:lnTo>
                <a:lnTo>
                  <a:pt x="188153" y="126647"/>
                </a:lnTo>
                <a:lnTo>
                  <a:pt x="191143" y="127294"/>
                </a:lnTo>
                <a:lnTo>
                  <a:pt x="193136" y="128677"/>
                </a:lnTo>
                <a:lnTo>
                  <a:pt x="194465" y="130552"/>
                </a:lnTo>
                <a:lnTo>
                  <a:pt x="195351" y="132755"/>
                </a:lnTo>
                <a:lnTo>
                  <a:pt x="198875" y="137742"/>
                </a:lnTo>
                <a:lnTo>
                  <a:pt x="201149" y="140405"/>
                </a:lnTo>
                <a:lnTo>
                  <a:pt x="202664" y="143133"/>
                </a:lnTo>
                <a:lnTo>
                  <a:pt x="204348" y="148705"/>
                </a:lnTo>
                <a:lnTo>
                  <a:pt x="203845" y="151524"/>
                </a:lnTo>
                <a:lnTo>
                  <a:pt x="200745" y="157196"/>
                </a:lnTo>
                <a:lnTo>
                  <a:pt x="200490" y="160042"/>
                </a:lnTo>
                <a:lnTo>
                  <a:pt x="201273" y="162892"/>
                </a:lnTo>
                <a:lnTo>
                  <a:pt x="202747" y="165745"/>
                </a:lnTo>
                <a:lnTo>
                  <a:pt x="202777" y="169551"/>
                </a:lnTo>
                <a:lnTo>
                  <a:pt x="201845" y="173994"/>
                </a:lnTo>
                <a:lnTo>
                  <a:pt x="200271" y="178861"/>
                </a:lnTo>
                <a:lnTo>
                  <a:pt x="198269" y="182105"/>
                </a:lnTo>
                <a:lnTo>
                  <a:pt x="195982" y="184268"/>
                </a:lnTo>
                <a:lnTo>
                  <a:pt x="190901" y="187624"/>
                </a:lnTo>
                <a:lnTo>
                  <a:pt x="185468" y="192291"/>
                </a:lnTo>
                <a:lnTo>
                  <a:pt x="181733" y="194869"/>
                </a:lnTo>
                <a:lnTo>
                  <a:pt x="177338" y="197540"/>
                </a:lnTo>
                <a:lnTo>
                  <a:pt x="172503" y="200273"/>
                </a:lnTo>
                <a:lnTo>
                  <a:pt x="162051" y="205850"/>
                </a:lnTo>
                <a:lnTo>
                  <a:pt x="156596" y="208671"/>
                </a:lnTo>
                <a:lnTo>
                  <a:pt x="151055" y="210551"/>
                </a:lnTo>
                <a:lnTo>
                  <a:pt x="145456" y="211805"/>
                </a:lnTo>
                <a:lnTo>
                  <a:pt x="139818" y="212641"/>
                </a:lnTo>
                <a:lnTo>
                  <a:pt x="134155" y="214150"/>
                </a:lnTo>
                <a:lnTo>
                  <a:pt x="128474" y="216109"/>
                </a:lnTo>
                <a:lnTo>
                  <a:pt x="122782" y="218368"/>
                </a:lnTo>
                <a:lnTo>
                  <a:pt x="118035" y="219873"/>
                </a:lnTo>
                <a:lnTo>
                  <a:pt x="113918" y="220877"/>
                </a:lnTo>
                <a:lnTo>
                  <a:pt x="110220" y="221546"/>
                </a:lnTo>
                <a:lnTo>
                  <a:pt x="105850" y="221992"/>
                </a:lnTo>
                <a:lnTo>
                  <a:pt x="101032" y="222290"/>
                </a:lnTo>
                <a:lnTo>
                  <a:pt x="91551" y="222620"/>
                </a:lnTo>
                <a:lnTo>
                  <a:pt x="79198" y="222850"/>
                </a:lnTo>
                <a:lnTo>
                  <a:pt x="75497" y="220329"/>
                </a:lnTo>
                <a:lnTo>
                  <a:pt x="68535" y="2143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29"/>
          <p:cNvSpPr/>
          <p:nvPr/>
        </p:nvSpPr>
        <p:spPr>
          <a:xfrm>
            <a:off x="1228724" y="2177424"/>
            <a:ext cx="85726" cy="128579"/>
          </a:xfrm>
          <a:custGeom>
            <a:avLst/>
            <a:gdLst/>
            <a:ahLst/>
            <a:cxnLst/>
            <a:rect l="0" t="0" r="0" b="0"/>
            <a:pathLst>
              <a:path w="85726" h="128579">
                <a:moveTo>
                  <a:pt x="0" y="8563"/>
                </a:moveTo>
                <a:lnTo>
                  <a:pt x="0" y="0"/>
                </a:lnTo>
                <a:lnTo>
                  <a:pt x="4551" y="4544"/>
                </a:lnTo>
                <a:lnTo>
                  <a:pt x="5892" y="6836"/>
                </a:lnTo>
                <a:lnTo>
                  <a:pt x="6786" y="9317"/>
                </a:lnTo>
                <a:lnTo>
                  <a:pt x="7381" y="11923"/>
                </a:lnTo>
                <a:lnTo>
                  <a:pt x="8731" y="14613"/>
                </a:lnTo>
                <a:lnTo>
                  <a:pt x="10583" y="17359"/>
                </a:lnTo>
                <a:lnTo>
                  <a:pt x="12771" y="20142"/>
                </a:lnTo>
                <a:lnTo>
                  <a:pt x="15181" y="22950"/>
                </a:lnTo>
                <a:lnTo>
                  <a:pt x="17741" y="25774"/>
                </a:lnTo>
                <a:lnTo>
                  <a:pt x="20400" y="28610"/>
                </a:lnTo>
                <a:lnTo>
                  <a:pt x="23125" y="32405"/>
                </a:lnTo>
                <a:lnTo>
                  <a:pt x="25894" y="36840"/>
                </a:lnTo>
                <a:lnTo>
                  <a:pt x="28693" y="41702"/>
                </a:lnTo>
                <a:lnTo>
                  <a:pt x="30559" y="45896"/>
                </a:lnTo>
                <a:lnTo>
                  <a:pt x="31803" y="49644"/>
                </a:lnTo>
                <a:lnTo>
                  <a:pt x="32632" y="53095"/>
                </a:lnTo>
                <a:lnTo>
                  <a:pt x="34137" y="57301"/>
                </a:lnTo>
                <a:lnTo>
                  <a:pt x="36093" y="62010"/>
                </a:lnTo>
                <a:lnTo>
                  <a:pt x="38350" y="67055"/>
                </a:lnTo>
                <a:lnTo>
                  <a:pt x="40807" y="71370"/>
                </a:lnTo>
                <a:lnTo>
                  <a:pt x="43397" y="75199"/>
                </a:lnTo>
                <a:lnTo>
                  <a:pt x="46077" y="78705"/>
                </a:lnTo>
                <a:lnTo>
                  <a:pt x="48815" y="82947"/>
                </a:lnTo>
                <a:lnTo>
                  <a:pt x="51594" y="87680"/>
                </a:lnTo>
                <a:lnTo>
                  <a:pt x="54398" y="92740"/>
                </a:lnTo>
                <a:lnTo>
                  <a:pt x="56268" y="97066"/>
                </a:lnTo>
                <a:lnTo>
                  <a:pt x="57515" y="100903"/>
                </a:lnTo>
                <a:lnTo>
                  <a:pt x="58346" y="104413"/>
                </a:lnTo>
                <a:lnTo>
                  <a:pt x="59852" y="107705"/>
                </a:lnTo>
                <a:lnTo>
                  <a:pt x="61809" y="110853"/>
                </a:lnTo>
                <a:lnTo>
                  <a:pt x="64066" y="113904"/>
                </a:lnTo>
                <a:lnTo>
                  <a:pt x="66524" y="116890"/>
                </a:lnTo>
                <a:lnTo>
                  <a:pt x="69114" y="119834"/>
                </a:lnTo>
                <a:lnTo>
                  <a:pt x="76683" y="128066"/>
                </a:lnTo>
                <a:lnTo>
                  <a:pt x="77792" y="128237"/>
                </a:lnTo>
                <a:lnTo>
                  <a:pt x="79484" y="128351"/>
                </a:lnTo>
                <a:lnTo>
                  <a:pt x="85725" y="12857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30"/>
          <p:cNvSpPr/>
          <p:nvPr/>
        </p:nvSpPr>
        <p:spPr>
          <a:xfrm>
            <a:off x="1305877" y="1945988"/>
            <a:ext cx="145733" cy="351322"/>
          </a:xfrm>
          <a:custGeom>
            <a:avLst/>
            <a:gdLst/>
            <a:ahLst/>
            <a:cxnLst/>
            <a:rect l="0" t="0" r="0" b="0"/>
            <a:pathLst>
              <a:path w="145733" h="351322">
                <a:moveTo>
                  <a:pt x="8572" y="8542"/>
                </a:moveTo>
                <a:lnTo>
                  <a:pt x="31" y="0"/>
                </a:lnTo>
                <a:lnTo>
                  <a:pt x="0" y="32301"/>
                </a:lnTo>
                <a:lnTo>
                  <a:pt x="953" y="36764"/>
                </a:lnTo>
                <a:lnTo>
                  <a:pt x="4551" y="44262"/>
                </a:lnTo>
                <a:lnTo>
                  <a:pt x="6844" y="49500"/>
                </a:lnTo>
                <a:lnTo>
                  <a:pt x="9325" y="55850"/>
                </a:lnTo>
                <a:lnTo>
                  <a:pt x="11932" y="62940"/>
                </a:lnTo>
                <a:lnTo>
                  <a:pt x="14622" y="69572"/>
                </a:lnTo>
                <a:lnTo>
                  <a:pt x="17368" y="75899"/>
                </a:lnTo>
                <a:lnTo>
                  <a:pt x="20151" y="82021"/>
                </a:lnTo>
                <a:lnTo>
                  <a:pt x="22959" y="88961"/>
                </a:lnTo>
                <a:lnTo>
                  <a:pt x="25784" y="96444"/>
                </a:lnTo>
                <a:lnTo>
                  <a:pt x="28619" y="104291"/>
                </a:lnTo>
                <a:lnTo>
                  <a:pt x="31462" y="111427"/>
                </a:lnTo>
                <a:lnTo>
                  <a:pt x="34309" y="118089"/>
                </a:lnTo>
                <a:lnTo>
                  <a:pt x="37161" y="124436"/>
                </a:lnTo>
                <a:lnTo>
                  <a:pt x="40014" y="131524"/>
                </a:lnTo>
                <a:lnTo>
                  <a:pt x="45724" y="147021"/>
                </a:lnTo>
                <a:lnTo>
                  <a:pt x="54294" y="171810"/>
                </a:lnTo>
                <a:lnTo>
                  <a:pt x="57151" y="179300"/>
                </a:lnTo>
                <a:lnTo>
                  <a:pt x="60008" y="186198"/>
                </a:lnTo>
                <a:lnTo>
                  <a:pt x="62865" y="192701"/>
                </a:lnTo>
                <a:lnTo>
                  <a:pt x="68580" y="205008"/>
                </a:lnTo>
                <a:lnTo>
                  <a:pt x="85725" y="239938"/>
                </a:lnTo>
                <a:lnTo>
                  <a:pt x="88583" y="245673"/>
                </a:lnTo>
                <a:lnTo>
                  <a:pt x="90488" y="251402"/>
                </a:lnTo>
                <a:lnTo>
                  <a:pt x="91757" y="257126"/>
                </a:lnTo>
                <a:lnTo>
                  <a:pt x="92604" y="262847"/>
                </a:lnTo>
                <a:lnTo>
                  <a:pt x="94121" y="268566"/>
                </a:lnTo>
                <a:lnTo>
                  <a:pt x="96085" y="274284"/>
                </a:lnTo>
                <a:lnTo>
                  <a:pt x="98346" y="280001"/>
                </a:lnTo>
                <a:lnTo>
                  <a:pt x="100807" y="285717"/>
                </a:lnTo>
                <a:lnTo>
                  <a:pt x="106080" y="297148"/>
                </a:lnTo>
                <a:lnTo>
                  <a:pt x="108820" y="301911"/>
                </a:lnTo>
                <a:lnTo>
                  <a:pt x="111599" y="306039"/>
                </a:lnTo>
                <a:lnTo>
                  <a:pt x="114405" y="309743"/>
                </a:lnTo>
                <a:lnTo>
                  <a:pt x="117227" y="314117"/>
                </a:lnTo>
                <a:lnTo>
                  <a:pt x="120062" y="318939"/>
                </a:lnTo>
                <a:lnTo>
                  <a:pt x="122903" y="324058"/>
                </a:lnTo>
                <a:lnTo>
                  <a:pt x="125751" y="328423"/>
                </a:lnTo>
                <a:lnTo>
                  <a:pt x="128601" y="332286"/>
                </a:lnTo>
                <a:lnTo>
                  <a:pt x="135469" y="340779"/>
                </a:lnTo>
                <a:lnTo>
                  <a:pt x="138949" y="344480"/>
                </a:lnTo>
                <a:lnTo>
                  <a:pt x="145615" y="351321"/>
                </a:lnTo>
                <a:lnTo>
                  <a:pt x="145732" y="3428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31"/>
          <p:cNvSpPr/>
          <p:nvPr/>
        </p:nvSpPr>
        <p:spPr>
          <a:xfrm>
            <a:off x="1305908" y="2074558"/>
            <a:ext cx="290964" cy="171400"/>
          </a:xfrm>
          <a:custGeom>
            <a:avLst/>
            <a:gdLst/>
            <a:ahLst/>
            <a:cxnLst/>
            <a:rect l="0" t="0" r="0" b="0"/>
            <a:pathLst>
              <a:path w="290964" h="171400">
                <a:moveTo>
                  <a:pt x="8541" y="85712"/>
                </a:moveTo>
                <a:lnTo>
                  <a:pt x="1161" y="78331"/>
                </a:lnTo>
                <a:lnTo>
                  <a:pt x="498" y="75129"/>
                </a:lnTo>
                <a:lnTo>
                  <a:pt x="74" y="69863"/>
                </a:lnTo>
                <a:lnTo>
                  <a:pt x="15" y="66603"/>
                </a:lnTo>
                <a:lnTo>
                  <a:pt x="0" y="64400"/>
                </a:lnTo>
                <a:lnTo>
                  <a:pt x="942" y="62931"/>
                </a:lnTo>
                <a:lnTo>
                  <a:pt x="2523" y="61952"/>
                </a:lnTo>
                <a:lnTo>
                  <a:pt x="4529" y="61300"/>
                </a:lnTo>
                <a:lnTo>
                  <a:pt x="9298" y="58034"/>
                </a:lnTo>
                <a:lnTo>
                  <a:pt x="15545" y="53408"/>
                </a:lnTo>
                <a:lnTo>
                  <a:pt x="19878" y="50841"/>
                </a:lnTo>
                <a:lnTo>
                  <a:pt x="24672" y="48177"/>
                </a:lnTo>
                <a:lnTo>
                  <a:pt x="35078" y="42677"/>
                </a:lnTo>
                <a:lnTo>
                  <a:pt x="40520" y="39877"/>
                </a:lnTo>
                <a:lnTo>
                  <a:pt x="47005" y="37058"/>
                </a:lnTo>
                <a:lnTo>
                  <a:pt x="54187" y="34226"/>
                </a:lnTo>
                <a:lnTo>
                  <a:pt x="69786" y="28539"/>
                </a:lnTo>
                <a:lnTo>
                  <a:pt x="86244" y="22837"/>
                </a:lnTo>
                <a:lnTo>
                  <a:pt x="93680" y="19982"/>
                </a:lnTo>
                <a:lnTo>
                  <a:pt x="100543" y="17127"/>
                </a:lnTo>
                <a:lnTo>
                  <a:pt x="107023" y="14271"/>
                </a:lnTo>
                <a:lnTo>
                  <a:pt x="114201" y="11415"/>
                </a:lnTo>
                <a:lnTo>
                  <a:pt x="129797" y="5701"/>
                </a:lnTo>
                <a:lnTo>
                  <a:pt x="137003" y="3796"/>
                </a:lnTo>
                <a:lnTo>
                  <a:pt x="143713" y="2526"/>
                </a:lnTo>
                <a:lnTo>
                  <a:pt x="150091" y="1680"/>
                </a:lnTo>
                <a:lnTo>
                  <a:pt x="155295" y="1115"/>
                </a:lnTo>
                <a:lnTo>
                  <a:pt x="163618" y="488"/>
                </a:lnTo>
                <a:lnTo>
                  <a:pt x="170492" y="210"/>
                </a:lnTo>
                <a:lnTo>
                  <a:pt x="179436" y="0"/>
                </a:lnTo>
                <a:lnTo>
                  <a:pt x="184378" y="4541"/>
                </a:lnTo>
                <a:lnTo>
                  <a:pt x="188690" y="8718"/>
                </a:lnTo>
                <a:lnTo>
                  <a:pt x="192747" y="12757"/>
                </a:lnTo>
                <a:lnTo>
                  <a:pt x="194210" y="15168"/>
                </a:lnTo>
                <a:lnTo>
                  <a:pt x="195836" y="20386"/>
                </a:lnTo>
                <a:lnTo>
                  <a:pt x="196269" y="24064"/>
                </a:lnTo>
                <a:lnTo>
                  <a:pt x="196559" y="28421"/>
                </a:lnTo>
                <a:lnTo>
                  <a:pt x="196751" y="33230"/>
                </a:lnTo>
                <a:lnTo>
                  <a:pt x="197832" y="38341"/>
                </a:lnTo>
                <a:lnTo>
                  <a:pt x="199505" y="43654"/>
                </a:lnTo>
                <a:lnTo>
                  <a:pt x="201573" y="49101"/>
                </a:lnTo>
                <a:lnTo>
                  <a:pt x="203904" y="53684"/>
                </a:lnTo>
                <a:lnTo>
                  <a:pt x="206411" y="57693"/>
                </a:lnTo>
                <a:lnTo>
                  <a:pt x="209034" y="61317"/>
                </a:lnTo>
                <a:lnTo>
                  <a:pt x="210783" y="65639"/>
                </a:lnTo>
                <a:lnTo>
                  <a:pt x="211949" y="70425"/>
                </a:lnTo>
                <a:lnTo>
                  <a:pt x="212727" y="75520"/>
                </a:lnTo>
                <a:lnTo>
                  <a:pt x="214197" y="80822"/>
                </a:lnTo>
                <a:lnTo>
                  <a:pt x="216130" y="86262"/>
                </a:lnTo>
                <a:lnTo>
                  <a:pt x="218371" y="91794"/>
                </a:lnTo>
                <a:lnTo>
                  <a:pt x="219866" y="96434"/>
                </a:lnTo>
                <a:lnTo>
                  <a:pt x="220862" y="100480"/>
                </a:lnTo>
                <a:lnTo>
                  <a:pt x="221526" y="104129"/>
                </a:lnTo>
                <a:lnTo>
                  <a:pt x="222921" y="108468"/>
                </a:lnTo>
                <a:lnTo>
                  <a:pt x="224804" y="113265"/>
                </a:lnTo>
                <a:lnTo>
                  <a:pt x="227011" y="118368"/>
                </a:lnTo>
                <a:lnTo>
                  <a:pt x="229436" y="122722"/>
                </a:lnTo>
                <a:lnTo>
                  <a:pt x="232004" y="126578"/>
                </a:lnTo>
                <a:lnTo>
                  <a:pt x="234669" y="130101"/>
                </a:lnTo>
                <a:lnTo>
                  <a:pt x="238351" y="133402"/>
                </a:lnTo>
                <a:lnTo>
                  <a:pt x="242710" y="136555"/>
                </a:lnTo>
                <a:lnTo>
                  <a:pt x="247521" y="139610"/>
                </a:lnTo>
                <a:lnTo>
                  <a:pt x="251682" y="143551"/>
                </a:lnTo>
                <a:lnTo>
                  <a:pt x="255407" y="148084"/>
                </a:lnTo>
                <a:lnTo>
                  <a:pt x="258844" y="153010"/>
                </a:lnTo>
                <a:lnTo>
                  <a:pt x="262087" y="156295"/>
                </a:lnTo>
                <a:lnTo>
                  <a:pt x="265202" y="158485"/>
                </a:lnTo>
                <a:lnTo>
                  <a:pt x="268231" y="159944"/>
                </a:lnTo>
                <a:lnTo>
                  <a:pt x="270250" y="161870"/>
                </a:lnTo>
                <a:lnTo>
                  <a:pt x="271596" y="164106"/>
                </a:lnTo>
                <a:lnTo>
                  <a:pt x="272494" y="166550"/>
                </a:lnTo>
                <a:lnTo>
                  <a:pt x="274045" y="168179"/>
                </a:lnTo>
                <a:lnTo>
                  <a:pt x="276031" y="169265"/>
                </a:lnTo>
                <a:lnTo>
                  <a:pt x="280778" y="170472"/>
                </a:lnTo>
                <a:lnTo>
                  <a:pt x="289843" y="171309"/>
                </a:lnTo>
                <a:lnTo>
                  <a:pt x="290963" y="171399"/>
                </a:lnTo>
                <a:lnTo>
                  <a:pt x="286744" y="166875"/>
                </a:lnTo>
                <a:lnTo>
                  <a:pt x="284497" y="165538"/>
                </a:lnTo>
                <a:lnTo>
                  <a:pt x="282047" y="164646"/>
                </a:lnTo>
                <a:lnTo>
                  <a:pt x="274289" y="16286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32"/>
          <p:cNvSpPr/>
          <p:nvPr/>
        </p:nvSpPr>
        <p:spPr>
          <a:xfrm>
            <a:off x="1417319" y="197167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8573" y="8572"/>
                </a:moveTo>
                <a:lnTo>
                  <a:pt x="353" y="8572"/>
                </a:lnTo>
                <a:lnTo>
                  <a:pt x="236" y="7620"/>
                </a:lnTo>
                <a:lnTo>
                  <a:pt x="157" y="603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33"/>
          <p:cNvSpPr/>
          <p:nvPr/>
        </p:nvSpPr>
        <p:spPr>
          <a:xfrm>
            <a:off x="1571624" y="1946097"/>
            <a:ext cx="428627" cy="282356"/>
          </a:xfrm>
          <a:custGeom>
            <a:avLst/>
            <a:gdLst/>
            <a:ahLst/>
            <a:cxnLst/>
            <a:rect l="0" t="0" r="0" b="0"/>
            <a:pathLst>
              <a:path w="428627" h="282356">
                <a:moveTo>
                  <a:pt x="0" y="145592"/>
                </a:moveTo>
                <a:lnTo>
                  <a:pt x="0" y="150143"/>
                </a:lnTo>
                <a:lnTo>
                  <a:pt x="953" y="152436"/>
                </a:lnTo>
                <a:lnTo>
                  <a:pt x="7381" y="161193"/>
                </a:lnTo>
                <a:lnTo>
                  <a:pt x="13123" y="167131"/>
                </a:lnTo>
                <a:lnTo>
                  <a:pt x="22025" y="175168"/>
                </a:lnTo>
                <a:lnTo>
                  <a:pt x="32332" y="181914"/>
                </a:lnTo>
                <a:lnTo>
                  <a:pt x="43262" y="188088"/>
                </a:lnTo>
                <a:lnTo>
                  <a:pt x="48844" y="191068"/>
                </a:lnTo>
                <a:lnTo>
                  <a:pt x="57587" y="199459"/>
                </a:lnTo>
                <a:lnTo>
                  <a:pt x="61251" y="204363"/>
                </a:lnTo>
                <a:lnTo>
                  <a:pt x="70403" y="212353"/>
                </a:lnTo>
                <a:lnTo>
                  <a:pt x="80820" y="220031"/>
                </a:lnTo>
                <a:lnTo>
                  <a:pt x="86265" y="224746"/>
                </a:lnTo>
                <a:lnTo>
                  <a:pt x="96443" y="234112"/>
                </a:lnTo>
                <a:lnTo>
                  <a:pt x="104141" y="241450"/>
                </a:lnTo>
                <a:lnTo>
                  <a:pt x="113278" y="247886"/>
                </a:lnTo>
                <a:lnTo>
                  <a:pt x="122736" y="253921"/>
                </a:lnTo>
                <a:lnTo>
                  <a:pt x="133416" y="262674"/>
                </a:lnTo>
                <a:lnTo>
                  <a:pt x="139624" y="268431"/>
                </a:lnTo>
                <a:lnTo>
                  <a:pt x="142612" y="270347"/>
                </a:lnTo>
                <a:lnTo>
                  <a:pt x="151370" y="273997"/>
                </a:lnTo>
                <a:lnTo>
                  <a:pt x="159997" y="279735"/>
                </a:lnTo>
                <a:lnTo>
                  <a:pt x="169754" y="282355"/>
                </a:lnTo>
                <a:lnTo>
                  <a:pt x="170320" y="281535"/>
                </a:lnTo>
                <a:lnTo>
                  <a:pt x="171301" y="275337"/>
                </a:lnTo>
                <a:lnTo>
                  <a:pt x="177312" y="267565"/>
                </a:lnTo>
                <a:lnTo>
                  <a:pt x="178818" y="262350"/>
                </a:lnTo>
                <a:lnTo>
                  <a:pt x="176947" y="254317"/>
                </a:lnTo>
                <a:lnTo>
                  <a:pt x="175115" y="249508"/>
                </a:lnTo>
                <a:lnTo>
                  <a:pt x="173079" y="241625"/>
                </a:lnTo>
                <a:lnTo>
                  <a:pt x="172174" y="233994"/>
                </a:lnTo>
                <a:lnTo>
                  <a:pt x="171933" y="229292"/>
                </a:lnTo>
                <a:lnTo>
                  <a:pt x="171665" y="218987"/>
                </a:lnTo>
                <a:lnTo>
                  <a:pt x="171451" y="108562"/>
                </a:lnTo>
                <a:lnTo>
                  <a:pt x="172403" y="106618"/>
                </a:lnTo>
                <a:lnTo>
                  <a:pt x="173990" y="105322"/>
                </a:lnTo>
                <a:lnTo>
                  <a:pt x="176001" y="104458"/>
                </a:lnTo>
                <a:lnTo>
                  <a:pt x="177342" y="102930"/>
                </a:lnTo>
                <a:lnTo>
                  <a:pt x="178236" y="100958"/>
                </a:lnTo>
                <a:lnTo>
                  <a:pt x="178831" y="98691"/>
                </a:lnTo>
                <a:lnTo>
                  <a:pt x="180181" y="97180"/>
                </a:lnTo>
                <a:lnTo>
                  <a:pt x="182033" y="96172"/>
                </a:lnTo>
                <a:lnTo>
                  <a:pt x="186632" y="95053"/>
                </a:lnTo>
                <a:lnTo>
                  <a:pt x="197344" y="94334"/>
                </a:lnTo>
                <a:lnTo>
                  <a:pt x="200143" y="94275"/>
                </a:lnTo>
                <a:lnTo>
                  <a:pt x="202961" y="95189"/>
                </a:lnTo>
                <a:lnTo>
                  <a:pt x="211479" y="100072"/>
                </a:lnTo>
                <a:lnTo>
                  <a:pt x="217181" y="101549"/>
                </a:lnTo>
                <a:lnTo>
                  <a:pt x="230297" y="102380"/>
                </a:lnTo>
                <a:lnTo>
                  <a:pt x="241697" y="102626"/>
                </a:lnTo>
                <a:lnTo>
                  <a:pt x="277169" y="102729"/>
                </a:lnTo>
                <a:lnTo>
                  <a:pt x="280029" y="101777"/>
                </a:lnTo>
                <a:lnTo>
                  <a:pt x="294004" y="93405"/>
                </a:lnTo>
                <a:lnTo>
                  <a:pt x="306823" y="85362"/>
                </a:lnTo>
                <a:lnTo>
                  <a:pt x="316653" y="76946"/>
                </a:lnTo>
                <a:lnTo>
                  <a:pt x="325598" y="68421"/>
                </a:lnTo>
                <a:lnTo>
                  <a:pt x="337154" y="57006"/>
                </a:lnTo>
                <a:lnTo>
                  <a:pt x="339070" y="54150"/>
                </a:lnTo>
                <a:lnTo>
                  <a:pt x="341198" y="48436"/>
                </a:lnTo>
                <a:lnTo>
                  <a:pt x="344684" y="40182"/>
                </a:lnTo>
                <a:lnTo>
                  <a:pt x="346947" y="35314"/>
                </a:lnTo>
                <a:lnTo>
                  <a:pt x="347503" y="31116"/>
                </a:lnTo>
                <a:lnTo>
                  <a:pt x="346921" y="27365"/>
                </a:lnTo>
                <a:lnTo>
                  <a:pt x="343695" y="19052"/>
                </a:lnTo>
                <a:lnTo>
                  <a:pt x="343057" y="10565"/>
                </a:lnTo>
                <a:lnTo>
                  <a:pt x="342921" y="1458"/>
                </a:lnTo>
                <a:lnTo>
                  <a:pt x="341962" y="925"/>
                </a:lnTo>
                <a:lnTo>
                  <a:pt x="335521" y="0"/>
                </a:lnTo>
                <a:lnTo>
                  <a:pt x="325580" y="4452"/>
                </a:lnTo>
                <a:lnTo>
                  <a:pt x="315120" y="11804"/>
                </a:lnTo>
                <a:lnTo>
                  <a:pt x="308964" y="19774"/>
                </a:lnTo>
                <a:lnTo>
                  <a:pt x="305989" y="24566"/>
                </a:lnTo>
                <a:lnTo>
                  <a:pt x="304005" y="29665"/>
                </a:lnTo>
                <a:lnTo>
                  <a:pt x="302683" y="34970"/>
                </a:lnTo>
                <a:lnTo>
                  <a:pt x="301801" y="40412"/>
                </a:lnTo>
                <a:lnTo>
                  <a:pt x="299308" y="44992"/>
                </a:lnTo>
                <a:lnTo>
                  <a:pt x="291459" y="52621"/>
                </a:lnTo>
                <a:lnTo>
                  <a:pt x="287651" y="57894"/>
                </a:lnTo>
                <a:lnTo>
                  <a:pt x="284160" y="64267"/>
                </a:lnTo>
                <a:lnTo>
                  <a:pt x="280880" y="71373"/>
                </a:lnTo>
                <a:lnTo>
                  <a:pt x="278694" y="78015"/>
                </a:lnTo>
                <a:lnTo>
                  <a:pt x="277236" y="84349"/>
                </a:lnTo>
                <a:lnTo>
                  <a:pt x="276264" y="90476"/>
                </a:lnTo>
                <a:lnTo>
                  <a:pt x="274664" y="96465"/>
                </a:lnTo>
                <a:lnTo>
                  <a:pt x="272644" y="102364"/>
                </a:lnTo>
                <a:lnTo>
                  <a:pt x="270345" y="108201"/>
                </a:lnTo>
                <a:lnTo>
                  <a:pt x="269765" y="113997"/>
                </a:lnTo>
                <a:lnTo>
                  <a:pt x="270331" y="119767"/>
                </a:lnTo>
                <a:lnTo>
                  <a:pt x="271661" y="125518"/>
                </a:lnTo>
                <a:lnTo>
                  <a:pt x="272547" y="131257"/>
                </a:lnTo>
                <a:lnTo>
                  <a:pt x="273138" y="136988"/>
                </a:lnTo>
                <a:lnTo>
                  <a:pt x="273532" y="142714"/>
                </a:lnTo>
                <a:lnTo>
                  <a:pt x="274748" y="148436"/>
                </a:lnTo>
                <a:lnTo>
                  <a:pt x="276510" y="154156"/>
                </a:lnTo>
                <a:lnTo>
                  <a:pt x="278638" y="159874"/>
                </a:lnTo>
                <a:lnTo>
                  <a:pt x="281009" y="164638"/>
                </a:lnTo>
                <a:lnTo>
                  <a:pt x="288896" y="176848"/>
                </a:lnTo>
                <a:lnTo>
                  <a:pt x="291658" y="181669"/>
                </a:lnTo>
                <a:lnTo>
                  <a:pt x="298382" y="193994"/>
                </a:lnTo>
                <a:lnTo>
                  <a:pt x="299887" y="195005"/>
                </a:lnTo>
                <a:lnTo>
                  <a:pt x="304098" y="196129"/>
                </a:lnTo>
                <a:lnTo>
                  <a:pt x="317341" y="196909"/>
                </a:lnTo>
                <a:lnTo>
                  <a:pt x="320146" y="196949"/>
                </a:lnTo>
                <a:lnTo>
                  <a:pt x="328342" y="194452"/>
                </a:lnTo>
                <a:lnTo>
                  <a:pt x="333195" y="192453"/>
                </a:lnTo>
                <a:lnTo>
                  <a:pt x="337383" y="189216"/>
                </a:lnTo>
                <a:lnTo>
                  <a:pt x="344576" y="180538"/>
                </a:lnTo>
                <a:lnTo>
                  <a:pt x="356028" y="172871"/>
                </a:lnTo>
                <a:lnTo>
                  <a:pt x="368737" y="166289"/>
                </a:lnTo>
                <a:lnTo>
                  <a:pt x="382200" y="157228"/>
                </a:lnTo>
                <a:lnTo>
                  <a:pt x="392434" y="151399"/>
                </a:lnTo>
                <a:lnTo>
                  <a:pt x="403333" y="145633"/>
                </a:lnTo>
                <a:lnTo>
                  <a:pt x="413574" y="140848"/>
                </a:lnTo>
                <a:lnTo>
                  <a:pt x="426455" y="137524"/>
                </a:lnTo>
                <a:lnTo>
                  <a:pt x="428626" y="1370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34"/>
          <p:cNvSpPr/>
          <p:nvPr/>
        </p:nvSpPr>
        <p:spPr>
          <a:xfrm>
            <a:off x="4925061" y="1809193"/>
            <a:ext cx="204152" cy="179628"/>
          </a:xfrm>
          <a:custGeom>
            <a:avLst/>
            <a:gdLst/>
            <a:ahLst/>
            <a:cxnLst/>
            <a:rect l="0" t="0" r="0" b="0"/>
            <a:pathLst>
              <a:path w="204152" h="179628">
                <a:moveTo>
                  <a:pt x="135571" y="42467"/>
                </a:moveTo>
                <a:lnTo>
                  <a:pt x="120809" y="35086"/>
                </a:lnTo>
                <a:lnTo>
                  <a:pt x="114581" y="29696"/>
                </a:lnTo>
                <a:lnTo>
                  <a:pt x="106704" y="22067"/>
                </a:lnTo>
                <a:lnTo>
                  <a:pt x="104896" y="19342"/>
                </a:lnTo>
                <a:lnTo>
                  <a:pt x="102888" y="13774"/>
                </a:lnTo>
                <a:lnTo>
                  <a:pt x="100447" y="11908"/>
                </a:lnTo>
                <a:lnTo>
                  <a:pt x="96915" y="10664"/>
                </a:lnTo>
                <a:lnTo>
                  <a:pt x="92655" y="9835"/>
                </a:lnTo>
                <a:lnTo>
                  <a:pt x="88863" y="8330"/>
                </a:lnTo>
                <a:lnTo>
                  <a:pt x="85382" y="6374"/>
                </a:lnTo>
                <a:lnTo>
                  <a:pt x="77503" y="941"/>
                </a:lnTo>
                <a:lnTo>
                  <a:pt x="73885" y="198"/>
                </a:lnTo>
                <a:lnTo>
                  <a:pt x="71587" y="0"/>
                </a:lnTo>
                <a:lnTo>
                  <a:pt x="68150" y="821"/>
                </a:lnTo>
                <a:lnTo>
                  <a:pt x="63954" y="2320"/>
                </a:lnTo>
                <a:lnTo>
                  <a:pt x="59251" y="4272"/>
                </a:lnTo>
                <a:lnTo>
                  <a:pt x="55164" y="5574"/>
                </a:lnTo>
                <a:lnTo>
                  <a:pt x="51486" y="6441"/>
                </a:lnTo>
                <a:lnTo>
                  <a:pt x="48082" y="7020"/>
                </a:lnTo>
                <a:lnTo>
                  <a:pt x="44860" y="9310"/>
                </a:lnTo>
                <a:lnTo>
                  <a:pt x="41759" y="12742"/>
                </a:lnTo>
                <a:lnTo>
                  <a:pt x="38740" y="16935"/>
                </a:lnTo>
                <a:lnTo>
                  <a:pt x="35774" y="20683"/>
                </a:lnTo>
                <a:lnTo>
                  <a:pt x="32845" y="24135"/>
                </a:lnTo>
                <a:lnTo>
                  <a:pt x="29940" y="27388"/>
                </a:lnTo>
                <a:lnTo>
                  <a:pt x="27050" y="31461"/>
                </a:lnTo>
                <a:lnTo>
                  <a:pt x="24171" y="36082"/>
                </a:lnTo>
                <a:lnTo>
                  <a:pt x="21299" y="41068"/>
                </a:lnTo>
                <a:lnTo>
                  <a:pt x="19385" y="46297"/>
                </a:lnTo>
                <a:lnTo>
                  <a:pt x="18109" y="51687"/>
                </a:lnTo>
                <a:lnTo>
                  <a:pt x="17258" y="57186"/>
                </a:lnTo>
                <a:lnTo>
                  <a:pt x="15738" y="62757"/>
                </a:lnTo>
                <a:lnTo>
                  <a:pt x="13772" y="68376"/>
                </a:lnTo>
                <a:lnTo>
                  <a:pt x="11509" y="74027"/>
                </a:lnTo>
                <a:lnTo>
                  <a:pt x="6455" y="87926"/>
                </a:lnTo>
                <a:lnTo>
                  <a:pt x="3774" y="95633"/>
                </a:lnTo>
                <a:lnTo>
                  <a:pt x="1986" y="102676"/>
                </a:lnTo>
                <a:lnTo>
                  <a:pt x="794" y="109276"/>
                </a:lnTo>
                <a:lnTo>
                  <a:pt x="0" y="115581"/>
                </a:lnTo>
                <a:lnTo>
                  <a:pt x="423" y="121690"/>
                </a:lnTo>
                <a:lnTo>
                  <a:pt x="1657" y="127667"/>
                </a:lnTo>
                <a:lnTo>
                  <a:pt x="3433" y="133557"/>
                </a:lnTo>
                <a:lnTo>
                  <a:pt x="4616" y="139388"/>
                </a:lnTo>
                <a:lnTo>
                  <a:pt x="5405" y="145181"/>
                </a:lnTo>
                <a:lnTo>
                  <a:pt x="5931" y="150948"/>
                </a:lnTo>
                <a:lnTo>
                  <a:pt x="6282" y="155745"/>
                </a:lnTo>
                <a:lnTo>
                  <a:pt x="6516" y="159895"/>
                </a:lnTo>
                <a:lnTo>
                  <a:pt x="6672" y="163615"/>
                </a:lnTo>
                <a:lnTo>
                  <a:pt x="7728" y="167047"/>
                </a:lnTo>
                <a:lnTo>
                  <a:pt x="9385" y="170288"/>
                </a:lnTo>
                <a:lnTo>
                  <a:pt x="11442" y="173401"/>
                </a:lnTo>
                <a:lnTo>
                  <a:pt x="13766" y="175476"/>
                </a:lnTo>
                <a:lnTo>
                  <a:pt x="16268" y="176860"/>
                </a:lnTo>
                <a:lnTo>
                  <a:pt x="21587" y="178397"/>
                </a:lnTo>
                <a:lnTo>
                  <a:pt x="27127" y="179080"/>
                </a:lnTo>
                <a:lnTo>
                  <a:pt x="32763" y="179384"/>
                </a:lnTo>
                <a:lnTo>
                  <a:pt x="35600" y="179465"/>
                </a:lnTo>
                <a:lnTo>
                  <a:pt x="39396" y="178566"/>
                </a:lnTo>
                <a:lnTo>
                  <a:pt x="43832" y="177015"/>
                </a:lnTo>
                <a:lnTo>
                  <a:pt x="48694" y="175028"/>
                </a:lnTo>
                <a:lnTo>
                  <a:pt x="52888" y="172751"/>
                </a:lnTo>
                <a:lnTo>
                  <a:pt x="56636" y="170280"/>
                </a:lnTo>
                <a:lnTo>
                  <a:pt x="60088" y="167681"/>
                </a:lnTo>
                <a:lnTo>
                  <a:pt x="66463" y="162252"/>
                </a:lnTo>
                <a:lnTo>
                  <a:pt x="69497" y="159471"/>
                </a:lnTo>
                <a:lnTo>
                  <a:pt x="72471" y="155712"/>
                </a:lnTo>
                <a:lnTo>
                  <a:pt x="75407" y="151301"/>
                </a:lnTo>
                <a:lnTo>
                  <a:pt x="78317" y="146456"/>
                </a:lnTo>
                <a:lnTo>
                  <a:pt x="80257" y="142272"/>
                </a:lnTo>
                <a:lnTo>
                  <a:pt x="81550" y="138531"/>
                </a:lnTo>
                <a:lnTo>
                  <a:pt x="82412" y="135085"/>
                </a:lnTo>
                <a:lnTo>
                  <a:pt x="83939" y="130882"/>
                </a:lnTo>
                <a:lnTo>
                  <a:pt x="85910" y="126175"/>
                </a:lnTo>
                <a:lnTo>
                  <a:pt x="88176" y="121132"/>
                </a:lnTo>
                <a:lnTo>
                  <a:pt x="89687" y="115865"/>
                </a:lnTo>
                <a:lnTo>
                  <a:pt x="90694" y="110449"/>
                </a:lnTo>
                <a:lnTo>
                  <a:pt x="91366" y="104933"/>
                </a:lnTo>
                <a:lnTo>
                  <a:pt x="91813" y="99351"/>
                </a:lnTo>
                <a:lnTo>
                  <a:pt x="92111" y="93724"/>
                </a:lnTo>
                <a:lnTo>
                  <a:pt x="92443" y="82393"/>
                </a:lnTo>
                <a:lnTo>
                  <a:pt x="92699" y="41299"/>
                </a:lnTo>
                <a:lnTo>
                  <a:pt x="92709" y="25732"/>
                </a:lnTo>
                <a:lnTo>
                  <a:pt x="92709" y="29994"/>
                </a:lnTo>
                <a:lnTo>
                  <a:pt x="93661" y="32246"/>
                </a:lnTo>
                <a:lnTo>
                  <a:pt x="97259" y="37289"/>
                </a:lnTo>
                <a:lnTo>
                  <a:pt x="98600" y="39967"/>
                </a:lnTo>
                <a:lnTo>
                  <a:pt x="100090" y="45483"/>
                </a:lnTo>
                <a:lnTo>
                  <a:pt x="101439" y="49240"/>
                </a:lnTo>
                <a:lnTo>
                  <a:pt x="103292" y="53650"/>
                </a:lnTo>
                <a:lnTo>
                  <a:pt x="105479" y="58495"/>
                </a:lnTo>
                <a:lnTo>
                  <a:pt x="110449" y="68958"/>
                </a:lnTo>
                <a:lnTo>
                  <a:pt x="113108" y="74415"/>
                </a:lnTo>
                <a:lnTo>
                  <a:pt x="115834" y="79005"/>
                </a:lnTo>
                <a:lnTo>
                  <a:pt x="118603" y="83018"/>
                </a:lnTo>
                <a:lnTo>
                  <a:pt x="121401" y="86646"/>
                </a:lnTo>
                <a:lnTo>
                  <a:pt x="124219" y="91922"/>
                </a:lnTo>
                <a:lnTo>
                  <a:pt x="127051" y="98297"/>
                </a:lnTo>
                <a:lnTo>
                  <a:pt x="129891" y="105404"/>
                </a:lnTo>
                <a:lnTo>
                  <a:pt x="132737" y="111095"/>
                </a:lnTo>
                <a:lnTo>
                  <a:pt x="135587" y="115841"/>
                </a:lnTo>
                <a:lnTo>
                  <a:pt x="138439" y="119958"/>
                </a:lnTo>
                <a:lnTo>
                  <a:pt x="142246" y="124608"/>
                </a:lnTo>
                <a:lnTo>
                  <a:pt x="146689" y="129612"/>
                </a:lnTo>
                <a:lnTo>
                  <a:pt x="151555" y="134854"/>
                </a:lnTo>
                <a:lnTo>
                  <a:pt x="155752" y="140253"/>
                </a:lnTo>
                <a:lnTo>
                  <a:pt x="159503" y="145758"/>
                </a:lnTo>
                <a:lnTo>
                  <a:pt x="162955" y="151332"/>
                </a:lnTo>
                <a:lnTo>
                  <a:pt x="166210" y="156001"/>
                </a:lnTo>
                <a:lnTo>
                  <a:pt x="169332" y="160066"/>
                </a:lnTo>
                <a:lnTo>
                  <a:pt x="172366" y="163729"/>
                </a:lnTo>
                <a:lnTo>
                  <a:pt x="176293" y="167123"/>
                </a:lnTo>
                <a:lnTo>
                  <a:pt x="180817" y="170338"/>
                </a:lnTo>
                <a:lnTo>
                  <a:pt x="185737" y="173435"/>
                </a:lnTo>
                <a:lnTo>
                  <a:pt x="189970" y="175499"/>
                </a:lnTo>
                <a:lnTo>
                  <a:pt x="193745" y="176874"/>
                </a:lnTo>
                <a:lnTo>
                  <a:pt x="204151" y="1796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35"/>
          <p:cNvSpPr/>
          <p:nvPr/>
        </p:nvSpPr>
        <p:spPr>
          <a:xfrm>
            <a:off x="5112067" y="1731676"/>
            <a:ext cx="196623" cy="377031"/>
          </a:xfrm>
          <a:custGeom>
            <a:avLst/>
            <a:gdLst/>
            <a:ahLst/>
            <a:cxnLst/>
            <a:rect l="0" t="0" r="0" b="0"/>
            <a:pathLst>
              <a:path w="196623" h="377031">
                <a:moveTo>
                  <a:pt x="0" y="8541"/>
                </a:moveTo>
                <a:lnTo>
                  <a:pt x="0" y="73"/>
                </a:lnTo>
                <a:lnTo>
                  <a:pt x="4551" y="0"/>
                </a:lnTo>
                <a:lnTo>
                  <a:pt x="6844" y="942"/>
                </a:lnTo>
                <a:lnTo>
                  <a:pt x="11932" y="4529"/>
                </a:lnTo>
                <a:lnTo>
                  <a:pt x="14622" y="5866"/>
                </a:lnTo>
                <a:lnTo>
                  <a:pt x="20151" y="7352"/>
                </a:lnTo>
                <a:lnTo>
                  <a:pt x="23912" y="8701"/>
                </a:lnTo>
                <a:lnTo>
                  <a:pt x="28324" y="10553"/>
                </a:lnTo>
                <a:lnTo>
                  <a:pt x="33170" y="12740"/>
                </a:lnTo>
                <a:lnTo>
                  <a:pt x="43635" y="17710"/>
                </a:lnTo>
                <a:lnTo>
                  <a:pt x="49093" y="20368"/>
                </a:lnTo>
                <a:lnTo>
                  <a:pt x="54636" y="22141"/>
                </a:lnTo>
                <a:lnTo>
                  <a:pt x="60237" y="23323"/>
                </a:lnTo>
                <a:lnTo>
                  <a:pt x="65875" y="24111"/>
                </a:lnTo>
                <a:lnTo>
                  <a:pt x="71539" y="26541"/>
                </a:lnTo>
                <a:lnTo>
                  <a:pt x="77220" y="30066"/>
                </a:lnTo>
                <a:lnTo>
                  <a:pt x="82913" y="34321"/>
                </a:lnTo>
                <a:lnTo>
                  <a:pt x="88613" y="38110"/>
                </a:lnTo>
                <a:lnTo>
                  <a:pt x="94318" y="41589"/>
                </a:lnTo>
                <a:lnTo>
                  <a:pt x="100026" y="44860"/>
                </a:lnTo>
                <a:lnTo>
                  <a:pt x="105736" y="48946"/>
                </a:lnTo>
                <a:lnTo>
                  <a:pt x="111448" y="53575"/>
                </a:lnTo>
                <a:lnTo>
                  <a:pt x="117161" y="58567"/>
                </a:lnTo>
                <a:lnTo>
                  <a:pt x="122875" y="63799"/>
                </a:lnTo>
                <a:lnTo>
                  <a:pt x="134304" y="74693"/>
                </a:lnTo>
                <a:lnTo>
                  <a:pt x="168593" y="108591"/>
                </a:lnTo>
                <a:lnTo>
                  <a:pt x="173355" y="115246"/>
                </a:lnTo>
                <a:lnTo>
                  <a:pt x="177483" y="122540"/>
                </a:lnTo>
                <a:lnTo>
                  <a:pt x="181187" y="130261"/>
                </a:lnTo>
                <a:lnTo>
                  <a:pt x="184608" y="138265"/>
                </a:lnTo>
                <a:lnTo>
                  <a:pt x="187843" y="146459"/>
                </a:lnTo>
                <a:lnTo>
                  <a:pt x="190951" y="154779"/>
                </a:lnTo>
                <a:lnTo>
                  <a:pt x="193023" y="163183"/>
                </a:lnTo>
                <a:lnTo>
                  <a:pt x="194405" y="171643"/>
                </a:lnTo>
                <a:lnTo>
                  <a:pt x="195325" y="180141"/>
                </a:lnTo>
                <a:lnTo>
                  <a:pt x="195940" y="188663"/>
                </a:lnTo>
                <a:lnTo>
                  <a:pt x="196349" y="197203"/>
                </a:lnTo>
                <a:lnTo>
                  <a:pt x="196622" y="205753"/>
                </a:lnTo>
                <a:lnTo>
                  <a:pt x="195851" y="214311"/>
                </a:lnTo>
                <a:lnTo>
                  <a:pt x="194385" y="222873"/>
                </a:lnTo>
                <a:lnTo>
                  <a:pt x="192455" y="231439"/>
                </a:lnTo>
                <a:lnTo>
                  <a:pt x="190216" y="240007"/>
                </a:lnTo>
                <a:lnTo>
                  <a:pt x="187770" y="248577"/>
                </a:lnTo>
                <a:lnTo>
                  <a:pt x="182514" y="265719"/>
                </a:lnTo>
                <a:lnTo>
                  <a:pt x="177002" y="282862"/>
                </a:lnTo>
                <a:lnTo>
                  <a:pt x="173247" y="291434"/>
                </a:lnTo>
                <a:lnTo>
                  <a:pt x="168838" y="300006"/>
                </a:lnTo>
                <a:lnTo>
                  <a:pt x="163993" y="308579"/>
                </a:lnTo>
                <a:lnTo>
                  <a:pt x="158859" y="316199"/>
                </a:lnTo>
                <a:lnTo>
                  <a:pt x="153531" y="323184"/>
                </a:lnTo>
                <a:lnTo>
                  <a:pt x="148074" y="329745"/>
                </a:lnTo>
                <a:lnTo>
                  <a:pt x="142531" y="335072"/>
                </a:lnTo>
                <a:lnTo>
                  <a:pt x="136931" y="339576"/>
                </a:lnTo>
                <a:lnTo>
                  <a:pt x="131292" y="343531"/>
                </a:lnTo>
                <a:lnTo>
                  <a:pt x="126581" y="348073"/>
                </a:lnTo>
                <a:lnTo>
                  <a:pt x="122487" y="353006"/>
                </a:lnTo>
                <a:lnTo>
                  <a:pt x="118805" y="358199"/>
                </a:lnTo>
                <a:lnTo>
                  <a:pt x="115399" y="361661"/>
                </a:lnTo>
                <a:lnTo>
                  <a:pt x="112175" y="363970"/>
                </a:lnTo>
                <a:lnTo>
                  <a:pt x="109073" y="365508"/>
                </a:lnTo>
                <a:lnTo>
                  <a:pt x="107005" y="367487"/>
                </a:lnTo>
                <a:lnTo>
                  <a:pt x="105627" y="369758"/>
                </a:lnTo>
                <a:lnTo>
                  <a:pt x="104708" y="372225"/>
                </a:lnTo>
                <a:lnTo>
                  <a:pt x="103143" y="373870"/>
                </a:lnTo>
                <a:lnTo>
                  <a:pt x="101147" y="374966"/>
                </a:lnTo>
                <a:lnTo>
                  <a:pt x="94698" y="377030"/>
                </a:lnTo>
                <a:lnTo>
                  <a:pt x="94298" y="3685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36"/>
          <p:cNvSpPr/>
          <p:nvPr/>
        </p:nvSpPr>
        <p:spPr>
          <a:xfrm>
            <a:off x="5857921" y="1654965"/>
            <a:ext cx="179977" cy="445298"/>
          </a:xfrm>
          <a:custGeom>
            <a:avLst/>
            <a:gdLst/>
            <a:ahLst/>
            <a:cxnLst/>
            <a:rect l="0" t="0" r="0" b="0"/>
            <a:pathLst>
              <a:path w="179977" h="445298">
                <a:moveTo>
                  <a:pt x="179976" y="50962"/>
                </a:moveTo>
                <a:lnTo>
                  <a:pt x="172595" y="43581"/>
                </a:lnTo>
                <a:lnTo>
                  <a:pt x="167206" y="33641"/>
                </a:lnTo>
                <a:lnTo>
                  <a:pt x="162235" y="26436"/>
                </a:lnTo>
                <a:lnTo>
                  <a:pt x="159577" y="23182"/>
                </a:lnTo>
                <a:lnTo>
                  <a:pt x="156851" y="21012"/>
                </a:lnTo>
                <a:lnTo>
                  <a:pt x="154082" y="19565"/>
                </a:lnTo>
                <a:lnTo>
                  <a:pt x="151283" y="18601"/>
                </a:lnTo>
                <a:lnTo>
                  <a:pt x="148465" y="17005"/>
                </a:lnTo>
                <a:lnTo>
                  <a:pt x="145634" y="14989"/>
                </a:lnTo>
                <a:lnTo>
                  <a:pt x="142794" y="12693"/>
                </a:lnTo>
                <a:lnTo>
                  <a:pt x="139948" y="10209"/>
                </a:lnTo>
                <a:lnTo>
                  <a:pt x="137098" y="7601"/>
                </a:lnTo>
                <a:lnTo>
                  <a:pt x="134246" y="4910"/>
                </a:lnTo>
                <a:lnTo>
                  <a:pt x="130439" y="3115"/>
                </a:lnTo>
                <a:lnTo>
                  <a:pt x="125997" y="1919"/>
                </a:lnTo>
                <a:lnTo>
                  <a:pt x="121129" y="1122"/>
                </a:lnTo>
                <a:lnTo>
                  <a:pt x="116933" y="590"/>
                </a:lnTo>
                <a:lnTo>
                  <a:pt x="113182" y="236"/>
                </a:lnTo>
                <a:lnTo>
                  <a:pt x="109729" y="0"/>
                </a:lnTo>
                <a:lnTo>
                  <a:pt x="105522" y="794"/>
                </a:lnTo>
                <a:lnTo>
                  <a:pt x="100813" y="2277"/>
                </a:lnTo>
                <a:lnTo>
                  <a:pt x="95768" y="4218"/>
                </a:lnTo>
                <a:lnTo>
                  <a:pt x="91452" y="6464"/>
                </a:lnTo>
                <a:lnTo>
                  <a:pt x="87623" y="8915"/>
                </a:lnTo>
                <a:lnTo>
                  <a:pt x="84117" y="11500"/>
                </a:lnTo>
                <a:lnTo>
                  <a:pt x="80828" y="14177"/>
                </a:lnTo>
                <a:lnTo>
                  <a:pt x="77682" y="16913"/>
                </a:lnTo>
                <a:lnTo>
                  <a:pt x="74633" y="19690"/>
                </a:lnTo>
                <a:lnTo>
                  <a:pt x="70695" y="22494"/>
                </a:lnTo>
                <a:lnTo>
                  <a:pt x="66164" y="25316"/>
                </a:lnTo>
                <a:lnTo>
                  <a:pt x="61239" y="28150"/>
                </a:lnTo>
                <a:lnTo>
                  <a:pt x="57003" y="31944"/>
                </a:lnTo>
                <a:lnTo>
                  <a:pt x="53227" y="36378"/>
                </a:lnTo>
                <a:lnTo>
                  <a:pt x="49757" y="41239"/>
                </a:lnTo>
                <a:lnTo>
                  <a:pt x="46491" y="46385"/>
                </a:lnTo>
                <a:lnTo>
                  <a:pt x="43361" y="51721"/>
                </a:lnTo>
                <a:lnTo>
                  <a:pt x="40322" y="57183"/>
                </a:lnTo>
                <a:lnTo>
                  <a:pt x="36391" y="62729"/>
                </a:lnTo>
                <a:lnTo>
                  <a:pt x="31865" y="68332"/>
                </a:lnTo>
                <a:lnTo>
                  <a:pt x="26943" y="73972"/>
                </a:lnTo>
                <a:lnTo>
                  <a:pt x="22709" y="79637"/>
                </a:lnTo>
                <a:lnTo>
                  <a:pt x="18934" y="85319"/>
                </a:lnTo>
                <a:lnTo>
                  <a:pt x="15465" y="91011"/>
                </a:lnTo>
                <a:lnTo>
                  <a:pt x="12199" y="97664"/>
                </a:lnTo>
                <a:lnTo>
                  <a:pt x="9070" y="104957"/>
                </a:lnTo>
                <a:lnTo>
                  <a:pt x="6031" y="112676"/>
                </a:lnTo>
                <a:lnTo>
                  <a:pt x="2655" y="126333"/>
                </a:lnTo>
                <a:lnTo>
                  <a:pt x="1154" y="139705"/>
                </a:lnTo>
                <a:lnTo>
                  <a:pt x="754" y="147272"/>
                </a:lnTo>
                <a:lnTo>
                  <a:pt x="309" y="163299"/>
                </a:lnTo>
                <a:lnTo>
                  <a:pt x="0" y="200834"/>
                </a:lnTo>
                <a:lnTo>
                  <a:pt x="937" y="208027"/>
                </a:lnTo>
                <a:lnTo>
                  <a:pt x="2514" y="215679"/>
                </a:lnTo>
                <a:lnTo>
                  <a:pt x="4518" y="223639"/>
                </a:lnTo>
                <a:lnTo>
                  <a:pt x="6807" y="230850"/>
                </a:lnTo>
                <a:lnTo>
                  <a:pt x="17323" y="258651"/>
                </a:lnTo>
                <a:lnTo>
                  <a:pt x="20106" y="266574"/>
                </a:lnTo>
                <a:lnTo>
                  <a:pt x="22914" y="273761"/>
                </a:lnTo>
                <a:lnTo>
                  <a:pt x="25738" y="280457"/>
                </a:lnTo>
                <a:lnTo>
                  <a:pt x="28573" y="286826"/>
                </a:lnTo>
                <a:lnTo>
                  <a:pt x="31416" y="293930"/>
                </a:lnTo>
                <a:lnTo>
                  <a:pt x="37114" y="309443"/>
                </a:lnTo>
                <a:lnTo>
                  <a:pt x="40920" y="316628"/>
                </a:lnTo>
                <a:lnTo>
                  <a:pt x="45362" y="323322"/>
                </a:lnTo>
                <a:lnTo>
                  <a:pt x="50228" y="329691"/>
                </a:lnTo>
                <a:lnTo>
                  <a:pt x="54425" y="335841"/>
                </a:lnTo>
                <a:lnTo>
                  <a:pt x="58175" y="341846"/>
                </a:lnTo>
                <a:lnTo>
                  <a:pt x="61628" y="347755"/>
                </a:lnTo>
                <a:lnTo>
                  <a:pt x="64882" y="354551"/>
                </a:lnTo>
                <a:lnTo>
                  <a:pt x="68004" y="361940"/>
                </a:lnTo>
                <a:lnTo>
                  <a:pt x="71039" y="369723"/>
                </a:lnTo>
                <a:lnTo>
                  <a:pt x="74014" y="376817"/>
                </a:lnTo>
                <a:lnTo>
                  <a:pt x="76950" y="383451"/>
                </a:lnTo>
                <a:lnTo>
                  <a:pt x="81799" y="394950"/>
                </a:lnTo>
                <a:lnTo>
                  <a:pt x="83955" y="403236"/>
                </a:lnTo>
                <a:lnTo>
                  <a:pt x="84913" y="412633"/>
                </a:lnTo>
                <a:lnTo>
                  <a:pt x="85451" y="426094"/>
                </a:lnTo>
                <a:lnTo>
                  <a:pt x="85659" y="438331"/>
                </a:lnTo>
                <a:lnTo>
                  <a:pt x="85665" y="440653"/>
                </a:lnTo>
                <a:lnTo>
                  <a:pt x="86622" y="442201"/>
                </a:lnTo>
                <a:lnTo>
                  <a:pt x="88212" y="443233"/>
                </a:lnTo>
                <a:lnTo>
                  <a:pt x="94251" y="4452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37"/>
          <p:cNvSpPr/>
          <p:nvPr/>
        </p:nvSpPr>
        <p:spPr>
          <a:xfrm>
            <a:off x="5780722" y="1937385"/>
            <a:ext cx="274321" cy="34291"/>
          </a:xfrm>
          <a:custGeom>
            <a:avLst/>
            <a:gdLst/>
            <a:ahLst/>
            <a:cxnLst/>
            <a:rect l="0" t="0" r="0" b="0"/>
            <a:pathLst>
              <a:path w="274321" h="34291">
                <a:moveTo>
                  <a:pt x="0" y="34290"/>
                </a:moveTo>
                <a:lnTo>
                  <a:pt x="27781" y="34290"/>
                </a:lnTo>
                <a:lnTo>
                  <a:pt x="31855" y="33337"/>
                </a:lnTo>
                <a:lnTo>
                  <a:pt x="36477" y="31750"/>
                </a:lnTo>
                <a:lnTo>
                  <a:pt x="41463" y="29739"/>
                </a:lnTo>
                <a:lnTo>
                  <a:pt x="47644" y="28398"/>
                </a:lnTo>
                <a:lnTo>
                  <a:pt x="54623" y="27504"/>
                </a:lnTo>
                <a:lnTo>
                  <a:pt x="62133" y="26909"/>
                </a:lnTo>
                <a:lnTo>
                  <a:pt x="69997" y="26511"/>
                </a:lnTo>
                <a:lnTo>
                  <a:pt x="86355" y="26070"/>
                </a:lnTo>
                <a:lnTo>
                  <a:pt x="111629" y="25822"/>
                </a:lnTo>
                <a:lnTo>
                  <a:pt x="120139" y="24834"/>
                </a:lnTo>
                <a:lnTo>
                  <a:pt x="128671" y="23224"/>
                </a:lnTo>
                <a:lnTo>
                  <a:pt x="137216" y="21197"/>
                </a:lnTo>
                <a:lnTo>
                  <a:pt x="144817" y="19846"/>
                </a:lnTo>
                <a:lnTo>
                  <a:pt x="151790" y="18946"/>
                </a:lnTo>
                <a:lnTo>
                  <a:pt x="158343" y="18346"/>
                </a:lnTo>
                <a:lnTo>
                  <a:pt x="165570" y="17945"/>
                </a:lnTo>
                <a:lnTo>
                  <a:pt x="181219" y="17500"/>
                </a:lnTo>
                <a:lnTo>
                  <a:pt x="189393" y="16429"/>
                </a:lnTo>
                <a:lnTo>
                  <a:pt x="197700" y="14763"/>
                </a:lnTo>
                <a:lnTo>
                  <a:pt x="206095" y="12699"/>
                </a:lnTo>
                <a:lnTo>
                  <a:pt x="213597" y="11323"/>
                </a:lnTo>
                <a:lnTo>
                  <a:pt x="220503" y="10406"/>
                </a:lnTo>
                <a:lnTo>
                  <a:pt x="227012" y="9795"/>
                </a:lnTo>
                <a:lnTo>
                  <a:pt x="233256" y="9387"/>
                </a:lnTo>
                <a:lnTo>
                  <a:pt x="239324" y="9115"/>
                </a:lnTo>
                <a:lnTo>
                  <a:pt x="245274" y="8934"/>
                </a:lnTo>
                <a:lnTo>
                  <a:pt x="251147" y="7861"/>
                </a:lnTo>
                <a:lnTo>
                  <a:pt x="256966" y="6193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138"/>
          <p:cNvSpPr/>
          <p:nvPr/>
        </p:nvSpPr>
        <p:spPr>
          <a:xfrm>
            <a:off x="6116399" y="1731676"/>
            <a:ext cx="170102" cy="334297"/>
          </a:xfrm>
          <a:custGeom>
            <a:avLst/>
            <a:gdLst/>
            <a:ahLst/>
            <a:cxnLst/>
            <a:rect l="0" t="0" r="0" b="0"/>
            <a:pathLst>
              <a:path w="170102" h="334297">
                <a:moveTo>
                  <a:pt x="118666" y="8541"/>
                </a:moveTo>
                <a:lnTo>
                  <a:pt x="118666" y="1160"/>
                </a:lnTo>
                <a:lnTo>
                  <a:pt x="117713" y="763"/>
                </a:lnTo>
                <a:lnTo>
                  <a:pt x="112774" y="204"/>
                </a:lnTo>
                <a:lnTo>
                  <a:pt x="110446" y="0"/>
                </a:lnTo>
                <a:lnTo>
                  <a:pt x="105647" y="4529"/>
                </a:lnTo>
                <a:lnTo>
                  <a:pt x="89951" y="20120"/>
                </a:lnTo>
                <a:lnTo>
                  <a:pt x="87140" y="23881"/>
                </a:lnTo>
                <a:lnTo>
                  <a:pt x="84314" y="28292"/>
                </a:lnTo>
                <a:lnTo>
                  <a:pt x="81477" y="33139"/>
                </a:lnTo>
                <a:lnTo>
                  <a:pt x="77680" y="38275"/>
                </a:lnTo>
                <a:lnTo>
                  <a:pt x="73245" y="43603"/>
                </a:lnTo>
                <a:lnTo>
                  <a:pt x="68383" y="49061"/>
                </a:lnTo>
                <a:lnTo>
                  <a:pt x="64188" y="54604"/>
                </a:lnTo>
                <a:lnTo>
                  <a:pt x="60440" y="60205"/>
                </a:lnTo>
                <a:lnTo>
                  <a:pt x="56989" y="65844"/>
                </a:lnTo>
                <a:lnTo>
                  <a:pt x="53735" y="72460"/>
                </a:lnTo>
                <a:lnTo>
                  <a:pt x="50614" y="79729"/>
                </a:lnTo>
                <a:lnTo>
                  <a:pt x="47580" y="87432"/>
                </a:lnTo>
                <a:lnTo>
                  <a:pt x="43653" y="95425"/>
                </a:lnTo>
                <a:lnTo>
                  <a:pt x="39130" y="103611"/>
                </a:lnTo>
                <a:lnTo>
                  <a:pt x="34209" y="111926"/>
                </a:lnTo>
                <a:lnTo>
                  <a:pt x="29976" y="119374"/>
                </a:lnTo>
                <a:lnTo>
                  <a:pt x="22733" y="132730"/>
                </a:lnTo>
                <a:lnTo>
                  <a:pt x="19468" y="139911"/>
                </a:lnTo>
                <a:lnTo>
                  <a:pt x="16339" y="147556"/>
                </a:lnTo>
                <a:lnTo>
                  <a:pt x="13300" y="155510"/>
                </a:lnTo>
                <a:lnTo>
                  <a:pt x="11274" y="163671"/>
                </a:lnTo>
                <a:lnTo>
                  <a:pt x="9924" y="171968"/>
                </a:lnTo>
                <a:lnTo>
                  <a:pt x="9024" y="180358"/>
                </a:lnTo>
                <a:lnTo>
                  <a:pt x="7471" y="187855"/>
                </a:lnTo>
                <a:lnTo>
                  <a:pt x="5483" y="194759"/>
                </a:lnTo>
                <a:lnTo>
                  <a:pt x="3206" y="201266"/>
                </a:lnTo>
                <a:lnTo>
                  <a:pt x="1687" y="208462"/>
                </a:lnTo>
                <a:lnTo>
                  <a:pt x="675" y="216117"/>
                </a:lnTo>
                <a:lnTo>
                  <a:pt x="0" y="224077"/>
                </a:lnTo>
                <a:lnTo>
                  <a:pt x="503" y="231290"/>
                </a:lnTo>
                <a:lnTo>
                  <a:pt x="1790" y="238002"/>
                </a:lnTo>
                <a:lnTo>
                  <a:pt x="3601" y="244383"/>
                </a:lnTo>
                <a:lnTo>
                  <a:pt x="5614" y="254012"/>
                </a:lnTo>
                <a:lnTo>
                  <a:pt x="6150" y="257913"/>
                </a:lnTo>
                <a:lnTo>
                  <a:pt x="8413" y="262419"/>
                </a:lnTo>
                <a:lnTo>
                  <a:pt x="11826" y="267328"/>
                </a:lnTo>
                <a:lnTo>
                  <a:pt x="16007" y="272506"/>
                </a:lnTo>
                <a:lnTo>
                  <a:pt x="19746" y="276910"/>
                </a:lnTo>
                <a:lnTo>
                  <a:pt x="23192" y="280799"/>
                </a:lnTo>
                <a:lnTo>
                  <a:pt x="29561" y="287660"/>
                </a:lnTo>
                <a:lnTo>
                  <a:pt x="35566" y="293884"/>
                </a:lnTo>
                <a:lnTo>
                  <a:pt x="39453" y="296877"/>
                </a:lnTo>
                <a:lnTo>
                  <a:pt x="43950" y="299825"/>
                </a:lnTo>
                <a:lnTo>
                  <a:pt x="48853" y="302743"/>
                </a:lnTo>
                <a:lnTo>
                  <a:pt x="54027" y="305641"/>
                </a:lnTo>
                <a:lnTo>
                  <a:pt x="64855" y="311400"/>
                </a:lnTo>
                <a:lnTo>
                  <a:pt x="70409" y="313317"/>
                </a:lnTo>
                <a:lnTo>
                  <a:pt x="76017" y="314595"/>
                </a:lnTo>
                <a:lnTo>
                  <a:pt x="81661" y="315447"/>
                </a:lnTo>
                <a:lnTo>
                  <a:pt x="87328" y="316968"/>
                </a:lnTo>
                <a:lnTo>
                  <a:pt x="93011" y="318934"/>
                </a:lnTo>
                <a:lnTo>
                  <a:pt x="98705" y="321197"/>
                </a:lnTo>
                <a:lnTo>
                  <a:pt x="104406" y="322706"/>
                </a:lnTo>
                <a:lnTo>
                  <a:pt x="110112" y="323712"/>
                </a:lnTo>
                <a:lnTo>
                  <a:pt x="115820" y="324382"/>
                </a:lnTo>
                <a:lnTo>
                  <a:pt x="120579" y="324830"/>
                </a:lnTo>
                <a:lnTo>
                  <a:pt x="124704" y="325127"/>
                </a:lnTo>
                <a:lnTo>
                  <a:pt x="128406" y="325326"/>
                </a:lnTo>
                <a:lnTo>
                  <a:pt x="132780" y="326411"/>
                </a:lnTo>
                <a:lnTo>
                  <a:pt x="137600" y="328087"/>
                </a:lnTo>
                <a:lnTo>
                  <a:pt x="142718" y="330157"/>
                </a:lnTo>
                <a:lnTo>
                  <a:pt x="148036" y="331537"/>
                </a:lnTo>
                <a:lnTo>
                  <a:pt x="153486" y="332456"/>
                </a:lnTo>
                <a:lnTo>
                  <a:pt x="170101" y="3342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139"/>
          <p:cNvSpPr/>
          <p:nvPr/>
        </p:nvSpPr>
        <p:spPr>
          <a:xfrm>
            <a:off x="6279150" y="1886054"/>
            <a:ext cx="195946" cy="179919"/>
          </a:xfrm>
          <a:custGeom>
            <a:avLst/>
            <a:gdLst/>
            <a:ahLst/>
            <a:cxnLst/>
            <a:rect l="0" t="0" r="0" b="0"/>
            <a:pathLst>
              <a:path w="195946" h="179919">
                <a:moveTo>
                  <a:pt x="15922" y="8468"/>
                </a:moveTo>
                <a:lnTo>
                  <a:pt x="11371" y="8468"/>
                </a:lnTo>
                <a:lnTo>
                  <a:pt x="10030" y="7516"/>
                </a:lnTo>
                <a:lnTo>
                  <a:pt x="9137" y="5928"/>
                </a:lnTo>
                <a:lnTo>
                  <a:pt x="7703" y="1087"/>
                </a:lnTo>
                <a:lnTo>
                  <a:pt x="6633" y="690"/>
                </a:lnTo>
                <a:lnTo>
                  <a:pt x="611" y="52"/>
                </a:lnTo>
                <a:lnTo>
                  <a:pt x="0" y="0"/>
                </a:lnTo>
                <a:lnTo>
                  <a:pt x="544" y="918"/>
                </a:lnTo>
                <a:lnTo>
                  <a:pt x="3690" y="4477"/>
                </a:lnTo>
                <a:lnTo>
                  <a:pt x="4910" y="6760"/>
                </a:lnTo>
                <a:lnTo>
                  <a:pt x="6265" y="11836"/>
                </a:lnTo>
                <a:lnTo>
                  <a:pt x="9408" y="17268"/>
                </a:lnTo>
                <a:lnTo>
                  <a:pt x="11579" y="20050"/>
                </a:lnTo>
                <a:lnTo>
                  <a:pt x="13979" y="23809"/>
                </a:lnTo>
                <a:lnTo>
                  <a:pt x="16532" y="28220"/>
                </a:lnTo>
                <a:lnTo>
                  <a:pt x="19186" y="33066"/>
                </a:lnTo>
                <a:lnTo>
                  <a:pt x="21908" y="37249"/>
                </a:lnTo>
                <a:lnTo>
                  <a:pt x="24675" y="40991"/>
                </a:lnTo>
                <a:lnTo>
                  <a:pt x="27473" y="44437"/>
                </a:lnTo>
                <a:lnTo>
                  <a:pt x="30290" y="48640"/>
                </a:lnTo>
                <a:lnTo>
                  <a:pt x="33121" y="53347"/>
                </a:lnTo>
                <a:lnTo>
                  <a:pt x="35961" y="58390"/>
                </a:lnTo>
                <a:lnTo>
                  <a:pt x="38806" y="62704"/>
                </a:lnTo>
                <a:lnTo>
                  <a:pt x="41655" y="66533"/>
                </a:lnTo>
                <a:lnTo>
                  <a:pt x="44508" y="70038"/>
                </a:lnTo>
                <a:lnTo>
                  <a:pt x="48314" y="74280"/>
                </a:lnTo>
                <a:lnTo>
                  <a:pt x="57624" y="84073"/>
                </a:lnTo>
                <a:lnTo>
                  <a:pt x="100026" y="126851"/>
                </a:lnTo>
                <a:lnTo>
                  <a:pt x="105328" y="131205"/>
                </a:lnTo>
                <a:lnTo>
                  <a:pt x="110769" y="135060"/>
                </a:lnTo>
                <a:lnTo>
                  <a:pt x="116301" y="138583"/>
                </a:lnTo>
                <a:lnTo>
                  <a:pt x="120941" y="141884"/>
                </a:lnTo>
                <a:lnTo>
                  <a:pt x="124988" y="145037"/>
                </a:lnTo>
                <a:lnTo>
                  <a:pt x="128637" y="148091"/>
                </a:lnTo>
                <a:lnTo>
                  <a:pt x="132976" y="151080"/>
                </a:lnTo>
                <a:lnTo>
                  <a:pt x="137773" y="154025"/>
                </a:lnTo>
                <a:lnTo>
                  <a:pt x="142876" y="156941"/>
                </a:lnTo>
                <a:lnTo>
                  <a:pt x="147230" y="158885"/>
                </a:lnTo>
                <a:lnTo>
                  <a:pt x="151086" y="160181"/>
                </a:lnTo>
                <a:lnTo>
                  <a:pt x="154609" y="161045"/>
                </a:lnTo>
                <a:lnTo>
                  <a:pt x="158863" y="162574"/>
                </a:lnTo>
                <a:lnTo>
                  <a:pt x="163603" y="164545"/>
                </a:lnTo>
                <a:lnTo>
                  <a:pt x="168669" y="166812"/>
                </a:lnTo>
                <a:lnTo>
                  <a:pt x="172998" y="169276"/>
                </a:lnTo>
                <a:lnTo>
                  <a:pt x="176837" y="171871"/>
                </a:lnTo>
                <a:lnTo>
                  <a:pt x="185291" y="178328"/>
                </a:lnTo>
                <a:lnTo>
                  <a:pt x="188987" y="179211"/>
                </a:lnTo>
                <a:lnTo>
                  <a:pt x="195945" y="1799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140"/>
          <p:cNvSpPr/>
          <p:nvPr/>
        </p:nvSpPr>
        <p:spPr>
          <a:xfrm>
            <a:off x="6307620" y="1911667"/>
            <a:ext cx="124613" cy="179896"/>
          </a:xfrm>
          <a:custGeom>
            <a:avLst/>
            <a:gdLst/>
            <a:ahLst/>
            <a:cxnLst/>
            <a:rect l="0" t="0" r="0" b="0"/>
            <a:pathLst>
              <a:path w="124613" h="179896">
                <a:moveTo>
                  <a:pt x="124612" y="0"/>
                </a:moveTo>
                <a:lnTo>
                  <a:pt x="116393" y="0"/>
                </a:lnTo>
                <a:lnTo>
                  <a:pt x="113657" y="2540"/>
                </a:lnTo>
                <a:lnTo>
                  <a:pt x="111593" y="4551"/>
                </a:lnTo>
                <a:lnTo>
                  <a:pt x="110218" y="6844"/>
                </a:lnTo>
                <a:lnTo>
                  <a:pt x="108690" y="11932"/>
                </a:lnTo>
                <a:lnTo>
                  <a:pt x="105470" y="17368"/>
                </a:lnTo>
                <a:lnTo>
                  <a:pt x="103278" y="20151"/>
                </a:lnTo>
                <a:lnTo>
                  <a:pt x="99912" y="23912"/>
                </a:lnTo>
                <a:lnTo>
                  <a:pt x="91092" y="33170"/>
                </a:lnTo>
                <a:lnTo>
                  <a:pt x="87025" y="39258"/>
                </a:lnTo>
                <a:lnTo>
                  <a:pt x="83361" y="46175"/>
                </a:lnTo>
                <a:lnTo>
                  <a:pt x="79967" y="53643"/>
                </a:lnTo>
                <a:lnTo>
                  <a:pt x="75798" y="60527"/>
                </a:lnTo>
                <a:lnTo>
                  <a:pt x="71115" y="67021"/>
                </a:lnTo>
                <a:lnTo>
                  <a:pt x="66087" y="73256"/>
                </a:lnTo>
                <a:lnTo>
                  <a:pt x="61783" y="80270"/>
                </a:lnTo>
                <a:lnTo>
                  <a:pt x="57961" y="87803"/>
                </a:lnTo>
                <a:lnTo>
                  <a:pt x="54461" y="95683"/>
                </a:lnTo>
                <a:lnTo>
                  <a:pt x="50222" y="102841"/>
                </a:lnTo>
                <a:lnTo>
                  <a:pt x="45491" y="109518"/>
                </a:lnTo>
                <a:lnTo>
                  <a:pt x="40433" y="115875"/>
                </a:lnTo>
                <a:lnTo>
                  <a:pt x="36107" y="122017"/>
                </a:lnTo>
                <a:lnTo>
                  <a:pt x="32271" y="128017"/>
                </a:lnTo>
                <a:lnTo>
                  <a:pt x="28762" y="133922"/>
                </a:lnTo>
                <a:lnTo>
                  <a:pt x="25469" y="138812"/>
                </a:lnTo>
                <a:lnTo>
                  <a:pt x="22322" y="143024"/>
                </a:lnTo>
                <a:lnTo>
                  <a:pt x="19271" y="146784"/>
                </a:lnTo>
                <a:lnTo>
                  <a:pt x="16285" y="151196"/>
                </a:lnTo>
                <a:lnTo>
                  <a:pt x="13342" y="156042"/>
                </a:lnTo>
                <a:lnTo>
                  <a:pt x="6324" y="168407"/>
                </a:lnTo>
                <a:lnTo>
                  <a:pt x="2825" y="172637"/>
                </a:lnTo>
                <a:lnTo>
                  <a:pt x="558" y="175099"/>
                </a:lnTo>
                <a:lnTo>
                  <a:pt x="0" y="176740"/>
                </a:lnTo>
                <a:lnTo>
                  <a:pt x="580" y="177834"/>
                </a:lnTo>
                <a:lnTo>
                  <a:pt x="4362" y="179895"/>
                </a:lnTo>
                <a:lnTo>
                  <a:pt x="4528" y="175434"/>
                </a:lnTo>
                <a:lnTo>
                  <a:pt x="5503" y="174106"/>
                </a:lnTo>
                <a:lnTo>
                  <a:pt x="7106" y="173221"/>
                </a:lnTo>
                <a:lnTo>
                  <a:pt x="13170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141"/>
          <p:cNvSpPr/>
          <p:nvPr/>
        </p:nvSpPr>
        <p:spPr>
          <a:xfrm>
            <a:off x="6415087" y="1786713"/>
            <a:ext cx="197124" cy="329375"/>
          </a:xfrm>
          <a:custGeom>
            <a:avLst/>
            <a:gdLst/>
            <a:ahLst/>
            <a:cxnLst/>
            <a:rect l="0" t="0" r="0" b="0"/>
            <a:pathLst>
              <a:path w="197124" h="329375">
                <a:moveTo>
                  <a:pt x="0" y="4939"/>
                </a:moveTo>
                <a:lnTo>
                  <a:pt x="7381" y="4939"/>
                </a:lnTo>
                <a:lnTo>
                  <a:pt x="7778" y="3987"/>
                </a:lnTo>
                <a:lnTo>
                  <a:pt x="8219" y="388"/>
                </a:lnTo>
                <a:lnTo>
                  <a:pt x="10242" y="0"/>
                </a:lnTo>
                <a:lnTo>
                  <a:pt x="13496" y="694"/>
                </a:lnTo>
                <a:lnTo>
                  <a:pt x="17569" y="2109"/>
                </a:lnTo>
                <a:lnTo>
                  <a:pt x="22191" y="3052"/>
                </a:lnTo>
                <a:lnTo>
                  <a:pt x="27176" y="3681"/>
                </a:lnTo>
                <a:lnTo>
                  <a:pt x="32405" y="4100"/>
                </a:lnTo>
                <a:lnTo>
                  <a:pt x="37796" y="5333"/>
                </a:lnTo>
                <a:lnTo>
                  <a:pt x="43295" y="7106"/>
                </a:lnTo>
                <a:lnTo>
                  <a:pt x="48866" y="9241"/>
                </a:lnTo>
                <a:lnTo>
                  <a:pt x="54484" y="11617"/>
                </a:lnTo>
                <a:lnTo>
                  <a:pt x="60136" y="14154"/>
                </a:lnTo>
                <a:lnTo>
                  <a:pt x="65808" y="16797"/>
                </a:lnTo>
                <a:lnTo>
                  <a:pt x="71494" y="20464"/>
                </a:lnTo>
                <a:lnTo>
                  <a:pt x="77191" y="24814"/>
                </a:lnTo>
                <a:lnTo>
                  <a:pt x="82893" y="29619"/>
                </a:lnTo>
                <a:lnTo>
                  <a:pt x="88599" y="33775"/>
                </a:lnTo>
                <a:lnTo>
                  <a:pt x="94309" y="37498"/>
                </a:lnTo>
                <a:lnTo>
                  <a:pt x="100020" y="40933"/>
                </a:lnTo>
                <a:lnTo>
                  <a:pt x="113986" y="49829"/>
                </a:lnTo>
                <a:lnTo>
                  <a:pt x="121710" y="54868"/>
                </a:lnTo>
                <a:lnTo>
                  <a:pt x="128766" y="60132"/>
                </a:lnTo>
                <a:lnTo>
                  <a:pt x="135374" y="65547"/>
                </a:lnTo>
                <a:lnTo>
                  <a:pt x="141684" y="71062"/>
                </a:lnTo>
                <a:lnTo>
                  <a:pt x="147796" y="76643"/>
                </a:lnTo>
                <a:lnTo>
                  <a:pt x="159667" y="87925"/>
                </a:lnTo>
                <a:lnTo>
                  <a:pt x="164547" y="94553"/>
                </a:lnTo>
                <a:lnTo>
                  <a:pt x="168753" y="101829"/>
                </a:lnTo>
                <a:lnTo>
                  <a:pt x="182347" y="129488"/>
                </a:lnTo>
                <a:lnTo>
                  <a:pt x="185382" y="136549"/>
                </a:lnTo>
                <a:lnTo>
                  <a:pt x="188358" y="144114"/>
                </a:lnTo>
                <a:lnTo>
                  <a:pt x="191295" y="152015"/>
                </a:lnTo>
                <a:lnTo>
                  <a:pt x="193253" y="160140"/>
                </a:lnTo>
                <a:lnTo>
                  <a:pt x="194558" y="168414"/>
                </a:lnTo>
                <a:lnTo>
                  <a:pt x="195428" y="176787"/>
                </a:lnTo>
                <a:lnTo>
                  <a:pt x="196007" y="184274"/>
                </a:lnTo>
                <a:lnTo>
                  <a:pt x="196394" y="191171"/>
                </a:lnTo>
                <a:lnTo>
                  <a:pt x="196824" y="203914"/>
                </a:lnTo>
                <a:lnTo>
                  <a:pt x="197065" y="222750"/>
                </a:lnTo>
                <a:lnTo>
                  <a:pt x="197123" y="237952"/>
                </a:lnTo>
                <a:lnTo>
                  <a:pt x="196185" y="245053"/>
                </a:lnTo>
                <a:lnTo>
                  <a:pt x="194608" y="251693"/>
                </a:lnTo>
                <a:lnTo>
                  <a:pt x="192604" y="258024"/>
                </a:lnTo>
                <a:lnTo>
                  <a:pt x="190315" y="264150"/>
                </a:lnTo>
                <a:lnTo>
                  <a:pt x="187837" y="270139"/>
                </a:lnTo>
                <a:lnTo>
                  <a:pt x="185232" y="276037"/>
                </a:lnTo>
                <a:lnTo>
                  <a:pt x="182338" y="285129"/>
                </a:lnTo>
                <a:lnTo>
                  <a:pt x="180099" y="293298"/>
                </a:lnTo>
                <a:lnTo>
                  <a:pt x="175930" y="303279"/>
                </a:lnTo>
                <a:lnTo>
                  <a:pt x="172777" y="310506"/>
                </a:lnTo>
                <a:lnTo>
                  <a:pt x="171567" y="320663"/>
                </a:lnTo>
                <a:lnTo>
                  <a:pt x="171461" y="329374"/>
                </a:lnTo>
                <a:lnTo>
                  <a:pt x="171451" y="322440"/>
                </a:lnTo>
                <a:lnTo>
                  <a:pt x="173990" y="319723"/>
                </a:lnTo>
                <a:lnTo>
                  <a:pt x="180022" y="3135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142"/>
          <p:cNvSpPr/>
          <p:nvPr/>
        </p:nvSpPr>
        <p:spPr>
          <a:xfrm>
            <a:off x="6732269" y="1911667"/>
            <a:ext cx="214162" cy="162879"/>
          </a:xfrm>
          <a:custGeom>
            <a:avLst/>
            <a:gdLst/>
            <a:ahLst/>
            <a:cxnLst/>
            <a:rect l="0" t="0" r="0" b="0"/>
            <a:pathLst>
              <a:path w="214162" h="162879">
                <a:moveTo>
                  <a:pt x="0" y="0"/>
                </a:moveTo>
                <a:lnTo>
                  <a:pt x="24703" y="0"/>
                </a:lnTo>
                <a:lnTo>
                  <a:pt x="28851" y="953"/>
                </a:lnTo>
                <a:lnTo>
                  <a:pt x="32569" y="2540"/>
                </a:lnTo>
                <a:lnTo>
                  <a:pt x="36000" y="4551"/>
                </a:lnTo>
                <a:lnTo>
                  <a:pt x="41146" y="5891"/>
                </a:lnTo>
                <a:lnTo>
                  <a:pt x="47434" y="6785"/>
                </a:lnTo>
                <a:lnTo>
                  <a:pt x="54482" y="7381"/>
                </a:lnTo>
                <a:lnTo>
                  <a:pt x="61087" y="7778"/>
                </a:lnTo>
                <a:lnTo>
                  <a:pt x="73505" y="8220"/>
                </a:lnTo>
                <a:lnTo>
                  <a:pt x="97000" y="8503"/>
                </a:lnTo>
                <a:lnTo>
                  <a:pt x="177165" y="8572"/>
                </a:lnTo>
                <a:lnTo>
                  <a:pt x="181928" y="9525"/>
                </a:lnTo>
                <a:lnTo>
                  <a:pt x="186056" y="11113"/>
                </a:lnTo>
                <a:lnTo>
                  <a:pt x="189760" y="13123"/>
                </a:lnTo>
                <a:lnTo>
                  <a:pt x="196415" y="15358"/>
                </a:lnTo>
                <a:lnTo>
                  <a:pt x="202549" y="16351"/>
                </a:lnTo>
                <a:lnTo>
                  <a:pt x="208449" y="16792"/>
                </a:lnTo>
                <a:lnTo>
                  <a:pt x="210404" y="17862"/>
                </a:lnTo>
                <a:lnTo>
                  <a:pt x="211707" y="19528"/>
                </a:lnTo>
                <a:lnTo>
                  <a:pt x="213798" y="24495"/>
                </a:lnTo>
                <a:lnTo>
                  <a:pt x="214084" y="27714"/>
                </a:lnTo>
                <a:lnTo>
                  <a:pt x="214161" y="29906"/>
                </a:lnTo>
                <a:lnTo>
                  <a:pt x="213258" y="32320"/>
                </a:lnTo>
                <a:lnTo>
                  <a:pt x="211705" y="34882"/>
                </a:lnTo>
                <a:lnTo>
                  <a:pt x="209718" y="37542"/>
                </a:lnTo>
                <a:lnTo>
                  <a:pt x="207439" y="40268"/>
                </a:lnTo>
                <a:lnTo>
                  <a:pt x="204968" y="43038"/>
                </a:lnTo>
                <a:lnTo>
                  <a:pt x="202368" y="45837"/>
                </a:lnTo>
                <a:lnTo>
                  <a:pt x="198730" y="48655"/>
                </a:lnTo>
                <a:lnTo>
                  <a:pt x="194400" y="51487"/>
                </a:lnTo>
                <a:lnTo>
                  <a:pt x="189607" y="54327"/>
                </a:lnTo>
                <a:lnTo>
                  <a:pt x="185460" y="58126"/>
                </a:lnTo>
                <a:lnTo>
                  <a:pt x="181743" y="62563"/>
                </a:lnTo>
                <a:lnTo>
                  <a:pt x="178312" y="67426"/>
                </a:lnTo>
                <a:lnTo>
                  <a:pt x="174120" y="71621"/>
                </a:lnTo>
                <a:lnTo>
                  <a:pt x="169420" y="75370"/>
                </a:lnTo>
                <a:lnTo>
                  <a:pt x="164382" y="78821"/>
                </a:lnTo>
                <a:lnTo>
                  <a:pt x="159118" y="82075"/>
                </a:lnTo>
                <a:lnTo>
                  <a:pt x="153704" y="85197"/>
                </a:lnTo>
                <a:lnTo>
                  <a:pt x="142609" y="91205"/>
                </a:lnTo>
                <a:lnTo>
                  <a:pt x="114265" y="105697"/>
                </a:lnTo>
                <a:lnTo>
                  <a:pt x="97145" y="114291"/>
                </a:lnTo>
                <a:lnTo>
                  <a:pt x="92386" y="117151"/>
                </a:lnTo>
                <a:lnTo>
                  <a:pt x="88261" y="120011"/>
                </a:lnTo>
                <a:lnTo>
                  <a:pt x="84559" y="122870"/>
                </a:lnTo>
                <a:lnTo>
                  <a:pt x="81137" y="125728"/>
                </a:lnTo>
                <a:lnTo>
                  <a:pt x="77905" y="128586"/>
                </a:lnTo>
                <a:lnTo>
                  <a:pt x="71773" y="134302"/>
                </a:lnTo>
                <a:lnTo>
                  <a:pt x="60074" y="145733"/>
                </a:lnTo>
                <a:lnTo>
                  <a:pt x="51941" y="153803"/>
                </a:lnTo>
                <a:lnTo>
                  <a:pt x="51585" y="158707"/>
                </a:lnTo>
                <a:lnTo>
                  <a:pt x="51437" y="162845"/>
                </a:lnTo>
                <a:lnTo>
                  <a:pt x="60008" y="1628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143"/>
          <p:cNvSpPr/>
          <p:nvPr/>
        </p:nvSpPr>
        <p:spPr>
          <a:xfrm>
            <a:off x="7075567" y="1808797"/>
            <a:ext cx="273889" cy="248486"/>
          </a:xfrm>
          <a:custGeom>
            <a:avLst/>
            <a:gdLst/>
            <a:ahLst/>
            <a:cxnLst/>
            <a:rect l="0" t="0" r="0" b="0"/>
            <a:pathLst>
              <a:path w="273889" h="248486">
                <a:moveTo>
                  <a:pt x="119617" y="0"/>
                </a:moveTo>
                <a:lnTo>
                  <a:pt x="106525" y="0"/>
                </a:lnTo>
                <a:lnTo>
                  <a:pt x="104221" y="953"/>
                </a:lnTo>
                <a:lnTo>
                  <a:pt x="96430" y="6844"/>
                </a:lnTo>
                <a:lnTo>
                  <a:pt x="90897" y="11932"/>
                </a:lnTo>
                <a:lnTo>
                  <a:pt x="82427" y="20151"/>
                </a:lnTo>
                <a:lnTo>
                  <a:pt x="52201" y="50275"/>
                </a:lnTo>
                <a:lnTo>
                  <a:pt x="48003" y="55424"/>
                </a:lnTo>
                <a:lnTo>
                  <a:pt x="44252" y="60762"/>
                </a:lnTo>
                <a:lnTo>
                  <a:pt x="40799" y="66225"/>
                </a:lnTo>
                <a:lnTo>
                  <a:pt x="37544" y="70820"/>
                </a:lnTo>
                <a:lnTo>
                  <a:pt x="31388" y="78466"/>
                </a:lnTo>
                <a:lnTo>
                  <a:pt x="28413" y="82791"/>
                </a:lnTo>
                <a:lnTo>
                  <a:pt x="25477" y="87579"/>
                </a:lnTo>
                <a:lnTo>
                  <a:pt x="22567" y="92676"/>
                </a:lnTo>
                <a:lnTo>
                  <a:pt x="16794" y="103419"/>
                </a:lnTo>
                <a:lnTo>
                  <a:pt x="13921" y="108951"/>
                </a:lnTo>
                <a:lnTo>
                  <a:pt x="12005" y="113592"/>
                </a:lnTo>
                <a:lnTo>
                  <a:pt x="9878" y="121288"/>
                </a:lnTo>
                <a:lnTo>
                  <a:pt x="8357" y="125626"/>
                </a:lnTo>
                <a:lnTo>
                  <a:pt x="6392" y="130423"/>
                </a:lnTo>
                <a:lnTo>
                  <a:pt x="4129" y="135526"/>
                </a:lnTo>
                <a:lnTo>
                  <a:pt x="2620" y="139881"/>
                </a:lnTo>
                <a:lnTo>
                  <a:pt x="944" y="147259"/>
                </a:lnTo>
                <a:lnTo>
                  <a:pt x="199" y="153714"/>
                </a:lnTo>
                <a:lnTo>
                  <a:pt x="0" y="156768"/>
                </a:lnTo>
                <a:lnTo>
                  <a:pt x="820" y="160710"/>
                </a:lnTo>
                <a:lnTo>
                  <a:pt x="2319" y="165242"/>
                </a:lnTo>
                <a:lnTo>
                  <a:pt x="4271" y="170169"/>
                </a:lnTo>
                <a:lnTo>
                  <a:pt x="5572" y="174406"/>
                </a:lnTo>
                <a:lnTo>
                  <a:pt x="7019" y="181654"/>
                </a:lnTo>
                <a:lnTo>
                  <a:pt x="10201" y="188050"/>
                </a:lnTo>
                <a:lnTo>
                  <a:pt x="12384" y="191089"/>
                </a:lnTo>
                <a:lnTo>
                  <a:pt x="14808" y="197006"/>
                </a:lnTo>
                <a:lnTo>
                  <a:pt x="15455" y="199917"/>
                </a:lnTo>
                <a:lnTo>
                  <a:pt x="18713" y="205692"/>
                </a:lnTo>
                <a:lnTo>
                  <a:pt x="20916" y="208566"/>
                </a:lnTo>
                <a:lnTo>
                  <a:pt x="28442" y="214298"/>
                </a:lnTo>
                <a:lnTo>
                  <a:pt x="33116" y="217161"/>
                </a:lnTo>
                <a:lnTo>
                  <a:pt x="40850" y="222881"/>
                </a:lnTo>
                <a:lnTo>
                  <a:pt x="48415" y="228598"/>
                </a:lnTo>
                <a:lnTo>
                  <a:pt x="53099" y="231456"/>
                </a:lnTo>
                <a:lnTo>
                  <a:pt x="58127" y="234314"/>
                </a:lnTo>
                <a:lnTo>
                  <a:pt x="66253" y="237490"/>
                </a:lnTo>
                <a:lnTo>
                  <a:pt x="73993" y="239854"/>
                </a:lnTo>
                <a:lnTo>
                  <a:pt x="78724" y="241817"/>
                </a:lnTo>
                <a:lnTo>
                  <a:pt x="83782" y="244079"/>
                </a:lnTo>
                <a:lnTo>
                  <a:pt x="89060" y="245587"/>
                </a:lnTo>
                <a:lnTo>
                  <a:pt x="94483" y="246592"/>
                </a:lnTo>
                <a:lnTo>
                  <a:pt x="100004" y="247262"/>
                </a:lnTo>
                <a:lnTo>
                  <a:pt x="104637" y="247709"/>
                </a:lnTo>
                <a:lnTo>
                  <a:pt x="112324" y="248206"/>
                </a:lnTo>
                <a:lnTo>
                  <a:pt x="121456" y="248426"/>
                </a:lnTo>
                <a:lnTo>
                  <a:pt x="126559" y="248485"/>
                </a:lnTo>
                <a:lnTo>
                  <a:pt x="131865" y="247572"/>
                </a:lnTo>
                <a:lnTo>
                  <a:pt x="137308" y="246010"/>
                </a:lnTo>
                <a:lnTo>
                  <a:pt x="142841" y="244017"/>
                </a:lnTo>
                <a:lnTo>
                  <a:pt x="148435" y="241735"/>
                </a:lnTo>
                <a:lnTo>
                  <a:pt x="154070" y="239262"/>
                </a:lnTo>
                <a:lnTo>
                  <a:pt x="159730" y="236660"/>
                </a:lnTo>
                <a:lnTo>
                  <a:pt x="165410" y="234926"/>
                </a:lnTo>
                <a:lnTo>
                  <a:pt x="171101" y="233770"/>
                </a:lnTo>
                <a:lnTo>
                  <a:pt x="176800" y="232999"/>
                </a:lnTo>
                <a:lnTo>
                  <a:pt x="182504" y="231533"/>
                </a:lnTo>
                <a:lnTo>
                  <a:pt x="188212" y="229603"/>
                </a:lnTo>
                <a:lnTo>
                  <a:pt x="193922" y="227363"/>
                </a:lnTo>
                <a:lnTo>
                  <a:pt x="199633" y="225871"/>
                </a:lnTo>
                <a:lnTo>
                  <a:pt x="205347" y="224875"/>
                </a:lnTo>
                <a:lnTo>
                  <a:pt x="211061" y="224212"/>
                </a:lnTo>
                <a:lnTo>
                  <a:pt x="215822" y="222817"/>
                </a:lnTo>
                <a:lnTo>
                  <a:pt x="223653" y="218727"/>
                </a:lnTo>
                <a:lnTo>
                  <a:pt x="228027" y="216303"/>
                </a:lnTo>
                <a:lnTo>
                  <a:pt x="237967" y="211070"/>
                </a:lnTo>
                <a:lnTo>
                  <a:pt x="242332" y="207388"/>
                </a:lnTo>
                <a:lnTo>
                  <a:pt x="246195" y="203029"/>
                </a:lnTo>
                <a:lnTo>
                  <a:pt x="249723" y="198218"/>
                </a:lnTo>
                <a:lnTo>
                  <a:pt x="253026" y="194058"/>
                </a:lnTo>
                <a:lnTo>
                  <a:pt x="259238" y="186895"/>
                </a:lnTo>
                <a:lnTo>
                  <a:pt x="261275" y="183652"/>
                </a:lnTo>
                <a:lnTo>
                  <a:pt x="263539" y="177508"/>
                </a:lnTo>
                <a:lnTo>
                  <a:pt x="267086" y="171603"/>
                </a:lnTo>
                <a:lnTo>
                  <a:pt x="269365" y="168694"/>
                </a:lnTo>
                <a:lnTo>
                  <a:pt x="271897" y="162923"/>
                </a:lnTo>
                <a:lnTo>
                  <a:pt x="273022" y="157183"/>
                </a:lnTo>
                <a:lnTo>
                  <a:pt x="273523" y="151457"/>
                </a:lnTo>
                <a:lnTo>
                  <a:pt x="273656" y="147644"/>
                </a:lnTo>
                <a:lnTo>
                  <a:pt x="273870" y="130376"/>
                </a:lnTo>
                <a:lnTo>
                  <a:pt x="273888" y="126923"/>
                </a:lnTo>
                <a:lnTo>
                  <a:pt x="272947" y="122715"/>
                </a:lnTo>
                <a:lnTo>
                  <a:pt x="271367" y="118005"/>
                </a:lnTo>
                <a:lnTo>
                  <a:pt x="269362" y="112960"/>
                </a:lnTo>
                <a:lnTo>
                  <a:pt x="268025" y="108644"/>
                </a:lnTo>
                <a:lnTo>
                  <a:pt x="266539" y="101309"/>
                </a:lnTo>
                <a:lnTo>
                  <a:pt x="265190" y="97067"/>
                </a:lnTo>
                <a:lnTo>
                  <a:pt x="263338" y="92334"/>
                </a:lnTo>
                <a:lnTo>
                  <a:pt x="261151" y="87273"/>
                </a:lnTo>
                <a:lnTo>
                  <a:pt x="258741" y="82947"/>
                </a:lnTo>
                <a:lnTo>
                  <a:pt x="253522" y="75600"/>
                </a:lnTo>
                <a:lnTo>
                  <a:pt x="248029" y="69160"/>
                </a:lnTo>
                <a:lnTo>
                  <a:pt x="242411" y="63123"/>
                </a:lnTo>
                <a:lnTo>
                  <a:pt x="231045" y="51486"/>
                </a:lnTo>
                <a:lnTo>
                  <a:pt x="211058" y="31436"/>
                </a:lnTo>
                <a:lnTo>
                  <a:pt x="208200" y="29530"/>
                </a:lnTo>
                <a:lnTo>
                  <a:pt x="202485" y="27412"/>
                </a:lnTo>
                <a:lnTo>
                  <a:pt x="194231" y="23931"/>
                </a:lnTo>
                <a:lnTo>
                  <a:pt x="189362" y="21669"/>
                </a:lnTo>
                <a:lnTo>
                  <a:pt x="181412" y="19155"/>
                </a:lnTo>
                <a:lnTo>
                  <a:pt x="173752" y="17086"/>
                </a:lnTo>
                <a:lnTo>
                  <a:pt x="169042" y="15201"/>
                </a:lnTo>
                <a:lnTo>
                  <a:pt x="163998" y="12991"/>
                </a:lnTo>
                <a:lnTo>
                  <a:pt x="155852" y="10536"/>
                </a:lnTo>
                <a:lnTo>
                  <a:pt x="149057" y="9445"/>
                </a:lnTo>
                <a:lnTo>
                  <a:pt x="142861" y="8961"/>
                </a:lnTo>
                <a:lnTo>
                  <a:pt x="134393" y="6205"/>
                </a:lnTo>
                <a:lnTo>
                  <a:pt x="129468" y="4137"/>
                </a:lnTo>
                <a:lnTo>
                  <a:pt x="121455" y="1838"/>
                </a:lnTo>
                <a:lnTo>
                  <a:pt x="117986" y="1226"/>
                </a:lnTo>
                <a:lnTo>
                  <a:pt x="115672" y="1770"/>
                </a:lnTo>
                <a:lnTo>
                  <a:pt x="114130" y="3085"/>
                </a:lnTo>
                <a:lnTo>
                  <a:pt x="111045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44"/>
          <p:cNvSpPr/>
          <p:nvPr/>
        </p:nvSpPr>
        <p:spPr>
          <a:xfrm>
            <a:off x="1845944" y="2143128"/>
            <a:ext cx="2023102" cy="977262"/>
          </a:xfrm>
          <a:custGeom>
            <a:avLst/>
            <a:gdLst/>
            <a:ahLst/>
            <a:cxnLst/>
            <a:rect l="0" t="0" r="0" b="0"/>
            <a:pathLst>
              <a:path w="2023102" h="977262">
                <a:moveTo>
                  <a:pt x="0" y="977261"/>
                </a:moveTo>
                <a:lnTo>
                  <a:pt x="4551" y="972711"/>
                </a:lnTo>
                <a:lnTo>
                  <a:pt x="4939" y="971370"/>
                </a:lnTo>
                <a:lnTo>
                  <a:pt x="4246" y="970476"/>
                </a:lnTo>
                <a:lnTo>
                  <a:pt x="74" y="968720"/>
                </a:lnTo>
                <a:lnTo>
                  <a:pt x="7388" y="961311"/>
                </a:lnTo>
                <a:lnTo>
                  <a:pt x="10586" y="960647"/>
                </a:lnTo>
                <a:lnTo>
                  <a:pt x="12773" y="960470"/>
                </a:lnTo>
                <a:lnTo>
                  <a:pt x="14230" y="959400"/>
                </a:lnTo>
                <a:lnTo>
                  <a:pt x="15202" y="957734"/>
                </a:lnTo>
                <a:lnTo>
                  <a:pt x="16762" y="952767"/>
                </a:lnTo>
                <a:lnTo>
                  <a:pt x="17144" y="925027"/>
                </a:lnTo>
                <a:lnTo>
                  <a:pt x="17145" y="911210"/>
                </a:lnTo>
                <a:lnTo>
                  <a:pt x="18098" y="909415"/>
                </a:lnTo>
                <a:lnTo>
                  <a:pt x="21696" y="904880"/>
                </a:lnTo>
                <a:lnTo>
                  <a:pt x="23037" y="902337"/>
                </a:lnTo>
                <a:lnTo>
                  <a:pt x="25876" y="894208"/>
                </a:lnTo>
                <a:lnTo>
                  <a:pt x="31374" y="885766"/>
                </a:lnTo>
                <a:lnTo>
                  <a:pt x="34379" y="877233"/>
                </a:lnTo>
                <a:lnTo>
                  <a:pt x="39926" y="868672"/>
                </a:lnTo>
                <a:lnTo>
                  <a:pt x="50129" y="838435"/>
                </a:lnTo>
                <a:lnTo>
                  <a:pt x="51048" y="829025"/>
                </a:lnTo>
                <a:lnTo>
                  <a:pt x="52130" y="826049"/>
                </a:lnTo>
                <a:lnTo>
                  <a:pt x="57250" y="817311"/>
                </a:lnTo>
                <a:lnTo>
                  <a:pt x="60143" y="808690"/>
                </a:lnTo>
                <a:lnTo>
                  <a:pt x="66610" y="800103"/>
                </a:lnTo>
                <a:lnTo>
                  <a:pt x="71832" y="794384"/>
                </a:lnTo>
                <a:lnTo>
                  <a:pt x="73606" y="791526"/>
                </a:lnTo>
                <a:lnTo>
                  <a:pt x="77055" y="782952"/>
                </a:lnTo>
                <a:lnTo>
                  <a:pt x="82733" y="774379"/>
                </a:lnTo>
                <a:lnTo>
                  <a:pt x="84395" y="768664"/>
                </a:lnTo>
                <a:lnTo>
                  <a:pt x="85791" y="766759"/>
                </a:lnTo>
                <a:lnTo>
                  <a:pt x="87674" y="765489"/>
                </a:lnTo>
                <a:lnTo>
                  <a:pt x="89882" y="764642"/>
                </a:lnTo>
                <a:lnTo>
                  <a:pt x="92307" y="762173"/>
                </a:lnTo>
                <a:lnTo>
                  <a:pt x="97540" y="754349"/>
                </a:lnTo>
                <a:lnTo>
                  <a:pt x="100502" y="747062"/>
                </a:lnTo>
                <a:lnTo>
                  <a:pt x="102169" y="737604"/>
                </a:lnTo>
                <a:lnTo>
                  <a:pt x="102403" y="734623"/>
                </a:lnTo>
                <a:lnTo>
                  <a:pt x="103511" y="731682"/>
                </a:lnTo>
                <a:lnTo>
                  <a:pt x="110210" y="721802"/>
                </a:lnTo>
                <a:lnTo>
                  <a:pt x="133428" y="697157"/>
                </a:lnTo>
                <a:lnTo>
                  <a:pt x="137007" y="688634"/>
                </a:lnTo>
                <a:lnTo>
                  <a:pt x="142724" y="680075"/>
                </a:lnTo>
                <a:lnTo>
                  <a:pt x="145794" y="671507"/>
                </a:lnTo>
                <a:lnTo>
                  <a:pt x="151360" y="662936"/>
                </a:lnTo>
                <a:lnTo>
                  <a:pt x="161572" y="632696"/>
                </a:lnTo>
                <a:lnTo>
                  <a:pt x="164837" y="626319"/>
                </a:lnTo>
                <a:lnTo>
                  <a:pt x="182995" y="605818"/>
                </a:lnTo>
                <a:lnTo>
                  <a:pt x="191487" y="597223"/>
                </a:lnTo>
                <a:lnTo>
                  <a:pt x="193381" y="593410"/>
                </a:lnTo>
                <a:lnTo>
                  <a:pt x="196998" y="579894"/>
                </a:lnTo>
                <a:lnTo>
                  <a:pt x="201220" y="572689"/>
                </a:lnTo>
                <a:lnTo>
                  <a:pt x="210739" y="560302"/>
                </a:lnTo>
                <a:lnTo>
                  <a:pt x="220843" y="537051"/>
                </a:lnTo>
                <a:lnTo>
                  <a:pt x="236292" y="517441"/>
                </a:lnTo>
                <a:lnTo>
                  <a:pt x="239875" y="508702"/>
                </a:lnTo>
                <a:lnTo>
                  <a:pt x="249137" y="497215"/>
                </a:lnTo>
                <a:lnTo>
                  <a:pt x="271484" y="473390"/>
                </a:lnTo>
                <a:lnTo>
                  <a:pt x="279089" y="459878"/>
                </a:lnTo>
                <a:lnTo>
                  <a:pt x="282718" y="449419"/>
                </a:lnTo>
                <a:lnTo>
                  <a:pt x="289403" y="440287"/>
                </a:lnTo>
                <a:lnTo>
                  <a:pt x="317197" y="411481"/>
                </a:lnTo>
                <a:lnTo>
                  <a:pt x="340043" y="387664"/>
                </a:lnTo>
                <a:lnTo>
                  <a:pt x="356236" y="363694"/>
                </a:lnTo>
                <a:lnTo>
                  <a:pt x="358352" y="357537"/>
                </a:lnTo>
                <a:lnTo>
                  <a:pt x="359869" y="355515"/>
                </a:lnTo>
                <a:lnTo>
                  <a:pt x="361833" y="354166"/>
                </a:lnTo>
                <a:lnTo>
                  <a:pt x="364095" y="353267"/>
                </a:lnTo>
                <a:lnTo>
                  <a:pt x="371829" y="347451"/>
                </a:lnTo>
                <a:lnTo>
                  <a:pt x="402912" y="317166"/>
                </a:lnTo>
                <a:lnTo>
                  <a:pt x="440056" y="280032"/>
                </a:lnTo>
                <a:lnTo>
                  <a:pt x="442913" y="278127"/>
                </a:lnTo>
                <a:lnTo>
                  <a:pt x="451485" y="274493"/>
                </a:lnTo>
                <a:lnTo>
                  <a:pt x="462915" y="265215"/>
                </a:lnTo>
                <a:lnTo>
                  <a:pt x="491491" y="237160"/>
                </a:lnTo>
                <a:lnTo>
                  <a:pt x="500063" y="228594"/>
                </a:lnTo>
                <a:lnTo>
                  <a:pt x="502920" y="226690"/>
                </a:lnTo>
                <a:lnTo>
                  <a:pt x="511493" y="223057"/>
                </a:lnTo>
                <a:lnTo>
                  <a:pt x="522923" y="213779"/>
                </a:lnTo>
                <a:lnTo>
                  <a:pt x="525781" y="211098"/>
                </a:lnTo>
                <a:lnTo>
                  <a:pt x="528638" y="209311"/>
                </a:lnTo>
                <a:lnTo>
                  <a:pt x="537210" y="205843"/>
                </a:lnTo>
                <a:lnTo>
                  <a:pt x="545783" y="200159"/>
                </a:lnTo>
                <a:lnTo>
                  <a:pt x="554355" y="197099"/>
                </a:lnTo>
                <a:lnTo>
                  <a:pt x="562928" y="191535"/>
                </a:lnTo>
                <a:lnTo>
                  <a:pt x="571500" y="188511"/>
                </a:lnTo>
                <a:lnTo>
                  <a:pt x="581237" y="181326"/>
                </a:lnTo>
                <a:lnTo>
                  <a:pt x="586979" y="175855"/>
                </a:lnTo>
                <a:lnTo>
                  <a:pt x="590392" y="174386"/>
                </a:lnTo>
                <a:lnTo>
                  <a:pt x="603345" y="171365"/>
                </a:lnTo>
                <a:lnTo>
                  <a:pt x="613639" y="165813"/>
                </a:lnTo>
                <a:lnTo>
                  <a:pt x="622721" y="162792"/>
                </a:lnTo>
                <a:lnTo>
                  <a:pt x="631444" y="157241"/>
                </a:lnTo>
                <a:lnTo>
                  <a:pt x="637195" y="155608"/>
                </a:lnTo>
                <a:lnTo>
                  <a:pt x="645787" y="154689"/>
                </a:lnTo>
                <a:lnTo>
                  <a:pt x="648647" y="153607"/>
                </a:lnTo>
                <a:lnTo>
                  <a:pt x="657224" y="148487"/>
                </a:lnTo>
                <a:lnTo>
                  <a:pt x="662940" y="146955"/>
                </a:lnTo>
                <a:lnTo>
                  <a:pt x="664845" y="145594"/>
                </a:lnTo>
                <a:lnTo>
                  <a:pt x="666115" y="143734"/>
                </a:lnTo>
                <a:lnTo>
                  <a:pt x="666962" y="141541"/>
                </a:lnTo>
                <a:lnTo>
                  <a:pt x="669431" y="140080"/>
                </a:lnTo>
                <a:lnTo>
                  <a:pt x="681056" y="137070"/>
                </a:lnTo>
                <a:lnTo>
                  <a:pt x="690956" y="131522"/>
                </a:lnTo>
                <a:lnTo>
                  <a:pt x="699922" y="128502"/>
                </a:lnTo>
                <a:lnTo>
                  <a:pt x="708611" y="122950"/>
                </a:lnTo>
                <a:lnTo>
                  <a:pt x="714353" y="121318"/>
                </a:lnTo>
                <a:lnTo>
                  <a:pt x="722942" y="120399"/>
                </a:lnTo>
                <a:lnTo>
                  <a:pt x="725801" y="119317"/>
                </a:lnTo>
                <a:lnTo>
                  <a:pt x="731519" y="115575"/>
                </a:lnTo>
                <a:lnTo>
                  <a:pt x="742950" y="106365"/>
                </a:lnTo>
                <a:lnTo>
                  <a:pt x="748665" y="104421"/>
                </a:lnTo>
                <a:lnTo>
                  <a:pt x="757238" y="103327"/>
                </a:lnTo>
                <a:lnTo>
                  <a:pt x="760095" y="102221"/>
                </a:lnTo>
                <a:lnTo>
                  <a:pt x="768668" y="97066"/>
                </a:lnTo>
                <a:lnTo>
                  <a:pt x="774383" y="95526"/>
                </a:lnTo>
                <a:lnTo>
                  <a:pt x="798909" y="94402"/>
                </a:lnTo>
                <a:lnTo>
                  <a:pt x="802164" y="93414"/>
                </a:lnTo>
                <a:lnTo>
                  <a:pt x="811295" y="88424"/>
                </a:lnTo>
                <a:lnTo>
                  <a:pt x="817141" y="86923"/>
                </a:lnTo>
                <a:lnTo>
                  <a:pt x="851535" y="85731"/>
                </a:lnTo>
                <a:lnTo>
                  <a:pt x="854392" y="84775"/>
                </a:lnTo>
                <a:lnTo>
                  <a:pt x="862965" y="79832"/>
                </a:lnTo>
                <a:lnTo>
                  <a:pt x="868681" y="78342"/>
                </a:lnTo>
                <a:lnTo>
                  <a:pt x="928214" y="77150"/>
                </a:lnTo>
                <a:lnTo>
                  <a:pt x="944611" y="77149"/>
                </a:lnTo>
                <a:lnTo>
                  <a:pt x="953545" y="79689"/>
                </a:lnTo>
                <a:lnTo>
                  <a:pt x="962913" y="83040"/>
                </a:lnTo>
                <a:lnTo>
                  <a:pt x="976688" y="85192"/>
                </a:lnTo>
                <a:lnTo>
                  <a:pt x="1001785" y="85691"/>
                </a:lnTo>
                <a:lnTo>
                  <a:pt x="1005994" y="86653"/>
                </a:lnTo>
                <a:lnTo>
                  <a:pt x="1017422" y="91607"/>
                </a:lnTo>
                <a:lnTo>
                  <a:pt x="1037867" y="93763"/>
                </a:lnTo>
                <a:lnTo>
                  <a:pt x="1043384" y="93940"/>
                </a:lnTo>
                <a:lnTo>
                  <a:pt x="1048015" y="95011"/>
                </a:lnTo>
                <a:lnTo>
                  <a:pt x="1060035" y="100115"/>
                </a:lnTo>
                <a:lnTo>
                  <a:pt x="1080681" y="104863"/>
                </a:lnTo>
                <a:lnTo>
                  <a:pt x="1094902" y="109491"/>
                </a:lnTo>
                <a:lnTo>
                  <a:pt x="1102891" y="111526"/>
                </a:lnTo>
                <a:lnTo>
                  <a:pt x="1129075" y="123257"/>
                </a:lnTo>
                <a:lnTo>
                  <a:pt x="1145753" y="133423"/>
                </a:lnTo>
                <a:lnTo>
                  <a:pt x="1171938" y="141216"/>
                </a:lnTo>
                <a:lnTo>
                  <a:pt x="1188828" y="148943"/>
                </a:lnTo>
                <a:lnTo>
                  <a:pt x="1193554" y="152634"/>
                </a:lnTo>
                <a:lnTo>
                  <a:pt x="1205710" y="165978"/>
                </a:lnTo>
                <a:lnTo>
                  <a:pt x="1226402" y="179503"/>
                </a:lnTo>
                <a:lnTo>
                  <a:pt x="1240631" y="188439"/>
                </a:lnTo>
                <a:lnTo>
                  <a:pt x="1253420" y="197119"/>
                </a:lnTo>
                <a:lnTo>
                  <a:pt x="1263831" y="203811"/>
                </a:lnTo>
                <a:lnTo>
                  <a:pt x="1291698" y="224545"/>
                </a:lnTo>
                <a:lnTo>
                  <a:pt x="1343028" y="251426"/>
                </a:lnTo>
                <a:lnTo>
                  <a:pt x="1383031" y="279235"/>
                </a:lnTo>
                <a:lnTo>
                  <a:pt x="1417321" y="298059"/>
                </a:lnTo>
                <a:lnTo>
                  <a:pt x="1457326" y="327758"/>
                </a:lnTo>
                <a:lnTo>
                  <a:pt x="1487371" y="353433"/>
                </a:lnTo>
                <a:lnTo>
                  <a:pt x="1525533" y="379146"/>
                </a:lnTo>
                <a:lnTo>
                  <a:pt x="1554432" y="406020"/>
                </a:lnTo>
                <a:lnTo>
                  <a:pt x="1571611" y="422030"/>
                </a:lnTo>
                <a:lnTo>
                  <a:pt x="1600199" y="444111"/>
                </a:lnTo>
                <a:lnTo>
                  <a:pt x="1627109" y="477305"/>
                </a:lnTo>
                <a:lnTo>
                  <a:pt x="1654650" y="505788"/>
                </a:lnTo>
                <a:lnTo>
                  <a:pt x="1682136" y="534351"/>
                </a:lnTo>
                <a:lnTo>
                  <a:pt x="1694327" y="550542"/>
                </a:lnTo>
                <a:lnTo>
                  <a:pt x="1726166" y="578006"/>
                </a:lnTo>
                <a:lnTo>
                  <a:pt x="1754537" y="605891"/>
                </a:lnTo>
                <a:lnTo>
                  <a:pt x="1776419" y="622776"/>
                </a:lnTo>
                <a:lnTo>
                  <a:pt x="1788621" y="637067"/>
                </a:lnTo>
                <a:lnTo>
                  <a:pt x="1814866" y="658519"/>
                </a:lnTo>
                <a:lnTo>
                  <a:pt x="1818559" y="663801"/>
                </a:lnTo>
                <a:lnTo>
                  <a:pt x="1822661" y="674751"/>
                </a:lnTo>
                <a:lnTo>
                  <a:pt x="1825660" y="679385"/>
                </a:lnTo>
                <a:lnTo>
                  <a:pt x="1834072" y="687075"/>
                </a:lnTo>
                <a:lnTo>
                  <a:pt x="1854042" y="700725"/>
                </a:lnTo>
                <a:lnTo>
                  <a:pt x="1865913" y="714456"/>
                </a:lnTo>
                <a:lnTo>
                  <a:pt x="1896476" y="737069"/>
                </a:lnTo>
                <a:lnTo>
                  <a:pt x="1901540" y="739981"/>
                </a:lnTo>
                <a:lnTo>
                  <a:pt x="1909707" y="748296"/>
                </a:lnTo>
                <a:lnTo>
                  <a:pt x="1931556" y="774023"/>
                </a:lnTo>
                <a:lnTo>
                  <a:pt x="1948017" y="785739"/>
                </a:lnTo>
                <a:lnTo>
                  <a:pt x="1950188" y="788620"/>
                </a:lnTo>
                <a:lnTo>
                  <a:pt x="1953553" y="794361"/>
                </a:lnTo>
                <a:lnTo>
                  <a:pt x="1966208" y="808667"/>
                </a:lnTo>
                <a:lnTo>
                  <a:pt x="1968983" y="810572"/>
                </a:lnTo>
                <a:lnTo>
                  <a:pt x="1977439" y="814207"/>
                </a:lnTo>
                <a:lnTo>
                  <a:pt x="1988830" y="823486"/>
                </a:lnTo>
                <a:lnTo>
                  <a:pt x="1991684" y="826167"/>
                </a:lnTo>
                <a:lnTo>
                  <a:pt x="1993587" y="828907"/>
                </a:lnTo>
                <a:lnTo>
                  <a:pt x="1995701" y="834491"/>
                </a:lnTo>
                <a:lnTo>
                  <a:pt x="1997218" y="836361"/>
                </a:lnTo>
                <a:lnTo>
                  <a:pt x="1999181" y="837608"/>
                </a:lnTo>
                <a:lnTo>
                  <a:pt x="2001443" y="838439"/>
                </a:lnTo>
                <a:lnTo>
                  <a:pt x="2006496" y="841903"/>
                </a:lnTo>
                <a:lnTo>
                  <a:pt x="2012949" y="847337"/>
                </a:lnTo>
                <a:lnTo>
                  <a:pt x="2013479" y="848735"/>
                </a:lnTo>
                <a:lnTo>
                  <a:pt x="2014497" y="856859"/>
                </a:lnTo>
                <a:lnTo>
                  <a:pt x="2023101" y="857246"/>
                </a:lnTo>
                <a:lnTo>
                  <a:pt x="2014891" y="857247"/>
                </a:lnTo>
                <a:lnTo>
                  <a:pt x="2001777" y="844476"/>
                </a:lnTo>
                <a:lnTo>
                  <a:pt x="1999363" y="843018"/>
                </a:lnTo>
                <a:lnTo>
                  <a:pt x="1994141" y="841398"/>
                </a:lnTo>
                <a:lnTo>
                  <a:pt x="1992367" y="840013"/>
                </a:lnTo>
                <a:lnTo>
                  <a:pt x="1991185" y="838138"/>
                </a:lnTo>
                <a:lnTo>
                  <a:pt x="1990397" y="835935"/>
                </a:lnTo>
                <a:lnTo>
                  <a:pt x="1988919" y="834466"/>
                </a:lnTo>
                <a:lnTo>
                  <a:pt x="1986981" y="833487"/>
                </a:lnTo>
                <a:lnTo>
                  <a:pt x="1984737" y="832834"/>
                </a:lnTo>
                <a:lnTo>
                  <a:pt x="1979703" y="829569"/>
                </a:lnTo>
                <a:lnTo>
                  <a:pt x="1968710" y="819712"/>
                </a:lnTo>
                <a:lnTo>
                  <a:pt x="1966841" y="816983"/>
                </a:lnTo>
                <a:lnTo>
                  <a:pt x="1963258" y="808592"/>
                </a:lnTo>
                <a:lnTo>
                  <a:pt x="1957540" y="800074"/>
                </a:lnTo>
                <a:lnTo>
                  <a:pt x="1955868" y="794371"/>
                </a:lnTo>
                <a:lnTo>
                  <a:pt x="1953517" y="791517"/>
                </a:lnTo>
                <a:lnTo>
                  <a:pt x="1943012" y="782949"/>
                </a:lnTo>
                <a:lnTo>
                  <a:pt x="1941136" y="780093"/>
                </a:lnTo>
                <a:lnTo>
                  <a:pt x="1938100" y="774378"/>
                </a:lnTo>
                <a:lnTo>
                  <a:pt x="1917299" y="746968"/>
                </a:lnTo>
                <a:lnTo>
                  <a:pt x="1903084" y="722404"/>
                </a:lnTo>
                <a:lnTo>
                  <a:pt x="1894520" y="709661"/>
                </a:lnTo>
                <a:lnTo>
                  <a:pt x="1880235" y="682695"/>
                </a:lnTo>
                <a:lnTo>
                  <a:pt x="1865948" y="654332"/>
                </a:lnTo>
                <a:lnTo>
                  <a:pt x="1848627" y="630545"/>
                </a:lnTo>
                <a:lnTo>
                  <a:pt x="1832505" y="601858"/>
                </a:lnTo>
                <a:lnTo>
                  <a:pt x="1815809" y="577564"/>
                </a:lnTo>
                <a:lnTo>
                  <a:pt x="1797448" y="548530"/>
                </a:lnTo>
                <a:lnTo>
                  <a:pt x="1783661" y="523462"/>
                </a:lnTo>
                <a:lnTo>
                  <a:pt x="1775718" y="510778"/>
                </a:lnTo>
                <a:lnTo>
                  <a:pt x="1749876" y="481892"/>
                </a:lnTo>
                <a:lnTo>
                  <a:pt x="1726145" y="457559"/>
                </a:lnTo>
                <a:lnTo>
                  <a:pt x="1702160" y="428517"/>
                </a:lnTo>
                <a:lnTo>
                  <a:pt x="1673434" y="403448"/>
                </a:lnTo>
                <a:lnTo>
                  <a:pt x="1636456" y="374401"/>
                </a:lnTo>
                <a:lnTo>
                  <a:pt x="1598919" y="345764"/>
                </a:lnTo>
                <a:lnTo>
                  <a:pt x="1572889" y="322896"/>
                </a:lnTo>
                <a:lnTo>
                  <a:pt x="1531187" y="294319"/>
                </a:lnTo>
                <a:lnTo>
                  <a:pt x="1491182" y="265744"/>
                </a:lnTo>
                <a:lnTo>
                  <a:pt x="1447743" y="237169"/>
                </a:lnTo>
                <a:lnTo>
                  <a:pt x="1380699" y="203949"/>
                </a:lnTo>
                <a:lnTo>
                  <a:pt x="1320196" y="173008"/>
                </a:lnTo>
                <a:lnTo>
                  <a:pt x="1284929" y="152141"/>
                </a:lnTo>
                <a:lnTo>
                  <a:pt x="1226663" y="131753"/>
                </a:lnTo>
                <a:lnTo>
                  <a:pt x="1169564" y="108433"/>
                </a:lnTo>
                <a:lnTo>
                  <a:pt x="1136359" y="94829"/>
                </a:lnTo>
                <a:lnTo>
                  <a:pt x="1064462" y="74323"/>
                </a:lnTo>
                <a:lnTo>
                  <a:pt x="1008008" y="55244"/>
                </a:lnTo>
                <a:lnTo>
                  <a:pt x="952115" y="45875"/>
                </a:lnTo>
                <a:lnTo>
                  <a:pt x="891574" y="43036"/>
                </a:lnTo>
                <a:lnTo>
                  <a:pt x="798435" y="42862"/>
                </a:lnTo>
                <a:lnTo>
                  <a:pt x="737305" y="51590"/>
                </a:lnTo>
                <a:lnTo>
                  <a:pt x="705499" y="60600"/>
                </a:lnTo>
                <a:lnTo>
                  <a:pt x="676039" y="71552"/>
                </a:lnTo>
                <a:lnTo>
                  <a:pt x="642703" y="77948"/>
                </a:lnTo>
                <a:lnTo>
                  <a:pt x="582917" y="105035"/>
                </a:lnTo>
                <a:lnTo>
                  <a:pt x="522922" y="135617"/>
                </a:lnTo>
                <a:lnTo>
                  <a:pt x="478869" y="168705"/>
                </a:lnTo>
                <a:lnTo>
                  <a:pt x="467466" y="182611"/>
                </a:lnTo>
                <a:lnTo>
                  <a:pt x="463091" y="190319"/>
                </a:lnTo>
                <a:lnTo>
                  <a:pt x="450611" y="203964"/>
                </a:lnTo>
                <a:lnTo>
                  <a:pt x="419316" y="232797"/>
                </a:lnTo>
                <a:lnTo>
                  <a:pt x="392461" y="260118"/>
                </a:lnTo>
                <a:lnTo>
                  <a:pt x="373672" y="283762"/>
                </a:lnTo>
                <a:lnTo>
                  <a:pt x="351383" y="308865"/>
                </a:lnTo>
                <a:lnTo>
                  <a:pt x="331338" y="334401"/>
                </a:lnTo>
                <a:lnTo>
                  <a:pt x="308677" y="360064"/>
                </a:lnTo>
                <a:lnTo>
                  <a:pt x="289474" y="386718"/>
                </a:lnTo>
                <a:lnTo>
                  <a:pt x="271720" y="417370"/>
                </a:lnTo>
                <a:lnTo>
                  <a:pt x="255346" y="444973"/>
                </a:lnTo>
                <a:lnTo>
                  <a:pt x="243087" y="471249"/>
                </a:lnTo>
                <a:lnTo>
                  <a:pt x="228765" y="497132"/>
                </a:lnTo>
                <a:lnTo>
                  <a:pt x="217113" y="522898"/>
                </a:lnTo>
                <a:lnTo>
                  <a:pt x="202019" y="548630"/>
                </a:lnTo>
                <a:lnTo>
                  <a:pt x="186435" y="573400"/>
                </a:lnTo>
                <a:lnTo>
                  <a:pt x="169613" y="601859"/>
                </a:lnTo>
                <a:lnTo>
                  <a:pt x="152778" y="630164"/>
                </a:lnTo>
                <a:lnTo>
                  <a:pt x="134389" y="655052"/>
                </a:lnTo>
                <a:lnTo>
                  <a:pt x="120597" y="683957"/>
                </a:lnTo>
                <a:lnTo>
                  <a:pt x="105804" y="713177"/>
                </a:lnTo>
                <a:lnTo>
                  <a:pt x="88590" y="739910"/>
                </a:lnTo>
                <a:lnTo>
                  <a:pt x="72391" y="759825"/>
                </a:lnTo>
                <a:lnTo>
                  <a:pt x="70274" y="765688"/>
                </a:lnTo>
                <a:lnTo>
                  <a:pt x="69082" y="774344"/>
                </a:lnTo>
                <a:lnTo>
                  <a:pt x="67963" y="777213"/>
                </a:lnTo>
                <a:lnTo>
                  <a:pt x="64178" y="782941"/>
                </a:lnTo>
                <a:lnTo>
                  <a:pt x="56693" y="791521"/>
                </a:lnTo>
                <a:lnTo>
                  <a:pt x="53988" y="793427"/>
                </a:lnTo>
                <a:lnTo>
                  <a:pt x="48442" y="795545"/>
                </a:lnTo>
                <a:lnTo>
                  <a:pt x="46583" y="797062"/>
                </a:lnTo>
                <a:lnTo>
                  <a:pt x="45343" y="799026"/>
                </a:lnTo>
                <a:lnTo>
                  <a:pt x="43353" y="804471"/>
                </a:lnTo>
                <a:lnTo>
                  <a:pt x="34300" y="814374"/>
                </a:lnTo>
                <a:lnTo>
                  <a:pt x="26071" y="814384"/>
                </a:lnTo>
                <a:lnTo>
                  <a:pt x="25718" y="785421"/>
                </a:lnTo>
                <a:lnTo>
                  <a:pt x="25718" y="777122"/>
                </a:lnTo>
                <a:lnTo>
                  <a:pt x="30269" y="764079"/>
                </a:lnTo>
                <a:lnTo>
                  <a:pt x="43086" y="737004"/>
                </a:lnTo>
                <a:lnTo>
                  <a:pt x="54337" y="709776"/>
                </a:lnTo>
                <a:lnTo>
                  <a:pt x="62879" y="685281"/>
                </a:lnTo>
                <a:lnTo>
                  <a:pt x="73666" y="668423"/>
                </a:lnTo>
                <a:lnTo>
                  <a:pt x="93265" y="642866"/>
                </a:lnTo>
                <a:lnTo>
                  <a:pt x="104316" y="625759"/>
                </a:lnTo>
                <a:lnTo>
                  <a:pt x="117798" y="600063"/>
                </a:lnTo>
                <a:lnTo>
                  <a:pt x="138091" y="573399"/>
                </a:lnTo>
                <a:lnTo>
                  <a:pt x="150592" y="552657"/>
                </a:lnTo>
                <a:lnTo>
                  <a:pt x="168339" y="524110"/>
                </a:lnTo>
                <a:lnTo>
                  <a:pt x="179910" y="503764"/>
                </a:lnTo>
                <a:lnTo>
                  <a:pt x="197134" y="473428"/>
                </a:lnTo>
                <a:lnTo>
                  <a:pt x="214303" y="446343"/>
                </a:lnTo>
                <a:lnTo>
                  <a:pt x="233995" y="417680"/>
                </a:lnTo>
                <a:lnTo>
                  <a:pt x="255387" y="387597"/>
                </a:lnTo>
                <a:lnTo>
                  <a:pt x="276331" y="360586"/>
                </a:lnTo>
                <a:lnTo>
                  <a:pt x="298094" y="334485"/>
                </a:lnTo>
                <a:lnTo>
                  <a:pt x="319147" y="308654"/>
                </a:lnTo>
                <a:lnTo>
                  <a:pt x="340942" y="282903"/>
                </a:lnTo>
                <a:lnTo>
                  <a:pt x="354413" y="266703"/>
                </a:lnTo>
                <a:lnTo>
                  <a:pt x="383804" y="238240"/>
                </a:lnTo>
                <a:lnTo>
                  <a:pt x="404867" y="213780"/>
                </a:lnTo>
                <a:lnTo>
                  <a:pt x="429206" y="190975"/>
                </a:lnTo>
                <a:lnTo>
                  <a:pt x="458479" y="166202"/>
                </a:lnTo>
                <a:lnTo>
                  <a:pt x="495210" y="137219"/>
                </a:lnTo>
                <a:lnTo>
                  <a:pt x="531409" y="108590"/>
                </a:lnTo>
                <a:lnTo>
                  <a:pt x="567091" y="80008"/>
                </a:lnTo>
                <a:lnTo>
                  <a:pt x="594442" y="63991"/>
                </a:lnTo>
                <a:lnTo>
                  <a:pt x="649143" y="36140"/>
                </a:lnTo>
                <a:lnTo>
                  <a:pt x="673903" y="23223"/>
                </a:lnTo>
                <a:lnTo>
                  <a:pt x="688133" y="19844"/>
                </a:lnTo>
                <a:lnTo>
                  <a:pt x="703029" y="17390"/>
                </a:lnTo>
                <a:lnTo>
                  <a:pt x="741755" y="3577"/>
                </a:lnTo>
                <a:lnTo>
                  <a:pt x="798710" y="206"/>
                </a:lnTo>
                <a:lnTo>
                  <a:pt x="870223" y="0"/>
                </a:lnTo>
                <a:lnTo>
                  <a:pt x="930330" y="10580"/>
                </a:lnTo>
                <a:lnTo>
                  <a:pt x="986791" y="21308"/>
                </a:lnTo>
                <a:lnTo>
                  <a:pt x="1045901" y="40078"/>
                </a:lnTo>
                <a:lnTo>
                  <a:pt x="1084164" y="54299"/>
                </a:lnTo>
                <a:lnTo>
                  <a:pt x="1131924" y="78816"/>
                </a:lnTo>
                <a:lnTo>
                  <a:pt x="1170869" y="92154"/>
                </a:lnTo>
                <a:lnTo>
                  <a:pt x="1217861" y="122231"/>
                </a:lnTo>
                <a:lnTo>
                  <a:pt x="1242228" y="134216"/>
                </a:lnTo>
                <a:lnTo>
                  <a:pt x="1283068" y="160382"/>
                </a:lnTo>
                <a:lnTo>
                  <a:pt x="1321583" y="188640"/>
                </a:lnTo>
                <a:lnTo>
                  <a:pt x="1357323" y="217173"/>
                </a:lnTo>
                <a:lnTo>
                  <a:pt x="1397696" y="245742"/>
                </a:lnTo>
                <a:lnTo>
                  <a:pt x="1430730" y="269554"/>
                </a:lnTo>
                <a:lnTo>
                  <a:pt x="1459128" y="298247"/>
                </a:lnTo>
                <a:lnTo>
                  <a:pt x="1474319" y="311622"/>
                </a:lnTo>
                <a:lnTo>
                  <a:pt x="1502134" y="340952"/>
                </a:lnTo>
                <a:lnTo>
                  <a:pt x="1517245" y="354415"/>
                </a:lnTo>
                <a:lnTo>
                  <a:pt x="1537415" y="378059"/>
                </a:lnTo>
                <a:lnTo>
                  <a:pt x="1560113" y="402210"/>
                </a:lnTo>
                <a:lnTo>
                  <a:pt x="1591241" y="433869"/>
                </a:lnTo>
                <a:lnTo>
                  <a:pt x="1614411" y="463948"/>
                </a:lnTo>
                <a:lnTo>
                  <a:pt x="1631610" y="487984"/>
                </a:lnTo>
                <a:lnTo>
                  <a:pt x="1651949" y="513654"/>
                </a:lnTo>
                <a:lnTo>
                  <a:pt x="1669971" y="541621"/>
                </a:lnTo>
                <a:lnTo>
                  <a:pt x="1680739" y="552821"/>
                </a:lnTo>
                <a:lnTo>
                  <a:pt x="1686278" y="557141"/>
                </a:lnTo>
                <a:lnTo>
                  <a:pt x="1694972" y="569561"/>
                </a:lnTo>
                <a:lnTo>
                  <a:pt x="1702964" y="583654"/>
                </a:lnTo>
                <a:lnTo>
                  <a:pt x="1729150" y="614079"/>
                </a:lnTo>
                <a:lnTo>
                  <a:pt x="1741489" y="631421"/>
                </a:lnTo>
                <a:lnTo>
                  <a:pt x="1754192" y="660239"/>
                </a:lnTo>
                <a:lnTo>
                  <a:pt x="1763938" y="679282"/>
                </a:lnTo>
                <a:lnTo>
                  <a:pt x="1784734" y="708551"/>
                </a:lnTo>
                <a:lnTo>
                  <a:pt x="1800067" y="734678"/>
                </a:lnTo>
                <a:lnTo>
                  <a:pt x="1808751" y="747587"/>
                </a:lnTo>
                <a:lnTo>
                  <a:pt x="1822127" y="773661"/>
                </a:lnTo>
                <a:lnTo>
                  <a:pt x="1825765" y="784750"/>
                </a:lnTo>
                <a:lnTo>
                  <a:pt x="1832452" y="794068"/>
                </a:lnTo>
                <a:lnTo>
                  <a:pt x="1840465" y="803814"/>
                </a:lnTo>
                <a:lnTo>
                  <a:pt x="1854549" y="824610"/>
                </a:lnTo>
                <a:lnTo>
                  <a:pt x="1867115" y="838303"/>
                </a:lnTo>
                <a:lnTo>
                  <a:pt x="1867678" y="839855"/>
                </a:lnTo>
                <a:lnTo>
                  <a:pt x="1868305" y="844119"/>
                </a:lnTo>
                <a:lnTo>
                  <a:pt x="1869424" y="846590"/>
                </a:lnTo>
                <a:lnTo>
                  <a:pt x="1876143" y="855655"/>
                </a:lnTo>
                <a:lnTo>
                  <a:pt x="1881563" y="861326"/>
                </a:lnTo>
                <a:lnTo>
                  <a:pt x="1883978" y="862824"/>
                </a:lnTo>
                <a:lnTo>
                  <a:pt x="1889201" y="864488"/>
                </a:lnTo>
                <a:lnTo>
                  <a:pt x="1890975" y="865884"/>
                </a:lnTo>
                <a:lnTo>
                  <a:pt x="1892158" y="867768"/>
                </a:lnTo>
                <a:lnTo>
                  <a:pt x="1894056" y="873083"/>
                </a:lnTo>
                <a:lnTo>
                  <a:pt x="1895164" y="873519"/>
                </a:lnTo>
                <a:lnTo>
                  <a:pt x="1902987" y="874382"/>
                </a:lnTo>
                <a:lnTo>
                  <a:pt x="1903095" y="844508"/>
                </a:lnTo>
                <a:lnTo>
                  <a:pt x="1902143" y="842086"/>
                </a:lnTo>
                <a:lnTo>
                  <a:pt x="1895714" y="833107"/>
                </a:lnTo>
                <a:lnTo>
                  <a:pt x="1895052" y="829691"/>
                </a:lnTo>
                <a:lnTo>
                  <a:pt x="1894529" y="800075"/>
                </a:lnTo>
                <a:lnTo>
                  <a:pt x="1894523" y="773215"/>
                </a:lnTo>
                <a:lnTo>
                  <a:pt x="1891983" y="769734"/>
                </a:lnTo>
                <a:lnTo>
                  <a:pt x="1889972" y="767472"/>
                </a:lnTo>
                <a:lnTo>
                  <a:pt x="1888631" y="765012"/>
                </a:lnTo>
                <a:lnTo>
                  <a:pt x="1885960" y="754418"/>
                </a:lnTo>
                <a:lnTo>
                  <a:pt x="1885951" y="767148"/>
                </a:lnTo>
                <a:lnTo>
                  <a:pt x="1886903" y="768606"/>
                </a:lnTo>
                <a:lnTo>
                  <a:pt x="1888491" y="769578"/>
                </a:lnTo>
                <a:lnTo>
                  <a:pt x="1890501" y="770226"/>
                </a:lnTo>
                <a:lnTo>
                  <a:pt x="1895276" y="773486"/>
                </a:lnTo>
                <a:lnTo>
                  <a:pt x="1906101" y="783340"/>
                </a:lnTo>
                <a:lnTo>
                  <a:pt x="1907957" y="787020"/>
                </a:lnTo>
                <a:lnTo>
                  <a:pt x="1911521" y="800350"/>
                </a:lnTo>
                <a:lnTo>
                  <a:pt x="1928972" y="829589"/>
                </a:lnTo>
                <a:lnTo>
                  <a:pt x="1950726" y="854313"/>
                </a:lnTo>
                <a:lnTo>
                  <a:pt x="1954356" y="862939"/>
                </a:lnTo>
                <a:lnTo>
                  <a:pt x="1961763" y="872695"/>
                </a:lnTo>
                <a:lnTo>
                  <a:pt x="1962210" y="872308"/>
                </a:lnTo>
                <a:lnTo>
                  <a:pt x="1962985" y="866862"/>
                </a:lnTo>
                <a:lnTo>
                  <a:pt x="1963103" y="857247"/>
                </a:lnTo>
              </a:path>
            </a:pathLst>
          </a:custGeom>
          <a:ln w="381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45"/>
          <p:cNvSpPr/>
          <p:nvPr/>
        </p:nvSpPr>
        <p:spPr>
          <a:xfrm>
            <a:off x="6157912" y="2614612"/>
            <a:ext cx="402908" cy="17146"/>
          </a:xfrm>
          <a:custGeom>
            <a:avLst/>
            <a:gdLst/>
            <a:ahLst/>
            <a:cxnLst/>
            <a:rect l="0" t="0" r="0" b="0"/>
            <a:pathLst>
              <a:path w="402908" h="17146">
                <a:moveTo>
                  <a:pt x="0" y="8573"/>
                </a:moveTo>
                <a:lnTo>
                  <a:pt x="4551" y="8573"/>
                </a:lnTo>
                <a:lnTo>
                  <a:pt x="6844" y="9525"/>
                </a:lnTo>
                <a:lnTo>
                  <a:pt x="9325" y="11113"/>
                </a:lnTo>
                <a:lnTo>
                  <a:pt x="15601" y="15953"/>
                </a:lnTo>
                <a:lnTo>
                  <a:pt x="17068" y="16351"/>
                </a:lnTo>
                <a:lnTo>
                  <a:pt x="21238" y="16792"/>
                </a:lnTo>
                <a:lnTo>
                  <a:pt x="32629" y="17075"/>
                </a:lnTo>
                <a:lnTo>
                  <a:pt x="97301" y="17145"/>
                </a:lnTo>
                <a:lnTo>
                  <a:pt x="103920" y="16192"/>
                </a:lnTo>
                <a:lnTo>
                  <a:pt x="110237" y="14605"/>
                </a:lnTo>
                <a:lnTo>
                  <a:pt x="116354" y="12594"/>
                </a:lnTo>
                <a:lnTo>
                  <a:pt x="122337" y="11254"/>
                </a:lnTo>
                <a:lnTo>
                  <a:pt x="128231" y="10360"/>
                </a:lnTo>
                <a:lnTo>
                  <a:pt x="134065" y="9764"/>
                </a:lnTo>
                <a:lnTo>
                  <a:pt x="140811" y="9367"/>
                </a:lnTo>
                <a:lnTo>
                  <a:pt x="155928" y="8925"/>
                </a:lnTo>
                <a:lnTo>
                  <a:pt x="163007" y="7856"/>
                </a:lnTo>
                <a:lnTo>
                  <a:pt x="169631" y="6190"/>
                </a:lnTo>
                <a:lnTo>
                  <a:pt x="175953" y="4126"/>
                </a:lnTo>
                <a:lnTo>
                  <a:pt x="183024" y="2751"/>
                </a:lnTo>
                <a:lnTo>
                  <a:pt x="190597" y="1834"/>
                </a:lnTo>
                <a:lnTo>
                  <a:pt x="198502" y="1223"/>
                </a:lnTo>
                <a:lnTo>
                  <a:pt x="205677" y="815"/>
                </a:lnTo>
                <a:lnTo>
                  <a:pt x="218730" y="362"/>
                </a:lnTo>
                <a:lnTo>
                  <a:pt x="255217" y="48"/>
                </a:lnTo>
                <a:lnTo>
                  <a:pt x="354190" y="0"/>
                </a:lnTo>
                <a:lnTo>
                  <a:pt x="357094" y="953"/>
                </a:lnTo>
                <a:lnTo>
                  <a:pt x="359983" y="2540"/>
                </a:lnTo>
                <a:lnTo>
                  <a:pt x="362861" y="4551"/>
                </a:lnTo>
                <a:lnTo>
                  <a:pt x="366685" y="5892"/>
                </a:lnTo>
                <a:lnTo>
                  <a:pt x="371139" y="6785"/>
                </a:lnTo>
                <a:lnTo>
                  <a:pt x="382874" y="8220"/>
                </a:lnTo>
                <a:lnTo>
                  <a:pt x="394708" y="8526"/>
                </a:lnTo>
                <a:lnTo>
                  <a:pt x="402907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46"/>
          <p:cNvSpPr/>
          <p:nvPr/>
        </p:nvSpPr>
        <p:spPr>
          <a:xfrm>
            <a:off x="6646544" y="2417445"/>
            <a:ext cx="111444" cy="368618"/>
          </a:xfrm>
          <a:custGeom>
            <a:avLst/>
            <a:gdLst/>
            <a:ahLst/>
            <a:cxnLst/>
            <a:rect l="0" t="0" r="0" b="0"/>
            <a:pathLst>
              <a:path w="111444" h="368618">
                <a:moveTo>
                  <a:pt x="0" y="0"/>
                </a:moveTo>
                <a:lnTo>
                  <a:pt x="4552" y="4550"/>
                </a:lnTo>
                <a:lnTo>
                  <a:pt x="5892" y="6844"/>
                </a:lnTo>
                <a:lnTo>
                  <a:pt x="7382" y="11931"/>
                </a:lnTo>
                <a:lnTo>
                  <a:pt x="8338" y="22959"/>
                </a:lnTo>
                <a:lnTo>
                  <a:pt x="8504" y="32414"/>
                </a:lnTo>
                <a:lnTo>
                  <a:pt x="8542" y="41711"/>
                </a:lnTo>
                <a:lnTo>
                  <a:pt x="11100" y="52193"/>
                </a:lnTo>
                <a:lnTo>
                  <a:pt x="14458" y="62249"/>
                </a:lnTo>
                <a:lnTo>
                  <a:pt x="15951" y="69894"/>
                </a:lnTo>
                <a:lnTo>
                  <a:pt x="19155" y="79006"/>
                </a:lnTo>
                <a:lnTo>
                  <a:pt x="21342" y="84103"/>
                </a:lnTo>
                <a:lnTo>
                  <a:pt x="23773" y="94847"/>
                </a:lnTo>
                <a:lnTo>
                  <a:pt x="25806" y="105971"/>
                </a:lnTo>
                <a:lnTo>
                  <a:pt x="27682" y="111605"/>
                </a:lnTo>
                <a:lnTo>
                  <a:pt x="29885" y="117265"/>
                </a:lnTo>
                <a:lnTo>
                  <a:pt x="32332" y="128636"/>
                </a:lnTo>
                <a:lnTo>
                  <a:pt x="34373" y="140039"/>
                </a:lnTo>
                <a:lnTo>
                  <a:pt x="36251" y="145746"/>
                </a:lnTo>
                <a:lnTo>
                  <a:pt x="38455" y="151457"/>
                </a:lnTo>
                <a:lnTo>
                  <a:pt x="40877" y="157168"/>
                </a:lnTo>
                <a:lnTo>
                  <a:pt x="46108" y="168595"/>
                </a:lnTo>
                <a:lnTo>
                  <a:pt x="54408" y="185738"/>
                </a:lnTo>
                <a:lnTo>
                  <a:pt x="57519" y="197167"/>
                </a:lnTo>
                <a:lnTo>
                  <a:pt x="59854" y="208597"/>
                </a:lnTo>
                <a:lnTo>
                  <a:pt x="61810" y="214312"/>
                </a:lnTo>
                <a:lnTo>
                  <a:pt x="64067" y="220027"/>
                </a:lnTo>
                <a:lnTo>
                  <a:pt x="66575" y="231457"/>
                </a:lnTo>
                <a:lnTo>
                  <a:pt x="68642" y="242887"/>
                </a:lnTo>
                <a:lnTo>
                  <a:pt x="70526" y="248602"/>
                </a:lnTo>
                <a:lnTo>
                  <a:pt x="72735" y="254317"/>
                </a:lnTo>
                <a:lnTo>
                  <a:pt x="75190" y="265747"/>
                </a:lnTo>
                <a:lnTo>
                  <a:pt x="77233" y="277177"/>
                </a:lnTo>
                <a:lnTo>
                  <a:pt x="79112" y="282892"/>
                </a:lnTo>
                <a:lnTo>
                  <a:pt x="81316" y="288607"/>
                </a:lnTo>
                <a:lnTo>
                  <a:pt x="83766" y="297497"/>
                </a:lnTo>
                <a:lnTo>
                  <a:pt x="85807" y="305576"/>
                </a:lnTo>
                <a:lnTo>
                  <a:pt x="87685" y="310397"/>
                </a:lnTo>
                <a:lnTo>
                  <a:pt x="89889" y="315516"/>
                </a:lnTo>
                <a:lnTo>
                  <a:pt x="92339" y="323744"/>
                </a:lnTo>
                <a:lnTo>
                  <a:pt x="93718" y="333731"/>
                </a:lnTo>
                <a:lnTo>
                  <a:pt x="94126" y="342723"/>
                </a:lnTo>
                <a:lnTo>
                  <a:pt x="94264" y="354295"/>
                </a:lnTo>
                <a:lnTo>
                  <a:pt x="95228" y="356211"/>
                </a:lnTo>
                <a:lnTo>
                  <a:pt x="96823" y="357489"/>
                </a:lnTo>
                <a:lnTo>
                  <a:pt x="101676" y="359540"/>
                </a:lnTo>
                <a:lnTo>
                  <a:pt x="104880" y="362360"/>
                </a:lnTo>
                <a:lnTo>
                  <a:pt x="111428" y="368603"/>
                </a:lnTo>
                <a:lnTo>
                  <a:pt x="111443" y="3686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47"/>
          <p:cNvSpPr/>
          <p:nvPr/>
        </p:nvSpPr>
        <p:spPr>
          <a:xfrm>
            <a:off x="6878003" y="2494597"/>
            <a:ext cx="291465" cy="214209"/>
          </a:xfrm>
          <a:custGeom>
            <a:avLst/>
            <a:gdLst/>
            <a:ahLst/>
            <a:cxnLst/>
            <a:rect l="0" t="0" r="0" b="0"/>
            <a:pathLst>
              <a:path w="291465" h="214209">
                <a:moveTo>
                  <a:pt x="205739" y="0"/>
                </a:moveTo>
                <a:lnTo>
                  <a:pt x="198358" y="0"/>
                </a:lnTo>
                <a:lnTo>
                  <a:pt x="197961" y="953"/>
                </a:lnTo>
                <a:lnTo>
                  <a:pt x="197520" y="4551"/>
                </a:lnTo>
                <a:lnTo>
                  <a:pt x="196450" y="6844"/>
                </a:lnTo>
                <a:lnTo>
                  <a:pt x="192720" y="11932"/>
                </a:lnTo>
                <a:lnTo>
                  <a:pt x="190392" y="13670"/>
                </a:lnTo>
                <a:lnTo>
                  <a:pt x="182566" y="17068"/>
                </a:lnTo>
                <a:lnTo>
                  <a:pt x="174214" y="23684"/>
                </a:lnTo>
                <a:lnTo>
                  <a:pt x="168550" y="28941"/>
                </a:lnTo>
                <a:lnTo>
                  <a:pt x="160006" y="37256"/>
                </a:lnTo>
                <a:lnTo>
                  <a:pt x="151759" y="42911"/>
                </a:lnTo>
                <a:lnTo>
                  <a:pt x="146892" y="45752"/>
                </a:lnTo>
                <a:lnTo>
                  <a:pt x="141742" y="48599"/>
                </a:lnTo>
                <a:lnTo>
                  <a:pt x="130941" y="54302"/>
                </a:lnTo>
                <a:lnTo>
                  <a:pt x="122331" y="60012"/>
                </a:lnTo>
                <a:lnTo>
                  <a:pt x="118700" y="62868"/>
                </a:lnTo>
                <a:lnTo>
                  <a:pt x="114376" y="64772"/>
                </a:lnTo>
                <a:lnTo>
                  <a:pt x="109588" y="66041"/>
                </a:lnTo>
                <a:lnTo>
                  <a:pt x="104490" y="66888"/>
                </a:lnTo>
                <a:lnTo>
                  <a:pt x="96287" y="70368"/>
                </a:lnTo>
                <a:lnTo>
                  <a:pt x="89466" y="75090"/>
                </a:lnTo>
                <a:lnTo>
                  <a:pt x="83260" y="80363"/>
                </a:lnTo>
                <a:lnTo>
                  <a:pt x="79318" y="82150"/>
                </a:lnTo>
                <a:lnTo>
                  <a:pt x="74787" y="83342"/>
                </a:lnTo>
                <a:lnTo>
                  <a:pt x="69860" y="84136"/>
                </a:lnTo>
                <a:lnTo>
                  <a:pt x="61846" y="87559"/>
                </a:lnTo>
                <a:lnTo>
                  <a:pt x="55109" y="91303"/>
                </a:lnTo>
                <a:lnTo>
                  <a:pt x="48940" y="92966"/>
                </a:lnTo>
                <a:lnTo>
                  <a:pt x="43023" y="96246"/>
                </a:lnTo>
                <a:lnTo>
                  <a:pt x="40112" y="98454"/>
                </a:lnTo>
                <a:lnTo>
                  <a:pt x="36266" y="99926"/>
                </a:lnTo>
                <a:lnTo>
                  <a:pt x="31797" y="100907"/>
                </a:lnTo>
                <a:lnTo>
                  <a:pt x="26912" y="101562"/>
                </a:lnTo>
                <a:lnTo>
                  <a:pt x="23657" y="102950"/>
                </a:lnTo>
                <a:lnTo>
                  <a:pt x="21485" y="104829"/>
                </a:lnTo>
                <a:lnTo>
                  <a:pt x="20039" y="107033"/>
                </a:lnTo>
                <a:lnTo>
                  <a:pt x="18121" y="108503"/>
                </a:lnTo>
                <a:lnTo>
                  <a:pt x="15891" y="109483"/>
                </a:lnTo>
                <a:lnTo>
                  <a:pt x="10018" y="111055"/>
                </a:lnTo>
                <a:lnTo>
                  <a:pt x="1318" y="111409"/>
                </a:lnTo>
                <a:lnTo>
                  <a:pt x="878" y="112372"/>
                </a:lnTo>
                <a:lnTo>
                  <a:pt x="115" y="118820"/>
                </a:lnTo>
                <a:lnTo>
                  <a:pt x="0" y="124557"/>
                </a:lnTo>
                <a:lnTo>
                  <a:pt x="953" y="125900"/>
                </a:lnTo>
                <a:lnTo>
                  <a:pt x="2540" y="126796"/>
                </a:lnTo>
                <a:lnTo>
                  <a:pt x="7380" y="128233"/>
                </a:lnTo>
                <a:lnTo>
                  <a:pt x="7777" y="129304"/>
                </a:lnTo>
                <a:lnTo>
                  <a:pt x="8218" y="133033"/>
                </a:lnTo>
                <a:lnTo>
                  <a:pt x="9289" y="134409"/>
                </a:lnTo>
                <a:lnTo>
                  <a:pt x="10955" y="135326"/>
                </a:lnTo>
                <a:lnTo>
                  <a:pt x="15921" y="136798"/>
                </a:lnTo>
                <a:lnTo>
                  <a:pt x="21681" y="136999"/>
                </a:lnTo>
                <a:lnTo>
                  <a:pt x="25884" y="137053"/>
                </a:lnTo>
                <a:lnTo>
                  <a:pt x="29638" y="138041"/>
                </a:lnTo>
                <a:lnTo>
                  <a:pt x="36349" y="141679"/>
                </a:lnTo>
                <a:lnTo>
                  <a:pt x="42507" y="143931"/>
                </a:lnTo>
                <a:lnTo>
                  <a:pt x="49671" y="145377"/>
                </a:lnTo>
                <a:lnTo>
                  <a:pt x="55731" y="145574"/>
                </a:lnTo>
                <a:lnTo>
                  <a:pt x="60013" y="145627"/>
                </a:lnTo>
                <a:lnTo>
                  <a:pt x="63822" y="146615"/>
                </a:lnTo>
                <a:lnTo>
                  <a:pt x="70592" y="150252"/>
                </a:lnTo>
                <a:lnTo>
                  <a:pt x="76777" y="152504"/>
                </a:lnTo>
                <a:lnTo>
                  <a:pt x="85613" y="153771"/>
                </a:lnTo>
                <a:lnTo>
                  <a:pt x="92342" y="154068"/>
                </a:lnTo>
                <a:lnTo>
                  <a:pt x="101683" y="154200"/>
                </a:lnTo>
                <a:lnTo>
                  <a:pt x="105888" y="155187"/>
                </a:lnTo>
                <a:lnTo>
                  <a:pt x="113102" y="158825"/>
                </a:lnTo>
                <a:lnTo>
                  <a:pt x="122022" y="161076"/>
                </a:lnTo>
                <a:lnTo>
                  <a:pt x="127067" y="161677"/>
                </a:lnTo>
                <a:lnTo>
                  <a:pt x="132337" y="163030"/>
                </a:lnTo>
                <a:lnTo>
                  <a:pt x="137754" y="164884"/>
                </a:lnTo>
                <a:lnTo>
                  <a:pt x="143270" y="167073"/>
                </a:lnTo>
                <a:lnTo>
                  <a:pt x="151940" y="169505"/>
                </a:lnTo>
                <a:lnTo>
                  <a:pt x="159921" y="170585"/>
                </a:lnTo>
                <a:lnTo>
                  <a:pt x="164716" y="170874"/>
                </a:lnTo>
                <a:lnTo>
                  <a:pt x="169818" y="171066"/>
                </a:lnTo>
                <a:lnTo>
                  <a:pt x="174172" y="172147"/>
                </a:lnTo>
                <a:lnTo>
                  <a:pt x="184850" y="177265"/>
                </a:lnTo>
                <a:lnTo>
                  <a:pt x="191058" y="178797"/>
                </a:lnTo>
                <a:lnTo>
                  <a:pt x="199531" y="182018"/>
                </a:lnTo>
                <a:lnTo>
                  <a:pt x="204459" y="184211"/>
                </a:lnTo>
                <a:lnTo>
                  <a:pt x="212472" y="186646"/>
                </a:lnTo>
                <a:lnTo>
                  <a:pt x="215943" y="187296"/>
                </a:lnTo>
                <a:lnTo>
                  <a:pt x="222339" y="190558"/>
                </a:lnTo>
                <a:lnTo>
                  <a:pt x="225378" y="192761"/>
                </a:lnTo>
                <a:lnTo>
                  <a:pt x="233835" y="195209"/>
                </a:lnTo>
                <a:lnTo>
                  <a:pt x="238757" y="195862"/>
                </a:lnTo>
                <a:lnTo>
                  <a:pt x="246766" y="199127"/>
                </a:lnTo>
                <a:lnTo>
                  <a:pt x="253501" y="202801"/>
                </a:lnTo>
                <a:lnTo>
                  <a:pt x="261695" y="204869"/>
                </a:lnTo>
                <a:lnTo>
                  <a:pt x="265498" y="205482"/>
                </a:lnTo>
                <a:lnTo>
                  <a:pt x="272234" y="205664"/>
                </a:lnTo>
                <a:lnTo>
                  <a:pt x="277520" y="205706"/>
                </a:lnTo>
                <a:lnTo>
                  <a:pt x="279311" y="206670"/>
                </a:lnTo>
                <a:lnTo>
                  <a:pt x="280505" y="208265"/>
                </a:lnTo>
                <a:lnTo>
                  <a:pt x="281301" y="210281"/>
                </a:lnTo>
                <a:lnTo>
                  <a:pt x="282783" y="211625"/>
                </a:lnTo>
                <a:lnTo>
                  <a:pt x="284724" y="212521"/>
                </a:lnTo>
                <a:lnTo>
                  <a:pt x="291070" y="214208"/>
                </a:lnTo>
                <a:lnTo>
                  <a:pt x="291412" y="207514"/>
                </a:lnTo>
                <a:lnTo>
                  <a:pt x="291464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148"/>
          <p:cNvSpPr/>
          <p:nvPr/>
        </p:nvSpPr>
        <p:spPr>
          <a:xfrm>
            <a:off x="7323772" y="2503170"/>
            <a:ext cx="257176" cy="180023"/>
          </a:xfrm>
          <a:custGeom>
            <a:avLst/>
            <a:gdLst/>
            <a:ahLst/>
            <a:cxnLst/>
            <a:rect l="0" t="0" r="0" b="0"/>
            <a:pathLst>
              <a:path w="257176" h="18002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381" y="4550"/>
                </a:lnTo>
                <a:lnTo>
                  <a:pt x="10583" y="9325"/>
                </a:lnTo>
                <a:lnTo>
                  <a:pt x="12771" y="11931"/>
                </a:lnTo>
                <a:lnTo>
                  <a:pt x="14229" y="14622"/>
                </a:lnTo>
                <a:lnTo>
                  <a:pt x="15849" y="20151"/>
                </a:lnTo>
                <a:lnTo>
                  <a:pt x="17234" y="22959"/>
                </a:lnTo>
                <a:lnTo>
                  <a:pt x="19110" y="25783"/>
                </a:lnTo>
                <a:lnTo>
                  <a:pt x="21312" y="28619"/>
                </a:lnTo>
                <a:lnTo>
                  <a:pt x="23733" y="31462"/>
                </a:lnTo>
                <a:lnTo>
                  <a:pt x="26299" y="34309"/>
                </a:lnTo>
                <a:lnTo>
                  <a:pt x="31691" y="40013"/>
                </a:lnTo>
                <a:lnTo>
                  <a:pt x="54302" y="62865"/>
                </a:lnTo>
                <a:lnTo>
                  <a:pt x="58109" y="65722"/>
                </a:lnTo>
                <a:lnTo>
                  <a:pt x="62552" y="68580"/>
                </a:lnTo>
                <a:lnTo>
                  <a:pt x="67418" y="71437"/>
                </a:lnTo>
                <a:lnTo>
                  <a:pt x="71616" y="74295"/>
                </a:lnTo>
                <a:lnTo>
                  <a:pt x="75367" y="77152"/>
                </a:lnTo>
                <a:lnTo>
                  <a:pt x="78820" y="80010"/>
                </a:lnTo>
                <a:lnTo>
                  <a:pt x="83027" y="82867"/>
                </a:lnTo>
                <a:lnTo>
                  <a:pt x="87736" y="85725"/>
                </a:lnTo>
                <a:lnTo>
                  <a:pt x="92781" y="88582"/>
                </a:lnTo>
                <a:lnTo>
                  <a:pt x="97096" y="91440"/>
                </a:lnTo>
                <a:lnTo>
                  <a:pt x="100926" y="94297"/>
                </a:lnTo>
                <a:lnTo>
                  <a:pt x="104431" y="97155"/>
                </a:lnTo>
                <a:lnTo>
                  <a:pt x="107721" y="100012"/>
                </a:lnTo>
                <a:lnTo>
                  <a:pt x="110867" y="102869"/>
                </a:lnTo>
                <a:lnTo>
                  <a:pt x="113916" y="105727"/>
                </a:lnTo>
                <a:lnTo>
                  <a:pt x="117854" y="108584"/>
                </a:lnTo>
                <a:lnTo>
                  <a:pt x="122385" y="111442"/>
                </a:lnTo>
                <a:lnTo>
                  <a:pt x="127309" y="114300"/>
                </a:lnTo>
                <a:lnTo>
                  <a:pt x="137862" y="120015"/>
                </a:lnTo>
                <a:lnTo>
                  <a:pt x="143344" y="122872"/>
                </a:lnTo>
                <a:lnTo>
                  <a:pt x="147950" y="125730"/>
                </a:lnTo>
                <a:lnTo>
                  <a:pt x="151973" y="128587"/>
                </a:lnTo>
                <a:lnTo>
                  <a:pt x="155608" y="131445"/>
                </a:lnTo>
                <a:lnTo>
                  <a:pt x="159936" y="134302"/>
                </a:lnTo>
                <a:lnTo>
                  <a:pt x="164726" y="137160"/>
                </a:lnTo>
                <a:lnTo>
                  <a:pt x="169825" y="140017"/>
                </a:lnTo>
                <a:lnTo>
                  <a:pt x="174177" y="142874"/>
                </a:lnTo>
                <a:lnTo>
                  <a:pt x="178031" y="145732"/>
                </a:lnTo>
                <a:lnTo>
                  <a:pt x="181552" y="148590"/>
                </a:lnTo>
                <a:lnTo>
                  <a:pt x="185805" y="151447"/>
                </a:lnTo>
                <a:lnTo>
                  <a:pt x="190545" y="154305"/>
                </a:lnTo>
                <a:lnTo>
                  <a:pt x="195610" y="157162"/>
                </a:lnTo>
                <a:lnTo>
                  <a:pt x="199939" y="159067"/>
                </a:lnTo>
                <a:lnTo>
                  <a:pt x="207290" y="161184"/>
                </a:lnTo>
                <a:lnTo>
                  <a:pt x="213731" y="164664"/>
                </a:lnTo>
                <a:lnTo>
                  <a:pt x="216783" y="166926"/>
                </a:lnTo>
                <a:lnTo>
                  <a:pt x="222713" y="169439"/>
                </a:lnTo>
                <a:lnTo>
                  <a:pt x="225628" y="170109"/>
                </a:lnTo>
                <a:lnTo>
                  <a:pt x="227571" y="171509"/>
                </a:lnTo>
                <a:lnTo>
                  <a:pt x="228866" y="173394"/>
                </a:lnTo>
                <a:lnTo>
                  <a:pt x="229730" y="175603"/>
                </a:lnTo>
                <a:lnTo>
                  <a:pt x="232211" y="177076"/>
                </a:lnTo>
                <a:lnTo>
                  <a:pt x="240047" y="178713"/>
                </a:lnTo>
                <a:lnTo>
                  <a:pt x="248380" y="179988"/>
                </a:lnTo>
                <a:lnTo>
                  <a:pt x="257175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149"/>
          <p:cNvSpPr/>
          <p:nvPr/>
        </p:nvSpPr>
        <p:spPr>
          <a:xfrm>
            <a:off x="7323772" y="2511742"/>
            <a:ext cx="222886" cy="171451"/>
          </a:xfrm>
          <a:custGeom>
            <a:avLst/>
            <a:gdLst/>
            <a:ahLst/>
            <a:cxnLst/>
            <a:rect l="0" t="0" r="0" b="0"/>
            <a:pathLst>
              <a:path w="222886" h="171451">
                <a:moveTo>
                  <a:pt x="222885" y="0"/>
                </a:moveTo>
                <a:lnTo>
                  <a:pt x="214667" y="0"/>
                </a:lnTo>
                <a:lnTo>
                  <a:pt x="209866" y="4551"/>
                </a:lnTo>
                <a:lnTo>
                  <a:pt x="178240" y="36074"/>
                </a:lnTo>
                <a:lnTo>
                  <a:pt x="174071" y="39289"/>
                </a:lnTo>
                <a:lnTo>
                  <a:pt x="169388" y="42385"/>
                </a:lnTo>
                <a:lnTo>
                  <a:pt x="164360" y="45402"/>
                </a:lnTo>
                <a:lnTo>
                  <a:pt x="159103" y="49318"/>
                </a:lnTo>
                <a:lnTo>
                  <a:pt x="153694" y="53834"/>
                </a:lnTo>
                <a:lnTo>
                  <a:pt x="148183" y="58749"/>
                </a:lnTo>
                <a:lnTo>
                  <a:pt x="142604" y="62979"/>
                </a:lnTo>
                <a:lnTo>
                  <a:pt x="136979" y="66751"/>
                </a:lnTo>
                <a:lnTo>
                  <a:pt x="131324" y="70218"/>
                </a:lnTo>
                <a:lnTo>
                  <a:pt x="126602" y="74435"/>
                </a:lnTo>
                <a:lnTo>
                  <a:pt x="122502" y="79151"/>
                </a:lnTo>
                <a:lnTo>
                  <a:pt x="118815" y="84200"/>
                </a:lnTo>
                <a:lnTo>
                  <a:pt x="114453" y="88518"/>
                </a:lnTo>
                <a:lnTo>
                  <a:pt x="109640" y="92350"/>
                </a:lnTo>
                <a:lnTo>
                  <a:pt x="104525" y="95856"/>
                </a:lnTo>
                <a:lnTo>
                  <a:pt x="99211" y="100099"/>
                </a:lnTo>
                <a:lnTo>
                  <a:pt x="93763" y="104833"/>
                </a:lnTo>
                <a:lnTo>
                  <a:pt x="83583" y="114220"/>
                </a:lnTo>
                <a:lnTo>
                  <a:pt x="75883" y="121567"/>
                </a:lnTo>
                <a:lnTo>
                  <a:pt x="71544" y="123907"/>
                </a:lnTo>
                <a:lnTo>
                  <a:pt x="66746" y="125467"/>
                </a:lnTo>
                <a:lnTo>
                  <a:pt x="61642" y="126508"/>
                </a:lnTo>
                <a:lnTo>
                  <a:pt x="57287" y="129106"/>
                </a:lnTo>
                <a:lnTo>
                  <a:pt x="53431" y="132743"/>
                </a:lnTo>
                <a:lnTo>
                  <a:pt x="49908" y="137073"/>
                </a:lnTo>
                <a:lnTo>
                  <a:pt x="46607" y="139960"/>
                </a:lnTo>
                <a:lnTo>
                  <a:pt x="43455" y="141884"/>
                </a:lnTo>
                <a:lnTo>
                  <a:pt x="37411" y="144975"/>
                </a:lnTo>
                <a:lnTo>
                  <a:pt x="31550" y="149523"/>
                </a:lnTo>
                <a:lnTo>
                  <a:pt x="25770" y="154720"/>
                </a:lnTo>
                <a:lnTo>
                  <a:pt x="22895" y="157439"/>
                </a:lnTo>
                <a:lnTo>
                  <a:pt x="20978" y="160204"/>
                </a:lnTo>
                <a:lnTo>
                  <a:pt x="19700" y="163000"/>
                </a:lnTo>
                <a:lnTo>
                  <a:pt x="18848" y="165817"/>
                </a:lnTo>
                <a:lnTo>
                  <a:pt x="17328" y="167695"/>
                </a:lnTo>
                <a:lnTo>
                  <a:pt x="15362" y="168946"/>
                </a:lnTo>
                <a:lnTo>
                  <a:pt x="9914" y="170956"/>
                </a:lnTo>
                <a:lnTo>
                  <a:pt x="4419" y="171304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150"/>
          <p:cNvSpPr/>
          <p:nvPr/>
        </p:nvSpPr>
        <p:spPr>
          <a:xfrm>
            <a:off x="7709536" y="2460307"/>
            <a:ext cx="257174" cy="205741"/>
          </a:xfrm>
          <a:custGeom>
            <a:avLst/>
            <a:gdLst/>
            <a:ahLst/>
            <a:cxnLst/>
            <a:rect l="0" t="0" r="0" b="0"/>
            <a:pathLst>
              <a:path w="257174" h="205741">
                <a:moveTo>
                  <a:pt x="171448" y="0"/>
                </a:moveTo>
                <a:lnTo>
                  <a:pt x="171448" y="7381"/>
                </a:lnTo>
                <a:lnTo>
                  <a:pt x="170496" y="7778"/>
                </a:lnTo>
                <a:lnTo>
                  <a:pt x="166897" y="8220"/>
                </a:lnTo>
                <a:lnTo>
                  <a:pt x="164605" y="9290"/>
                </a:lnTo>
                <a:lnTo>
                  <a:pt x="156827" y="14394"/>
                </a:lnTo>
                <a:lnTo>
                  <a:pt x="151297" y="15923"/>
                </a:lnTo>
                <a:lnTo>
                  <a:pt x="145665" y="19142"/>
                </a:lnTo>
                <a:lnTo>
                  <a:pt x="139987" y="23747"/>
                </a:lnTo>
                <a:lnTo>
                  <a:pt x="134288" y="28969"/>
                </a:lnTo>
                <a:lnTo>
                  <a:pt x="131435" y="30743"/>
                </a:lnTo>
                <a:lnTo>
                  <a:pt x="125725" y="32714"/>
                </a:lnTo>
                <a:lnTo>
                  <a:pt x="120012" y="36129"/>
                </a:lnTo>
                <a:lnTo>
                  <a:pt x="113345" y="40823"/>
                </a:lnTo>
                <a:lnTo>
                  <a:pt x="108901" y="43408"/>
                </a:lnTo>
                <a:lnTo>
                  <a:pt x="104033" y="46084"/>
                </a:lnTo>
                <a:lnTo>
                  <a:pt x="96083" y="51597"/>
                </a:lnTo>
                <a:lnTo>
                  <a:pt x="92631" y="54400"/>
                </a:lnTo>
                <a:lnTo>
                  <a:pt x="86254" y="57515"/>
                </a:lnTo>
                <a:lnTo>
                  <a:pt x="79291" y="59852"/>
                </a:lnTo>
                <a:lnTo>
                  <a:pt x="74768" y="61809"/>
                </a:lnTo>
                <a:lnTo>
                  <a:pt x="69848" y="64066"/>
                </a:lnTo>
                <a:lnTo>
                  <a:pt x="61840" y="66574"/>
                </a:lnTo>
                <a:lnTo>
                  <a:pt x="58372" y="67243"/>
                </a:lnTo>
                <a:lnTo>
                  <a:pt x="51977" y="70526"/>
                </a:lnTo>
                <a:lnTo>
                  <a:pt x="45960" y="75160"/>
                </a:lnTo>
                <a:lnTo>
                  <a:pt x="40111" y="80394"/>
                </a:lnTo>
                <a:lnTo>
                  <a:pt x="34336" y="85896"/>
                </a:lnTo>
                <a:lnTo>
                  <a:pt x="31462" y="88696"/>
                </a:lnTo>
                <a:lnTo>
                  <a:pt x="28595" y="90564"/>
                </a:lnTo>
                <a:lnTo>
                  <a:pt x="22868" y="92638"/>
                </a:lnTo>
                <a:lnTo>
                  <a:pt x="20960" y="94144"/>
                </a:lnTo>
                <a:lnTo>
                  <a:pt x="19688" y="96100"/>
                </a:lnTo>
                <a:lnTo>
                  <a:pt x="18840" y="98357"/>
                </a:lnTo>
                <a:lnTo>
                  <a:pt x="15357" y="103404"/>
                </a:lnTo>
                <a:lnTo>
                  <a:pt x="13095" y="106084"/>
                </a:lnTo>
                <a:lnTo>
                  <a:pt x="10635" y="107870"/>
                </a:lnTo>
                <a:lnTo>
                  <a:pt x="5361" y="109855"/>
                </a:lnTo>
                <a:lnTo>
                  <a:pt x="3573" y="111336"/>
                </a:lnTo>
                <a:lnTo>
                  <a:pt x="2382" y="113277"/>
                </a:lnTo>
                <a:lnTo>
                  <a:pt x="138" y="119621"/>
                </a:lnTo>
                <a:lnTo>
                  <a:pt x="26" y="125829"/>
                </a:lnTo>
                <a:lnTo>
                  <a:pt x="0" y="135861"/>
                </a:lnTo>
                <a:lnTo>
                  <a:pt x="4549" y="141326"/>
                </a:lnTo>
                <a:lnTo>
                  <a:pt x="7379" y="144427"/>
                </a:lnTo>
                <a:lnTo>
                  <a:pt x="8730" y="144862"/>
                </a:lnTo>
                <a:lnTo>
                  <a:pt x="15180" y="145475"/>
                </a:lnTo>
                <a:lnTo>
                  <a:pt x="20399" y="145618"/>
                </a:lnTo>
                <a:lnTo>
                  <a:pt x="22171" y="146609"/>
                </a:lnTo>
                <a:lnTo>
                  <a:pt x="23353" y="148222"/>
                </a:lnTo>
                <a:lnTo>
                  <a:pt x="24140" y="150250"/>
                </a:lnTo>
                <a:lnTo>
                  <a:pt x="25618" y="151601"/>
                </a:lnTo>
                <a:lnTo>
                  <a:pt x="27556" y="152503"/>
                </a:lnTo>
                <a:lnTo>
                  <a:pt x="33201" y="153504"/>
                </a:lnTo>
                <a:lnTo>
                  <a:pt x="37374" y="153771"/>
                </a:lnTo>
                <a:lnTo>
                  <a:pt x="42060" y="153949"/>
                </a:lnTo>
                <a:lnTo>
                  <a:pt x="46137" y="155020"/>
                </a:lnTo>
                <a:lnTo>
                  <a:pt x="53208" y="158750"/>
                </a:lnTo>
                <a:lnTo>
                  <a:pt x="59524" y="161043"/>
                </a:lnTo>
                <a:lnTo>
                  <a:pt x="65508" y="162062"/>
                </a:lnTo>
                <a:lnTo>
                  <a:pt x="71341" y="162515"/>
                </a:lnTo>
                <a:lnTo>
                  <a:pt x="75183" y="163589"/>
                </a:lnTo>
                <a:lnTo>
                  <a:pt x="79649" y="165257"/>
                </a:lnTo>
                <a:lnTo>
                  <a:pt x="84531" y="167321"/>
                </a:lnTo>
                <a:lnTo>
                  <a:pt x="92496" y="169615"/>
                </a:lnTo>
                <a:lnTo>
                  <a:pt x="100164" y="170635"/>
                </a:lnTo>
                <a:lnTo>
                  <a:pt x="104876" y="170907"/>
                </a:lnTo>
                <a:lnTo>
                  <a:pt x="109921" y="171088"/>
                </a:lnTo>
                <a:lnTo>
                  <a:pt x="115191" y="172161"/>
                </a:lnTo>
                <a:lnTo>
                  <a:pt x="120608" y="173829"/>
                </a:lnTo>
                <a:lnTo>
                  <a:pt x="126125" y="175894"/>
                </a:lnTo>
                <a:lnTo>
                  <a:pt x="130755" y="177270"/>
                </a:lnTo>
                <a:lnTo>
                  <a:pt x="138440" y="178799"/>
                </a:lnTo>
                <a:lnTo>
                  <a:pt x="142776" y="179207"/>
                </a:lnTo>
                <a:lnTo>
                  <a:pt x="147571" y="179479"/>
                </a:lnTo>
                <a:lnTo>
                  <a:pt x="152673" y="179660"/>
                </a:lnTo>
                <a:lnTo>
                  <a:pt x="157027" y="180733"/>
                </a:lnTo>
                <a:lnTo>
                  <a:pt x="164404" y="184466"/>
                </a:lnTo>
                <a:lnTo>
                  <a:pt x="168656" y="186795"/>
                </a:lnTo>
                <a:lnTo>
                  <a:pt x="178463" y="191922"/>
                </a:lnTo>
                <a:lnTo>
                  <a:pt x="182792" y="193671"/>
                </a:lnTo>
                <a:lnTo>
                  <a:pt x="190143" y="195613"/>
                </a:lnTo>
                <a:lnTo>
                  <a:pt x="196584" y="196477"/>
                </a:lnTo>
                <a:lnTo>
                  <a:pt x="199636" y="196707"/>
                </a:lnTo>
                <a:lnTo>
                  <a:pt x="202622" y="197813"/>
                </a:lnTo>
                <a:lnTo>
                  <a:pt x="208481" y="201582"/>
                </a:lnTo>
                <a:lnTo>
                  <a:pt x="214260" y="203892"/>
                </a:lnTo>
                <a:lnTo>
                  <a:pt x="220956" y="204919"/>
                </a:lnTo>
                <a:lnTo>
                  <a:pt x="225409" y="205192"/>
                </a:lnTo>
                <a:lnTo>
                  <a:pt x="234483" y="205497"/>
                </a:lnTo>
                <a:lnTo>
                  <a:pt x="246554" y="205708"/>
                </a:lnTo>
                <a:lnTo>
                  <a:pt x="257173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151"/>
          <p:cNvSpPr/>
          <p:nvPr/>
        </p:nvSpPr>
        <p:spPr>
          <a:xfrm>
            <a:off x="8061042" y="2374582"/>
            <a:ext cx="257141" cy="162773"/>
          </a:xfrm>
          <a:custGeom>
            <a:avLst/>
            <a:gdLst/>
            <a:ahLst/>
            <a:cxnLst/>
            <a:rect l="0" t="0" r="0" b="0"/>
            <a:pathLst>
              <a:path w="257141" h="162773">
                <a:moveTo>
                  <a:pt x="8538" y="0"/>
                </a:moveTo>
                <a:lnTo>
                  <a:pt x="13089" y="0"/>
                </a:lnTo>
                <a:lnTo>
                  <a:pt x="14429" y="953"/>
                </a:lnTo>
                <a:lnTo>
                  <a:pt x="15323" y="2540"/>
                </a:lnTo>
                <a:lnTo>
                  <a:pt x="17064" y="8416"/>
                </a:lnTo>
                <a:lnTo>
                  <a:pt x="17101" y="8542"/>
                </a:lnTo>
                <a:lnTo>
                  <a:pt x="17110" y="28972"/>
                </a:lnTo>
                <a:lnTo>
                  <a:pt x="18062" y="31697"/>
                </a:lnTo>
                <a:lnTo>
                  <a:pt x="19650" y="34466"/>
                </a:lnTo>
                <a:lnTo>
                  <a:pt x="21661" y="37265"/>
                </a:lnTo>
                <a:lnTo>
                  <a:pt x="23001" y="40083"/>
                </a:lnTo>
                <a:lnTo>
                  <a:pt x="23895" y="42915"/>
                </a:lnTo>
                <a:lnTo>
                  <a:pt x="24492" y="45755"/>
                </a:lnTo>
                <a:lnTo>
                  <a:pt x="24888" y="48601"/>
                </a:lnTo>
                <a:lnTo>
                  <a:pt x="25153" y="51450"/>
                </a:lnTo>
                <a:lnTo>
                  <a:pt x="25330" y="54303"/>
                </a:lnTo>
                <a:lnTo>
                  <a:pt x="24495" y="58110"/>
                </a:lnTo>
                <a:lnTo>
                  <a:pt x="22986" y="62552"/>
                </a:lnTo>
                <a:lnTo>
                  <a:pt x="21027" y="67419"/>
                </a:lnTo>
                <a:lnTo>
                  <a:pt x="19722" y="71616"/>
                </a:lnTo>
                <a:lnTo>
                  <a:pt x="18851" y="75367"/>
                </a:lnTo>
                <a:lnTo>
                  <a:pt x="18271" y="78819"/>
                </a:lnTo>
                <a:lnTo>
                  <a:pt x="16931" y="82074"/>
                </a:lnTo>
                <a:lnTo>
                  <a:pt x="15086" y="85196"/>
                </a:lnTo>
                <a:lnTo>
                  <a:pt x="12903" y="88230"/>
                </a:lnTo>
                <a:lnTo>
                  <a:pt x="11448" y="92158"/>
                </a:lnTo>
                <a:lnTo>
                  <a:pt x="10478" y="96681"/>
                </a:lnTo>
                <a:lnTo>
                  <a:pt x="9831" y="101601"/>
                </a:lnTo>
                <a:lnTo>
                  <a:pt x="8448" y="105834"/>
                </a:lnTo>
                <a:lnTo>
                  <a:pt x="6572" y="109609"/>
                </a:lnTo>
                <a:lnTo>
                  <a:pt x="4370" y="113078"/>
                </a:lnTo>
                <a:lnTo>
                  <a:pt x="2902" y="116343"/>
                </a:lnTo>
                <a:lnTo>
                  <a:pt x="1923" y="119472"/>
                </a:lnTo>
                <a:lnTo>
                  <a:pt x="1270" y="122510"/>
                </a:lnTo>
                <a:lnTo>
                  <a:pt x="836" y="125489"/>
                </a:lnTo>
                <a:lnTo>
                  <a:pt x="546" y="128427"/>
                </a:lnTo>
                <a:lnTo>
                  <a:pt x="80" y="135435"/>
                </a:lnTo>
                <a:lnTo>
                  <a:pt x="17" y="138933"/>
                </a:lnTo>
                <a:lnTo>
                  <a:pt x="0" y="141200"/>
                </a:lnTo>
                <a:lnTo>
                  <a:pt x="941" y="142711"/>
                </a:lnTo>
                <a:lnTo>
                  <a:pt x="2520" y="143718"/>
                </a:lnTo>
                <a:lnTo>
                  <a:pt x="7349" y="145335"/>
                </a:lnTo>
                <a:lnTo>
                  <a:pt x="7746" y="146420"/>
                </a:lnTo>
                <a:lnTo>
                  <a:pt x="8185" y="150166"/>
                </a:lnTo>
                <a:lnTo>
                  <a:pt x="8506" y="153942"/>
                </a:lnTo>
                <a:lnTo>
                  <a:pt x="13079" y="154197"/>
                </a:lnTo>
                <a:lnTo>
                  <a:pt x="14423" y="155186"/>
                </a:lnTo>
                <a:lnTo>
                  <a:pt x="15319" y="156797"/>
                </a:lnTo>
                <a:lnTo>
                  <a:pt x="15916" y="158824"/>
                </a:lnTo>
                <a:lnTo>
                  <a:pt x="17266" y="160175"/>
                </a:lnTo>
                <a:lnTo>
                  <a:pt x="19119" y="161076"/>
                </a:lnTo>
                <a:lnTo>
                  <a:pt x="23718" y="162077"/>
                </a:lnTo>
                <a:lnTo>
                  <a:pt x="31662" y="162640"/>
                </a:lnTo>
                <a:lnTo>
                  <a:pt x="37230" y="162772"/>
                </a:lnTo>
                <a:lnTo>
                  <a:pt x="40048" y="161855"/>
                </a:lnTo>
                <a:lnTo>
                  <a:pt x="45720" y="158295"/>
                </a:lnTo>
                <a:lnTo>
                  <a:pt x="49518" y="156965"/>
                </a:lnTo>
                <a:lnTo>
                  <a:pt x="53955" y="156079"/>
                </a:lnTo>
                <a:lnTo>
                  <a:pt x="58818" y="155487"/>
                </a:lnTo>
                <a:lnTo>
                  <a:pt x="66762" y="154831"/>
                </a:lnTo>
                <a:lnTo>
                  <a:pt x="74420" y="154539"/>
                </a:lnTo>
                <a:lnTo>
                  <a:pt x="100375" y="154336"/>
                </a:lnTo>
                <a:lnTo>
                  <a:pt x="257140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52"/>
          <p:cNvSpPr/>
          <p:nvPr/>
        </p:nvSpPr>
        <p:spPr>
          <a:xfrm>
            <a:off x="8249602" y="2374613"/>
            <a:ext cx="25718" cy="351044"/>
          </a:xfrm>
          <a:custGeom>
            <a:avLst/>
            <a:gdLst/>
            <a:ahLst/>
            <a:cxnLst/>
            <a:rect l="0" t="0" r="0" b="0"/>
            <a:pathLst>
              <a:path w="25718" h="351044">
                <a:moveTo>
                  <a:pt x="0" y="8542"/>
                </a:moveTo>
                <a:lnTo>
                  <a:pt x="0" y="0"/>
                </a:lnTo>
                <a:lnTo>
                  <a:pt x="0" y="82957"/>
                </a:lnTo>
                <a:lnTo>
                  <a:pt x="952" y="89585"/>
                </a:lnTo>
                <a:lnTo>
                  <a:pt x="2540" y="96860"/>
                </a:lnTo>
                <a:lnTo>
                  <a:pt x="4551" y="104568"/>
                </a:lnTo>
                <a:lnTo>
                  <a:pt x="5891" y="111612"/>
                </a:lnTo>
                <a:lnTo>
                  <a:pt x="6785" y="118213"/>
                </a:lnTo>
                <a:lnTo>
                  <a:pt x="7382" y="124518"/>
                </a:lnTo>
                <a:lnTo>
                  <a:pt x="7778" y="130627"/>
                </a:lnTo>
                <a:lnTo>
                  <a:pt x="8043" y="136604"/>
                </a:lnTo>
                <a:lnTo>
                  <a:pt x="8337" y="149278"/>
                </a:lnTo>
                <a:lnTo>
                  <a:pt x="8541" y="184484"/>
                </a:lnTo>
                <a:lnTo>
                  <a:pt x="9505" y="191559"/>
                </a:lnTo>
                <a:lnTo>
                  <a:pt x="11099" y="199133"/>
                </a:lnTo>
                <a:lnTo>
                  <a:pt x="13114" y="207040"/>
                </a:lnTo>
                <a:lnTo>
                  <a:pt x="14457" y="214217"/>
                </a:lnTo>
                <a:lnTo>
                  <a:pt x="15353" y="220906"/>
                </a:lnTo>
                <a:lnTo>
                  <a:pt x="15951" y="227270"/>
                </a:lnTo>
                <a:lnTo>
                  <a:pt x="17301" y="234371"/>
                </a:lnTo>
                <a:lnTo>
                  <a:pt x="19154" y="241962"/>
                </a:lnTo>
                <a:lnTo>
                  <a:pt x="21342" y="249880"/>
                </a:lnTo>
                <a:lnTo>
                  <a:pt x="22801" y="257064"/>
                </a:lnTo>
                <a:lnTo>
                  <a:pt x="23773" y="263758"/>
                </a:lnTo>
                <a:lnTo>
                  <a:pt x="24421" y="270126"/>
                </a:lnTo>
                <a:lnTo>
                  <a:pt x="24853" y="276276"/>
                </a:lnTo>
                <a:lnTo>
                  <a:pt x="25141" y="282281"/>
                </a:lnTo>
                <a:lnTo>
                  <a:pt x="25462" y="294034"/>
                </a:lnTo>
                <a:lnTo>
                  <a:pt x="25713" y="334069"/>
                </a:lnTo>
                <a:lnTo>
                  <a:pt x="25717" y="351043"/>
                </a:lnTo>
                <a:lnTo>
                  <a:pt x="25717" y="3428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153"/>
          <p:cNvSpPr/>
          <p:nvPr/>
        </p:nvSpPr>
        <p:spPr>
          <a:xfrm>
            <a:off x="5352450" y="3197542"/>
            <a:ext cx="256705" cy="368574"/>
          </a:xfrm>
          <a:custGeom>
            <a:avLst/>
            <a:gdLst/>
            <a:ahLst/>
            <a:cxnLst/>
            <a:rect l="0" t="0" r="0" b="0"/>
            <a:pathLst>
              <a:path w="256705" h="368574">
                <a:moveTo>
                  <a:pt x="8220" y="0"/>
                </a:moveTo>
                <a:lnTo>
                  <a:pt x="838" y="0"/>
                </a:lnTo>
                <a:lnTo>
                  <a:pt x="441" y="953"/>
                </a:lnTo>
                <a:lnTo>
                  <a:pt x="0" y="4551"/>
                </a:lnTo>
                <a:lnTo>
                  <a:pt x="835" y="6844"/>
                </a:lnTo>
                <a:lnTo>
                  <a:pt x="7059" y="15601"/>
                </a:lnTo>
                <a:lnTo>
                  <a:pt x="7876" y="25789"/>
                </a:lnTo>
                <a:lnTo>
                  <a:pt x="8942" y="29575"/>
                </a:lnTo>
                <a:lnTo>
                  <a:pt x="14043" y="40407"/>
                </a:lnTo>
                <a:lnTo>
                  <a:pt x="15570" y="50026"/>
                </a:lnTo>
                <a:lnTo>
                  <a:pt x="18789" y="60651"/>
                </a:lnTo>
                <a:lnTo>
                  <a:pt x="23395" y="70771"/>
                </a:lnTo>
                <a:lnTo>
                  <a:pt x="28616" y="78444"/>
                </a:lnTo>
                <a:lnTo>
                  <a:pt x="30390" y="83729"/>
                </a:lnTo>
                <a:lnTo>
                  <a:pt x="31572" y="90109"/>
                </a:lnTo>
                <a:lnTo>
                  <a:pt x="32360" y="97220"/>
                </a:lnTo>
                <a:lnTo>
                  <a:pt x="32886" y="103866"/>
                </a:lnTo>
                <a:lnTo>
                  <a:pt x="33236" y="110201"/>
                </a:lnTo>
                <a:lnTo>
                  <a:pt x="33470" y="116330"/>
                </a:lnTo>
                <a:lnTo>
                  <a:pt x="34578" y="122321"/>
                </a:lnTo>
                <a:lnTo>
                  <a:pt x="36269" y="128220"/>
                </a:lnTo>
                <a:lnTo>
                  <a:pt x="43201" y="148164"/>
                </a:lnTo>
                <a:lnTo>
                  <a:pt x="45828" y="155926"/>
                </a:lnTo>
                <a:lnTo>
                  <a:pt x="47579" y="163005"/>
                </a:lnTo>
                <a:lnTo>
                  <a:pt x="48747" y="169630"/>
                </a:lnTo>
                <a:lnTo>
                  <a:pt x="49526" y="175952"/>
                </a:lnTo>
                <a:lnTo>
                  <a:pt x="50997" y="183024"/>
                </a:lnTo>
                <a:lnTo>
                  <a:pt x="52930" y="190596"/>
                </a:lnTo>
                <a:lnTo>
                  <a:pt x="55171" y="198501"/>
                </a:lnTo>
                <a:lnTo>
                  <a:pt x="57619" y="205677"/>
                </a:lnTo>
                <a:lnTo>
                  <a:pt x="60202" y="212365"/>
                </a:lnTo>
                <a:lnTo>
                  <a:pt x="62877" y="218730"/>
                </a:lnTo>
                <a:lnTo>
                  <a:pt x="65613" y="224877"/>
                </a:lnTo>
                <a:lnTo>
                  <a:pt x="71192" y="236788"/>
                </a:lnTo>
                <a:lnTo>
                  <a:pt x="73062" y="242631"/>
                </a:lnTo>
                <a:lnTo>
                  <a:pt x="74308" y="248432"/>
                </a:lnTo>
                <a:lnTo>
                  <a:pt x="75138" y="254204"/>
                </a:lnTo>
                <a:lnTo>
                  <a:pt x="78601" y="265697"/>
                </a:lnTo>
                <a:lnTo>
                  <a:pt x="82363" y="277155"/>
                </a:lnTo>
                <a:lnTo>
                  <a:pt x="84035" y="288598"/>
                </a:lnTo>
                <a:lnTo>
                  <a:pt x="87318" y="297493"/>
                </a:lnTo>
                <a:lnTo>
                  <a:pt x="90999" y="304622"/>
                </a:lnTo>
                <a:lnTo>
                  <a:pt x="92635" y="310965"/>
                </a:lnTo>
                <a:lnTo>
                  <a:pt x="93557" y="319891"/>
                </a:lnTo>
                <a:lnTo>
                  <a:pt x="94638" y="321846"/>
                </a:lnTo>
                <a:lnTo>
                  <a:pt x="96312" y="323149"/>
                </a:lnTo>
                <a:lnTo>
                  <a:pt x="101291" y="325241"/>
                </a:lnTo>
                <a:lnTo>
                  <a:pt x="101700" y="326364"/>
                </a:lnTo>
                <a:lnTo>
                  <a:pt x="102485" y="333961"/>
                </a:lnTo>
                <a:lnTo>
                  <a:pt x="102517" y="288597"/>
                </a:lnTo>
                <a:lnTo>
                  <a:pt x="103470" y="285743"/>
                </a:lnTo>
                <a:lnTo>
                  <a:pt x="111842" y="271779"/>
                </a:lnTo>
                <a:lnTo>
                  <a:pt x="117139" y="262713"/>
                </a:lnTo>
                <a:lnTo>
                  <a:pt x="122668" y="255509"/>
                </a:lnTo>
                <a:lnTo>
                  <a:pt x="126429" y="252254"/>
                </a:lnTo>
                <a:lnTo>
                  <a:pt x="130841" y="249132"/>
                </a:lnTo>
                <a:lnTo>
                  <a:pt x="135687" y="246098"/>
                </a:lnTo>
                <a:lnTo>
                  <a:pt x="143612" y="240187"/>
                </a:lnTo>
                <a:lnTo>
                  <a:pt x="150309" y="234385"/>
                </a:lnTo>
                <a:lnTo>
                  <a:pt x="156460" y="228631"/>
                </a:lnTo>
                <a:lnTo>
                  <a:pt x="159434" y="226716"/>
                </a:lnTo>
                <a:lnTo>
                  <a:pt x="165278" y="224588"/>
                </a:lnTo>
                <a:lnTo>
                  <a:pt x="171051" y="221102"/>
                </a:lnTo>
                <a:lnTo>
                  <a:pt x="173924" y="218839"/>
                </a:lnTo>
                <a:lnTo>
                  <a:pt x="179656" y="216324"/>
                </a:lnTo>
                <a:lnTo>
                  <a:pt x="186331" y="215207"/>
                </a:lnTo>
                <a:lnTo>
                  <a:pt x="190778" y="214909"/>
                </a:lnTo>
                <a:lnTo>
                  <a:pt x="202502" y="214430"/>
                </a:lnTo>
                <a:lnTo>
                  <a:pt x="224446" y="214323"/>
                </a:lnTo>
                <a:lnTo>
                  <a:pt x="227618" y="215272"/>
                </a:lnTo>
                <a:lnTo>
                  <a:pt x="233683" y="218867"/>
                </a:lnTo>
                <a:lnTo>
                  <a:pt x="239553" y="221099"/>
                </a:lnTo>
                <a:lnTo>
                  <a:pt x="242452" y="221695"/>
                </a:lnTo>
                <a:lnTo>
                  <a:pt x="244385" y="223044"/>
                </a:lnTo>
                <a:lnTo>
                  <a:pt x="245673" y="224896"/>
                </a:lnTo>
                <a:lnTo>
                  <a:pt x="246532" y="227083"/>
                </a:lnTo>
                <a:lnTo>
                  <a:pt x="253801" y="237437"/>
                </a:lnTo>
                <a:lnTo>
                  <a:pt x="255480" y="243005"/>
                </a:lnTo>
                <a:lnTo>
                  <a:pt x="256557" y="254341"/>
                </a:lnTo>
                <a:lnTo>
                  <a:pt x="256704" y="260043"/>
                </a:lnTo>
                <a:lnTo>
                  <a:pt x="254230" y="268292"/>
                </a:lnTo>
                <a:lnTo>
                  <a:pt x="250907" y="277356"/>
                </a:lnTo>
                <a:lnTo>
                  <a:pt x="249431" y="284560"/>
                </a:lnTo>
                <a:lnTo>
                  <a:pt x="243695" y="293476"/>
                </a:lnTo>
                <a:lnTo>
                  <a:pt x="235748" y="303789"/>
                </a:lnTo>
                <a:lnTo>
                  <a:pt x="229041" y="314722"/>
                </a:lnTo>
                <a:lnTo>
                  <a:pt x="222885" y="323392"/>
                </a:lnTo>
                <a:lnTo>
                  <a:pt x="219910" y="327037"/>
                </a:lnTo>
                <a:lnTo>
                  <a:pt x="216022" y="330420"/>
                </a:lnTo>
                <a:lnTo>
                  <a:pt x="211524" y="333628"/>
                </a:lnTo>
                <a:lnTo>
                  <a:pt x="206621" y="336718"/>
                </a:lnTo>
                <a:lnTo>
                  <a:pt x="201447" y="339732"/>
                </a:lnTo>
                <a:lnTo>
                  <a:pt x="196093" y="342693"/>
                </a:lnTo>
                <a:lnTo>
                  <a:pt x="190619" y="345619"/>
                </a:lnTo>
                <a:lnTo>
                  <a:pt x="186016" y="348523"/>
                </a:lnTo>
                <a:lnTo>
                  <a:pt x="178363" y="354289"/>
                </a:lnTo>
                <a:lnTo>
                  <a:pt x="171787" y="360027"/>
                </a:lnTo>
                <a:lnTo>
                  <a:pt x="168699" y="362891"/>
                </a:lnTo>
                <a:lnTo>
                  <a:pt x="165688" y="364800"/>
                </a:lnTo>
                <a:lnTo>
                  <a:pt x="159803" y="366921"/>
                </a:lnTo>
                <a:lnTo>
                  <a:pt x="154013" y="367864"/>
                </a:lnTo>
                <a:lnTo>
                  <a:pt x="147311" y="368282"/>
                </a:lnTo>
                <a:lnTo>
                  <a:pt x="133781" y="368518"/>
                </a:lnTo>
                <a:lnTo>
                  <a:pt x="126572" y="368573"/>
                </a:lnTo>
                <a:lnTo>
                  <a:pt x="124269" y="367636"/>
                </a:lnTo>
                <a:lnTo>
                  <a:pt x="122733" y="366058"/>
                </a:lnTo>
                <a:lnTo>
                  <a:pt x="121710" y="364054"/>
                </a:lnTo>
                <a:lnTo>
                  <a:pt x="120075" y="362717"/>
                </a:lnTo>
                <a:lnTo>
                  <a:pt x="118032" y="361827"/>
                </a:lnTo>
                <a:lnTo>
                  <a:pt x="115718" y="361233"/>
                </a:lnTo>
                <a:lnTo>
                  <a:pt x="110607" y="358033"/>
                </a:lnTo>
                <a:lnTo>
                  <a:pt x="102630" y="351384"/>
                </a:lnTo>
                <a:lnTo>
                  <a:pt x="95277" y="344206"/>
                </a:lnTo>
                <a:lnTo>
                  <a:pt x="94833" y="342818"/>
                </a:lnTo>
                <a:lnTo>
                  <a:pt x="93945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154"/>
          <p:cNvSpPr/>
          <p:nvPr/>
        </p:nvSpPr>
        <p:spPr>
          <a:xfrm>
            <a:off x="5532120" y="3180428"/>
            <a:ext cx="312412" cy="351443"/>
          </a:xfrm>
          <a:custGeom>
            <a:avLst/>
            <a:gdLst/>
            <a:ahLst/>
            <a:cxnLst/>
            <a:rect l="0" t="0" r="0" b="0"/>
            <a:pathLst>
              <a:path w="312412" h="351443">
                <a:moveTo>
                  <a:pt x="0" y="8542"/>
                </a:moveTo>
                <a:lnTo>
                  <a:pt x="0" y="1161"/>
                </a:lnTo>
                <a:lnTo>
                  <a:pt x="952" y="764"/>
                </a:lnTo>
                <a:lnTo>
                  <a:pt x="8730" y="39"/>
                </a:lnTo>
                <a:lnTo>
                  <a:pt x="12770" y="0"/>
                </a:lnTo>
                <a:lnTo>
                  <a:pt x="15181" y="942"/>
                </a:lnTo>
                <a:lnTo>
                  <a:pt x="20399" y="4529"/>
                </a:lnTo>
                <a:lnTo>
                  <a:pt x="28434" y="6758"/>
                </a:lnTo>
                <a:lnTo>
                  <a:pt x="33243" y="7353"/>
                </a:lnTo>
                <a:lnTo>
                  <a:pt x="38355" y="7749"/>
                </a:lnTo>
                <a:lnTo>
                  <a:pt x="43667" y="8013"/>
                </a:lnTo>
                <a:lnTo>
                  <a:pt x="49114" y="8189"/>
                </a:lnTo>
                <a:lnTo>
                  <a:pt x="54650" y="9259"/>
                </a:lnTo>
                <a:lnTo>
                  <a:pt x="60246" y="10925"/>
                </a:lnTo>
                <a:lnTo>
                  <a:pt x="65881" y="12988"/>
                </a:lnTo>
                <a:lnTo>
                  <a:pt x="71543" y="14364"/>
                </a:lnTo>
                <a:lnTo>
                  <a:pt x="77223" y="15281"/>
                </a:lnTo>
                <a:lnTo>
                  <a:pt x="82914" y="15892"/>
                </a:lnTo>
                <a:lnTo>
                  <a:pt x="88613" y="17252"/>
                </a:lnTo>
                <a:lnTo>
                  <a:pt x="94318" y="19111"/>
                </a:lnTo>
                <a:lnTo>
                  <a:pt x="100026" y="21303"/>
                </a:lnTo>
                <a:lnTo>
                  <a:pt x="106689" y="22764"/>
                </a:lnTo>
                <a:lnTo>
                  <a:pt x="113988" y="23738"/>
                </a:lnTo>
                <a:lnTo>
                  <a:pt x="121712" y="24388"/>
                </a:lnTo>
                <a:lnTo>
                  <a:pt x="128767" y="25773"/>
                </a:lnTo>
                <a:lnTo>
                  <a:pt x="135374" y="27649"/>
                </a:lnTo>
                <a:lnTo>
                  <a:pt x="164217" y="37504"/>
                </a:lnTo>
                <a:lnTo>
                  <a:pt x="171391" y="40232"/>
                </a:lnTo>
                <a:lnTo>
                  <a:pt x="178078" y="43004"/>
                </a:lnTo>
                <a:lnTo>
                  <a:pt x="184441" y="45804"/>
                </a:lnTo>
                <a:lnTo>
                  <a:pt x="191541" y="48623"/>
                </a:lnTo>
                <a:lnTo>
                  <a:pt x="207049" y="54296"/>
                </a:lnTo>
                <a:lnTo>
                  <a:pt x="214233" y="58094"/>
                </a:lnTo>
                <a:lnTo>
                  <a:pt x="220926" y="62532"/>
                </a:lnTo>
                <a:lnTo>
                  <a:pt x="227294" y="67395"/>
                </a:lnTo>
                <a:lnTo>
                  <a:pt x="233444" y="72542"/>
                </a:lnTo>
                <a:lnTo>
                  <a:pt x="239449" y="77879"/>
                </a:lnTo>
                <a:lnTo>
                  <a:pt x="245358" y="83341"/>
                </a:lnTo>
                <a:lnTo>
                  <a:pt x="251202" y="87936"/>
                </a:lnTo>
                <a:lnTo>
                  <a:pt x="257003" y="91951"/>
                </a:lnTo>
                <a:lnTo>
                  <a:pt x="262775" y="95580"/>
                </a:lnTo>
                <a:lnTo>
                  <a:pt x="271728" y="104693"/>
                </a:lnTo>
                <a:lnTo>
                  <a:pt x="278883" y="115093"/>
                </a:lnTo>
                <a:lnTo>
                  <a:pt x="285238" y="126065"/>
                </a:lnTo>
                <a:lnTo>
                  <a:pt x="291237" y="137292"/>
                </a:lnTo>
                <a:lnTo>
                  <a:pt x="294171" y="142952"/>
                </a:lnTo>
                <a:lnTo>
                  <a:pt x="297079" y="149584"/>
                </a:lnTo>
                <a:lnTo>
                  <a:pt x="299970" y="156862"/>
                </a:lnTo>
                <a:lnTo>
                  <a:pt x="302850" y="164572"/>
                </a:lnTo>
                <a:lnTo>
                  <a:pt x="305722" y="171617"/>
                </a:lnTo>
                <a:lnTo>
                  <a:pt x="308590" y="178218"/>
                </a:lnTo>
                <a:lnTo>
                  <a:pt x="311454" y="184525"/>
                </a:lnTo>
                <a:lnTo>
                  <a:pt x="312411" y="190634"/>
                </a:lnTo>
                <a:lnTo>
                  <a:pt x="312096" y="196611"/>
                </a:lnTo>
                <a:lnTo>
                  <a:pt x="310934" y="202501"/>
                </a:lnTo>
                <a:lnTo>
                  <a:pt x="310159" y="209286"/>
                </a:lnTo>
                <a:lnTo>
                  <a:pt x="309643" y="216666"/>
                </a:lnTo>
                <a:lnTo>
                  <a:pt x="309069" y="231534"/>
                </a:lnTo>
                <a:lnTo>
                  <a:pt x="308814" y="244492"/>
                </a:lnTo>
                <a:lnTo>
                  <a:pt x="307793" y="250614"/>
                </a:lnTo>
                <a:lnTo>
                  <a:pt x="306160" y="256601"/>
                </a:lnTo>
                <a:lnTo>
                  <a:pt x="304119" y="262497"/>
                </a:lnTo>
                <a:lnTo>
                  <a:pt x="301806" y="268333"/>
                </a:lnTo>
                <a:lnTo>
                  <a:pt x="299311" y="274128"/>
                </a:lnTo>
                <a:lnTo>
                  <a:pt x="293999" y="285648"/>
                </a:lnTo>
                <a:lnTo>
                  <a:pt x="288464" y="297117"/>
                </a:lnTo>
                <a:lnTo>
                  <a:pt x="282829" y="306025"/>
                </a:lnTo>
                <a:lnTo>
                  <a:pt x="274301" y="316395"/>
                </a:lnTo>
                <a:lnTo>
                  <a:pt x="265742" y="325500"/>
                </a:lnTo>
                <a:lnTo>
                  <a:pt x="245744" y="345713"/>
                </a:lnTo>
                <a:lnTo>
                  <a:pt x="242887" y="347623"/>
                </a:lnTo>
                <a:lnTo>
                  <a:pt x="233150" y="350939"/>
                </a:lnTo>
                <a:lnTo>
                  <a:pt x="224947" y="351342"/>
                </a:lnTo>
                <a:lnTo>
                  <a:pt x="197167" y="3514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155"/>
          <p:cNvSpPr/>
          <p:nvPr/>
        </p:nvSpPr>
        <p:spPr>
          <a:xfrm>
            <a:off x="6037897" y="3240405"/>
            <a:ext cx="282894" cy="188596"/>
          </a:xfrm>
          <a:custGeom>
            <a:avLst/>
            <a:gdLst/>
            <a:ahLst/>
            <a:cxnLst/>
            <a:rect l="0" t="0" r="0" b="0"/>
            <a:pathLst>
              <a:path w="282894" h="188596">
                <a:moveTo>
                  <a:pt x="0" y="0"/>
                </a:moveTo>
                <a:lnTo>
                  <a:pt x="7381" y="7380"/>
                </a:lnTo>
                <a:lnTo>
                  <a:pt x="13123" y="8043"/>
                </a:lnTo>
                <a:lnTo>
                  <a:pt x="17321" y="8219"/>
                </a:lnTo>
                <a:lnTo>
                  <a:pt x="20120" y="9289"/>
                </a:lnTo>
                <a:lnTo>
                  <a:pt x="21986" y="10955"/>
                </a:lnTo>
                <a:lnTo>
                  <a:pt x="23229" y="13018"/>
                </a:lnTo>
                <a:lnTo>
                  <a:pt x="25011" y="14394"/>
                </a:lnTo>
                <a:lnTo>
                  <a:pt x="27152" y="15311"/>
                </a:lnTo>
                <a:lnTo>
                  <a:pt x="29531" y="15922"/>
                </a:lnTo>
                <a:lnTo>
                  <a:pt x="34715" y="19141"/>
                </a:lnTo>
                <a:lnTo>
                  <a:pt x="40194" y="23747"/>
                </a:lnTo>
                <a:lnTo>
                  <a:pt x="45804" y="28969"/>
                </a:lnTo>
                <a:lnTo>
                  <a:pt x="54012" y="34465"/>
                </a:lnTo>
                <a:lnTo>
                  <a:pt x="58868" y="37264"/>
                </a:lnTo>
                <a:lnTo>
                  <a:pt x="66804" y="42914"/>
                </a:lnTo>
                <a:lnTo>
                  <a:pt x="73505" y="48600"/>
                </a:lnTo>
                <a:lnTo>
                  <a:pt x="79659" y="54302"/>
                </a:lnTo>
                <a:lnTo>
                  <a:pt x="88109" y="60012"/>
                </a:lnTo>
                <a:lnTo>
                  <a:pt x="93029" y="62868"/>
                </a:lnTo>
                <a:lnTo>
                  <a:pt x="101037" y="68581"/>
                </a:lnTo>
                <a:lnTo>
                  <a:pt x="104505" y="71438"/>
                </a:lnTo>
                <a:lnTo>
                  <a:pt x="107770" y="75248"/>
                </a:lnTo>
                <a:lnTo>
                  <a:pt x="110899" y="79693"/>
                </a:lnTo>
                <a:lnTo>
                  <a:pt x="113938" y="84561"/>
                </a:lnTo>
                <a:lnTo>
                  <a:pt x="117869" y="88759"/>
                </a:lnTo>
                <a:lnTo>
                  <a:pt x="122394" y="92510"/>
                </a:lnTo>
                <a:lnTo>
                  <a:pt x="127316" y="95963"/>
                </a:lnTo>
                <a:lnTo>
                  <a:pt x="131550" y="99218"/>
                </a:lnTo>
                <a:lnTo>
                  <a:pt x="135325" y="102340"/>
                </a:lnTo>
                <a:lnTo>
                  <a:pt x="138794" y="105374"/>
                </a:lnTo>
                <a:lnTo>
                  <a:pt x="143012" y="108349"/>
                </a:lnTo>
                <a:lnTo>
                  <a:pt x="147728" y="111285"/>
                </a:lnTo>
                <a:lnTo>
                  <a:pt x="152778" y="114195"/>
                </a:lnTo>
                <a:lnTo>
                  <a:pt x="160929" y="119968"/>
                </a:lnTo>
                <a:lnTo>
                  <a:pt x="168679" y="125709"/>
                </a:lnTo>
                <a:lnTo>
                  <a:pt x="173413" y="128573"/>
                </a:lnTo>
                <a:lnTo>
                  <a:pt x="178474" y="131436"/>
                </a:lnTo>
                <a:lnTo>
                  <a:pt x="189177" y="137156"/>
                </a:lnTo>
                <a:lnTo>
                  <a:pt x="194698" y="140015"/>
                </a:lnTo>
                <a:lnTo>
                  <a:pt x="203372" y="145731"/>
                </a:lnTo>
                <a:lnTo>
                  <a:pt x="210403" y="151446"/>
                </a:lnTo>
                <a:lnTo>
                  <a:pt x="216703" y="157162"/>
                </a:lnTo>
                <a:lnTo>
                  <a:pt x="225217" y="162877"/>
                </a:lnTo>
                <a:lnTo>
                  <a:pt x="230155" y="165735"/>
                </a:lnTo>
                <a:lnTo>
                  <a:pt x="238181" y="171449"/>
                </a:lnTo>
                <a:lnTo>
                  <a:pt x="246544" y="178328"/>
                </a:lnTo>
                <a:lnTo>
                  <a:pt x="252543" y="184071"/>
                </a:lnTo>
                <a:lnTo>
                  <a:pt x="255040" y="185579"/>
                </a:lnTo>
                <a:lnTo>
                  <a:pt x="260354" y="187254"/>
                </a:lnTo>
                <a:lnTo>
                  <a:pt x="268700" y="188198"/>
                </a:lnTo>
                <a:lnTo>
                  <a:pt x="276120" y="188542"/>
                </a:lnTo>
                <a:lnTo>
                  <a:pt x="282893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156"/>
          <p:cNvSpPr/>
          <p:nvPr/>
        </p:nvSpPr>
        <p:spPr>
          <a:xfrm>
            <a:off x="6097904" y="3214687"/>
            <a:ext cx="240031" cy="214314"/>
          </a:xfrm>
          <a:custGeom>
            <a:avLst/>
            <a:gdLst/>
            <a:ahLst/>
            <a:cxnLst/>
            <a:rect l="0" t="0" r="0" b="0"/>
            <a:pathLst>
              <a:path w="240031" h="214314">
                <a:moveTo>
                  <a:pt x="240030" y="0"/>
                </a:moveTo>
                <a:lnTo>
                  <a:pt x="231489" y="0"/>
                </a:lnTo>
                <a:lnTo>
                  <a:pt x="181527" y="49931"/>
                </a:lnTo>
                <a:lnTo>
                  <a:pt x="176264" y="54242"/>
                </a:lnTo>
                <a:lnTo>
                  <a:pt x="170849" y="58069"/>
                </a:lnTo>
                <a:lnTo>
                  <a:pt x="165335" y="61573"/>
                </a:lnTo>
                <a:lnTo>
                  <a:pt x="160706" y="65813"/>
                </a:lnTo>
                <a:lnTo>
                  <a:pt x="156667" y="70546"/>
                </a:lnTo>
                <a:lnTo>
                  <a:pt x="153022" y="75605"/>
                </a:lnTo>
                <a:lnTo>
                  <a:pt x="147735" y="80884"/>
                </a:lnTo>
                <a:lnTo>
                  <a:pt x="141353" y="86308"/>
                </a:lnTo>
                <a:lnTo>
                  <a:pt x="134240" y="91829"/>
                </a:lnTo>
                <a:lnTo>
                  <a:pt x="128546" y="97414"/>
                </a:lnTo>
                <a:lnTo>
                  <a:pt x="123798" y="103043"/>
                </a:lnTo>
                <a:lnTo>
                  <a:pt x="119680" y="108700"/>
                </a:lnTo>
                <a:lnTo>
                  <a:pt x="115029" y="114377"/>
                </a:lnTo>
                <a:lnTo>
                  <a:pt x="110024" y="120066"/>
                </a:lnTo>
                <a:lnTo>
                  <a:pt x="104782" y="125764"/>
                </a:lnTo>
                <a:lnTo>
                  <a:pt x="99382" y="130515"/>
                </a:lnTo>
                <a:lnTo>
                  <a:pt x="93877" y="134635"/>
                </a:lnTo>
                <a:lnTo>
                  <a:pt x="88303" y="138335"/>
                </a:lnTo>
                <a:lnTo>
                  <a:pt x="83634" y="142706"/>
                </a:lnTo>
                <a:lnTo>
                  <a:pt x="79569" y="147525"/>
                </a:lnTo>
                <a:lnTo>
                  <a:pt x="75906" y="152642"/>
                </a:lnTo>
                <a:lnTo>
                  <a:pt x="71559" y="157006"/>
                </a:lnTo>
                <a:lnTo>
                  <a:pt x="66756" y="160868"/>
                </a:lnTo>
                <a:lnTo>
                  <a:pt x="61649" y="164396"/>
                </a:lnTo>
                <a:lnTo>
                  <a:pt x="57292" y="168652"/>
                </a:lnTo>
                <a:lnTo>
                  <a:pt x="53435" y="173395"/>
                </a:lnTo>
                <a:lnTo>
                  <a:pt x="49911" y="178462"/>
                </a:lnTo>
                <a:lnTo>
                  <a:pt x="46609" y="182792"/>
                </a:lnTo>
                <a:lnTo>
                  <a:pt x="43455" y="186631"/>
                </a:lnTo>
                <a:lnTo>
                  <a:pt x="40401" y="190143"/>
                </a:lnTo>
                <a:lnTo>
                  <a:pt x="34466" y="196586"/>
                </a:lnTo>
                <a:lnTo>
                  <a:pt x="31550" y="199637"/>
                </a:lnTo>
                <a:lnTo>
                  <a:pt x="28654" y="201671"/>
                </a:lnTo>
                <a:lnTo>
                  <a:pt x="22895" y="203932"/>
                </a:lnTo>
                <a:lnTo>
                  <a:pt x="20979" y="205487"/>
                </a:lnTo>
                <a:lnTo>
                  <a:pt x="19701" y="207476"/>
                </a:lnTo>
                <a:lnTo>
                  <a:pt x="18849" y="209755"/>
                </a:lnTo>
                <a:lnTo>
                  <a:pt x="17329" y="211274"/>
                </a:lnTo>
                <a:lnTo>
                  <a:pt x="15363" y="212287"/>
                </a:lnTo>
                <a:lnTo>
                  <a:pt x="9915" y="213913"/>
                </a:lnTo>
                <a:lnTo>
                  <a:pt x="2947" y="214233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157"/>
          <p:cNvSpPr/>
          <p:nvPr/>
        </p:nvSpPr>
        <p:spPr>
          <a:xfrm>
            <a:off x="6397943" y="3214687"/>
            <a:ext cx="265748" cy="188596"/>
          </a:xfrm>
          <a:custGeom>
            <a:avLst/>
            <a:gdLst/>
            <a:ahLst/>
            <a:cxnLst/>
            <a:rect l="0" t="0" r="0" b="0"/>
            <a:pathLst>
              <a:path w="265748" h="188596">
                <a:moveTo>
                  <a:pt x="197166" y="0"/>
                </a:moveTo>
                <a:lnTo>
                  <a:pt x="192616" y="0"/>
                </a:lnTo>
                <a:lnTo>
                  <a:pt x="191275" y="953"/>
                </a:lnTo>
                <a:lnTo>
                  <a:pt x="190381" y="2540"/>
                </a:lnTo>
                <a:lnTo>
                  <a:pt x="189785" y="4551"/>
                </a:lnTo>
                <a:lnTo>
                  <a:pt x="188436" y="5892"/>
                </a:lnTo>
                <a:lnTo>
                  <a:pt x="186584" y="6785"/>
                </a:lnTo>
                <a:lnTo>
                  <a:pt x="184396" y="7381"/>
                </a:lnTo>
                <a:lnTo>
                  <a:pt x="179426" y="10583"/>
                </a:lnTo>
                <a:lnTo>
                  <a:pt x="174041" y="15181"/>
                </a:lnTo>
                <a:lnTo>
                  <a:pt x="168474" y="20400"/>
                </a:lnTo>
                <a:lnTo>
                  <a:pt x="164703" y="22172"/>
                </a:lnTo>
                <a:lnTo>
                  <a:pt x="160284" y="23354"/>
                </a:lnTo>
                <a:lnTo>
                  <a:pt x="155433" y="24142"/>
                </a:lnTo>
                <a:lnTo>
                  <a:pt x="147503" y="27557"/>
                </a:lnTo>
                <a:lnTo>
                  <a:pt x="139851" y="32250"/>
                </a:lnTo>
                <a:lnTo>
                  <a:pt x="135144" y="34835"/>
                </a:lnTo>
                <a:lnTo>
                  <a:pt x="119417" y="43024"/>
                </a:lnTo>
                <a:lnTo>
                  <a:pt x="113901" y="45828"/>
                </a:lnTo>
                <a:lnTo>
                  <a:pt x="109271" y="49602"/>
                </a:lnTo>
                <a:lnTo>
                  <a:pt x="105232" y="54023"/>
                </a:lnTo>
                <a:lnTo>
                  <a:pt x="101587" y="58875"/>
                </a:lnTo>
                <a:lnTo>
                  <a:pt x="97252" y="62111"/>
                </a:lnTo>
                <a:lnTo>
                  <a:pt x="92457" y="64267"/>
                </a:lnTo>
                <a:lnTo>
                  <a:pt x="87355" y="65705"/>
                </a:lnTo>
                <a:lnTo>
                  <a:pt x="82049" y="68568"/>
                </a:lnTo>
                <a:lnTo>
                  <a:pt x="76606" y="72382"/>
                </a:lnTo>
                <a:lnTo>
                  <a:pt x="71073" y="76830"/>
                </a:lnTo>
                <a:lnTo>
                  <a:pt x="66432" y="80747"/>
                </a:lnTo>
                <a:lnTo>
                  <a:pt x="62385" y="84312"/>
                </a:lnTo>
                <a:lnTo>
                  <a:pt x="55349" y="90812"/>
                </a:lnTo>
                <a:lnTo>
                  <a:pt x="49047" y="96876"/>
                </a:lnTo>
                <a:lnTo>
                  <a:pt x="45080" y="98874"/>
                </a:lnTo>
                <a:lnTo>
                  <a:pt x="40531" y="100206"/>
                </a:lnTo>
                <a:lnTo>
                  <a:pt x="35592" y="101094"/>
                </a:lnTo>
                <a:lnTo>
                  <a:pt x="27566" y="104621"/>
                </a:lnTo>
                <a:lnTo>
                  <a:pt x="20823" y="109363"/>
                </a:lnTo>
                <a:lnTo>
                  <a:pt x="14652" y="114646"/>
                </a:lnTo>
                <a:lnTo>
                  <a:pt x="11673" y="116436"/>
                </a:lnTo>
                <a:lnTo>
                  <a:pt x="3881" y="118954"/>
                </a:lnTo>
                <a:lnTo>
                  <a:pt x="12" y="120011"/>
                </a:lnTo>
                <a:lnTo>
                  <a:pt x="0" y="127396"/>
                </a:lnTo>
                <a:lnTo>
                  <a:pt x="952" y="127793"/>
                </a:lnTo>
                <a:lnTo>
                  <a:pt x="8729" y="128518"/>
                </a:lnTo>
                <a:lnTo>
                  <a:pt x="12769" y="128557"/>
                </a:lnTo>
                <a:lnTo>
                  <a:pt x="15180" y="129520"/>
                </a:lnTo>
                <a:lnTo>
                  <a:pt x="20399" y="133129"/>
                </a:lnTo>
                <a:lnTo>
                  <a:pt x="24076" y="134473"/>
                </a:lnTo>
                <a:lnTo>
                  <a:pt x="28433" y="135368"/>
                </a:lnTo>
                <a:lnTo>
                  <a:pt x="33243" y="135966"/>
                </a:lnTo>
                <a:lnTo>
                  <a:pt x="41127" y="136629"/>
                </a:lnTo>
                <a:lnTo>
                  <a:pt x="48758" y="136924"/>
                </a:lnTo>
                <a:lnTo>
                  <a:pt x="74694" y="137129"/>
                </a:lnTo>
                <a:lnTo>
                  <a:pt x="80276" y="138092"/>
                </a:lnTo>
                <a:lnTo>
                  <a:pt x="85902" y="139686"/>
                </a:lnTo>
                <a:lnTo>
                  <a:pt x="91558" y="141702"/>
                </a:lnTo>
                <a:lnTo>
                  <a:pt x="96281" y="143045"/>
                </a:lnTo>
                <a:lnTo>
                  <a:pt x="104068" y="144538"/>
                </a:lnTo>
                <a:lnTo>
                  <a:pt x="108431" y="145889"/>
                </a:lnTo>
                <a:lnTo>
                  <a:pt x="113244" y="147742"/>
                </a:lnTo>
                <a:lnTo>
                  <a:pt x="118359" y="149930"/>
                </a:lnTo>
                <a:lnTo>
                  <a:pt x="123673" y="151388"/>
                </a:lnTo>
                <a:lnTo>
                  <a:pt x="129121" y="152360"/>
                </a:lnTo>
                <a:lnTo>
                  <a:pt x="134658" y="153008"/>
                </a:lnTo>
                <a:lnTo>
                  <a:pt x="140254" y="153441"/>
                </a:lnTo>
                <a:lnTo>
                  <a:pt x="145890" y="153729"/>
                </a:lnTo>
                <a:lnTo>
                  <a:pt x="151552" y="153921"/>
                </a:lnTo>
                <a:lnTo>
                  <a:pt x="157232" y="155001"/>
                </a:lnTo>
                <a:lnTo>
                  <a:pt x="162923" y="156675"/>
                </a:lnTo>
                <a:lnTo>
                  <a:pt x="168623" y="158742"/>
                </a:lnTo>
                <a:lnTo>
                  <a:pt x="174327" y="160121"/>
                </a:lnTo>
                <a:lnTo>
                  <a:pt x="180036" y="161040"/>
                </a:lnTo>
                <a:lnTo>
                  <a:pt x="185746" y="161652"/>
                </a:lnTo>
                <a:lnTo>
                  <a:pt x="190506" y="163013"/>
                </a:lnTo>
                <a:lnTo>
                  <a:pt x="198334" y="167065"/>
                </a:lnTo>
                <a:lnTo>
                  <a:pt x="202707" y="168527"/>
                </a:lnTo>
                <a:lnTo>
                  <a:pt x="207528" y="169501"/>
                </a:lnTo>
                <a:lnTo>
                  <a:pt x="212647" y="170151"/>
                </a:lnTo>
                <a:lnTo>
                  <a:pt x="220874" y="170873"/>
                </a:lnTo>
                <a:lnTo>
                  <a:pt x="224401" y="171065"/>
                </a:lnTo>
                <a:lnTo>
                  <a:pt x="226753" y="172146"/>
                </a:lnTo>
                <a:lnTo>
                  <a:pt x="228321" y="173819"/>
                </a:lnTo>
                <a:lnTo>
                  <a:pt x="229366" y="175887"/>
                </a:lnTo>
                <a:lnTo>
                  <a:pt x="231015" y="177266"/>
                </a:lnTo>
                <a:lnTo>
                  <a:pt x="233067" y="178184"/>
                </a:lnTo>
                <a:lnTo>
                  <a:pt x="237887" y="179206"/>
                </a:lnTo>
                <a:lnTo>
                  <a:pt x="245004" y="179780"/>
                </a:lnTo>
                <a:lnTo>
                  <a:pt x="247003" y="179915"/>
                </a:lnTo>
                <a:lnTo>
                  <a:pt x="252678" y="184542"/>
                </a:lnTo>
                <a:lnTo>
                  <a:pt x="255842" y="187394"/>
                </a:lnTo>
                <a:lnTo>
                  <a:pt x="259122" y="188061"/>
                </a:lnTo>
                <a:lnTo>
                  <a:pt x="265747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158"/>
          <p:cNvSpPr/>
          <p:nvPr/>
        </p:nvSpPr>
        <p:spPr>
          <a:xfrm>
            <a:off x="6749415" y="3283267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0"/>
                </a:moveTo>
                <a:lnTo>
                  <a:pt x="8219" y="8220"/>
                </a:lnTo>
                <a:lnTo>
                  <a:pt x="13018" y="8468"/>
                </a:lnTo>
                <a:lnTo>
                  <a:pt x="66970" y="8572"/>
                </a:lnTo>
                <a:lnTo>
                  <a:pt x="72270" y="7620"/>
                </a:lnTo>
                <a:lnTo>
                  <a:pt x="77707" y="6032"/>
                </a:lnTo>
                <a:lnTo>
                  <a:pt x="83237" y="4021"/>
                </a:lnTo>
                <a:lnTo>
                  <a:pt x="88829" y="2681"/>
                </a:lnTo>
                <a:lnTo>
                  <a:pt x="94461" y="1787"/>
                </a:lnTo>
                <a:lnTo>
                  <a:pt x="100122" y="1192"/>
                </a:lnTo>
                <a:lnTo>
                  <a:pt x="105800" y="794"/>
                </a:lnTo>
                <a:lnTo>
                  <a:pt x="111491" y="530"/>
                </a:lnTo>
                <a:lnTo>
                  <a:pt x="122894" y="236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159"/>
          <p:cNvSpPr/>
          <p:nvPr/>
        </p:nvSpPr>
        <p:spPr>
          <a:xfrm>
            <a:off x="7126605" y="3111848"/>
            <a:ext cx="68580" cy="308580"/>
          </a:xfrm>
          <a:custGeom>
            <a:avLst/>
            <a:gdLst/>
            <a:ahLst/>
            <a:cxnLst/>
            <a:rect l="0" t="0" r="0" b="0"/>
            <a:pathLst>
              <a:path w="68580" h="308580">
                <a:moveTo>
                  <a:pt x="0" y="8541"/>
                </a:moveTo>
                <a:lnTo>
                  <a:pt x="4551" y="8541"/>
                </a:lnTo>
                <a:lnTo>
                  <a:pt x="5891" y="7589"/>
                </a:lnTo>
                <a:lnTo>
                  <a:pt x="6785" y="6002"/>
                </a:lnTo>
                <a:lnTo>
                  <a:pt x="8563" y="0"/>
                </a:lnTo>
                <a:lnTo>
                  <a:pt x="8572" y="44606"/>
                </a:lnTo>
                <a:lnTo>
                  <a:pt x="9525" y="48777"/>
                </a:lnTo>
                <a:lnTo>
                  <a:pt x="11112" y="53463"/>
                </a:lnTo>
                <a:lnTo>
                  <a:pt x="13123" y="58492"/>
                </a:lnTo>
                <a:lnTo>
                  <a:pt x="14463" y="62796"/>
                </a:lnTo>
                <a:lnTo>
                  <a:pt x="15953" y="70120"/>
                </a:lnTo>
                <a:lnTo>
                  <a:pt x="16615" y="79090"/>
                </a:lnTo>
                <a:lnTo>
                  <a:pt x="16910" y="89426"/>
                </a:lnTo>
                <a:lnTo>
                  <a:pt x="17113" y="117242"/>
                </a:lnTo>
                <a:lnTo>
                  <a:pt x="18076" y="122918"/>
                </a:lnTo>
                <a:lnTo>
                  <a:pt x="19671" y="128608"/>
                </a:lnTo>
                <a:lnTo>
                  <a:pt x="21686" y="134306"/>
                </a:lnTo>
                <a:lnTo>
                  <a:pt x="23029" y="140009"/>
                </a:lnTo>
                <a:lnTo>
                  <a:pt x="23925" y="145717"/>
                </a:lnTo>
                <a:lnTo>
                  <a:pt x="24522" y="151427"/>
                </a:lnTo>
                <a:lnTo>
                  <a:pt x="25873" y="157138"/>
                </a:lnTo>
                <a:lnTo>
                  <a:pt x="27726" y="162851"/>
                </a:lnTo>
                <a:lnTo>
                  <a:pt x="29913" y="168564"/>
                </a:lnTo>
                <a:lnTo>
                  <a:pt x="31372" y="174278"/>
                </a:lnTo>
                <a:lnTo>
                  <a:pt x="32344" y="179993"/>
                </a:lnTo>
                <a:lnTo>
                  <a:pt x="32993" y="185708"/>
                </a:lnTo>
                <a:lnTo>
                  <a:pt x="34378" y="191422"/>
                </a:lnTo>
                <a:lnTo>
                  <a:pt x="36253" y="197137"/>
                </a:lnTo>
                <a:lnTo>
                  <a:pt x="38456" y="202852"/>
                </a:lnTo>
                <a:lnTo>
                  <a:pt x="39925" y="208567"/>
                </a:lnTo>
                <a:lnTo>
                  <a:pt x="40904" y="214282"/>
                </a:lnTo>
                <a:lnTo>
                  <a:pt x="41556" y="219997"/>
                </a:lnTo>
                <a:lnTo>
                  <a:pt x="42282" y="228887"/>
                </a:lnTo>
                <a:lnTo>
                  <a:pt x="42476" y="232591"/>
                </a:lnTo>
                <a:lnTo>
                  <a:pt x="43557" y="236965"/>
                </a:lnTo>
                <a:lnTo>
                  <a:pt x="45230" y="241787"/>
                </a:lnTo>
                <a:lnTo>
                  <a:pt x="47298" y="246906"/>
                </a:lnTo>
                <a:lnTo>
                  <a:pt x="48677" y="252224"/>
                </a:lnTo>
                <a:lnTo>
                  <a:pt x="49597" y="257674"/>
                </a:lnTo>
                <a:lnTo>
                  <a:pt x="50209" y="263212"/>
                </a:lnTo>
                <a:lnTo>
                  <a:pt x="50890" y="271906"/>
                </a:lnTo>
                <a:lnTo>
                  <a:pt x="51072" y="275558"/>
                </a:lnTo>
                <a:lnTo>
                  <a:pt x="52145" y="278945"/>
                </a:lnTo>
                <a:lnTo>
                  <a:pt x="53814" y="282156"/>
                </a:lnTo>
                <a:lnTo>
                  <a:pt x="55878" y="285248"/>
                </a:lnTo>
                <a:lnTo>
                  <a:pt x="57254" y="288263"/>
                </a:lnTo>
                <a:lnTo>
                  <a:pt x="59192" y="296104"/>
                </a:lnTo>
                <a:lnTo>
                  <a:pt x="59644" y="298272"/>
                </a:lnTo>
                <a:lnTo>
                  <a:pt x="60718" y="299803"/>
                </a:lnTo>
                <a:lnTo>
                  <a:pt x="62386" y="301776"/>
                </a:lnTo>
                <a:lnTo>
                  <a:pt x="68579" y="3085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160"/>
          <p:cNvSpPr/>
          <p:nvPr/>
        </p:nvSpPr>
        <p:spPr>
          <a:xfrm>
            <a:off x="6089332" y="3634740"/>
            <a:ext cx="291466" cy="214313"/>
          </a:xfrm>
          <a:custGeom>
            <a:avLst/>
            <a:gdLst/>
            <a:ahLst/>
            <a:cxnLst/>
            <a:rect l="0" t="0" r="0" b="0"/>
            <a:pathLst>
              <a:path w="291466" h="214313">
                <a:moveTo>
                  <a:pt x="0" y="0"/>
                </a:moveTo>
                <a:lnTo>
                  <a:pt x="4551" y="4551"/>
                </a:lnTo>
                <a:lnTo>
                  <a:pt x="5892" y="6843"/>
                </a:lnTo>
                <a:lnTo>
                  <a:pt x="7381" y="11931"/>
                </a:lnTo>
                <a:lnTo>
                  <a:pt x="9683" y="13669"/>
                </a:lnTo>
                <a:lnTo>
                  <a:pt x="17322" y="15600"/>
                </a:lnTo>
                <a:lnTo>
                  <a:pt x="20120" y="17067"/>
                </a:lnTo>
                <a:lnTo>
                  <a:pt x="21986" y="18998"/>
                </a:lnTo>
                <a:lnTo>
                  <a:pt x="25012" y="23683"/>
                </a:lnTo>
                <a:lnTo>
                  <a:pt x="29531" y="28941"/>
                </a:lnTo>
                <a:lnTo>
                  <a:pt x="34715" y="34452"/>
                </a:lnTo>
                <a:lnTo>
                  <a:pt x="37431" y="37256"/>
                </a:lnTo>
                <a:lnTo>
                  <a:pt x="45528" y="42911"/>
                </a:lnTo>
                <a:lnTo>
                  <a:pt x="54525" y="48599"/>
                </a:lnTo>
                <a:lnTo>
                  <a:pt x="61699" y="54302"/>
                </a:lnTo>
                <a:lnTo>
                  <a:pt x="70602" y="60011"/>
                </a:lnTo>
                <a:lnTo>
                  <a:pt x="75642" y="62867"/>
                </a:lnTo>
                <a:lnTo>
                  <a:pt x="86324" y="68581"/>
                </a:lnTo>
                <a:lnTo>
                  <a:pt x="91839" y="71438"/>
                </a:lnTo>
                <a:lnTo>
                  <a:pt x="100508" y="77153"/>
                </a:lnTo>
                <a:lnTo>
                  <a:pt x="108487" y="82867"/>
                </a:lnTo>
                <a:lnTo>
                  <a:pt x="113283" y="85725"/>
                </a:lnTo>
                <a:lnTo>
                  <a:pt x="118384" y="88582"/>
                </a:lnTo>
                <a:lnTo>
                  <a:pt x="129133" y="94297"/>
                </a:lnTo>
                <a:lnTo>
                  <a:pt x="151555" y="105727"/>
                </a:lnTo>
                <a:lnTo>
                  <a:pt x="157235" y="109537"/>
                </a:lnTo>
                <a:lnTo>
                  <a:pt x="162926" y="113982"/>
                </a:lnTo>
                <a:lnTo>
                  <a:pt x="168625" y="118851"/>
                </a:lnTo>
                <a:lnTo>
                  <a:pt x="174329" y="123048"/>
                </a:lnTo>
                <a:lnTo>
                  <a:pt x="180037" y="126800"/>
                </a:lnTo>
                <a:lnTo>
                  <a:pt x="185747" y="130253"/>
                </a:lnTo>
                <a:lnTo>
                  <a:pt x="191459" y="133508"/>
                </a:lnTo>
                <a:lnTo>
                  <a:pt x="202885" y="139664"/>
                </a:lnTo>
                <a:lnTo>
                  <a:pt x="211774" y="145575"/>
                </a:lnTo>
                <a:lnTo>
                  <a:pt x="219852" y="151377"/>
                </a:lnTo>
                <a:lnTo>
                  <a:pt x="224673" y="154258"/>
                </a:lnTo>
                <a:lnTo>
                  <a:pt x="229792" y="157131"/>
                </a:lnTo>
                <a:lnTo>
                  <a:pt x="238020" y="162863"/>
                </a:lnTo>
                <a:lnTo>
                  <a:pt x="244851" y="168586"/>
                </a:lnTo>
                <a:lnTo>
                  <a:pt x="251063" y="174305"/>
                </a:lnTo>
                <a:lnTo>
                  <a:pt x="259915" y="182879"/>
                </a:lnTo>
                <a:lnTo>
                  <a:pt x="291465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161"/>
          <p:cNvSpPr/>
          <p:nvPr/>
        </p:nvSpPr>
        <p:spPr>
          <a:xfrm>
            <a:off x="6127520" y="3651989"/>
            <a:ext cx="184698" cy="214209"/>
          </a:xfrm>
          <a:custGeom>
            <a:avLst/>
            <a:gdLst/>
            <a:ahLst/>
            <a:cxnLst/>
            <a:rect l="0" t="0" r="0" b="0"/>
            <a:pathLst>
              <a:path w="184698" h="214209">
                <a:moveTo>
                  <a:pt x="184697" y="8468"/>
                </a:moveTo>
                <a:lnTo>
                  <a:pt x="180146" y="8468"/>
                </a:lnTo>
                <a:lnTo>
                  <a:pt x="178805" y="7515"/>
                </a:lnTo>
                <a:lnTo>
                  <a:pt x="177912" y="5928"/>
                </a:lnTo>
                <a:lnTo>
                  <a:pt x="176478" y="1087"/>
                </a:lnTo>
                <a:lnTo>
                  <a:pt x="175408" y="690"/>
                </a:lnTo>
                <a:lnTo>
                  <a:pt x="170303" y="131"/>
                </a:lnTo>
                <a:lnTo>
                  <a:pt x="168775" y="0"/>
                </a:lnTo>
                <a:lnTo>
                  <a:pt x="163364" y="4478"/>
                </a:lnTo>
                <a:lnTo>
                  <a:pt x="161902" y="6760"/>
                </a:lnTo>
                <a:lnTo>
                  <a:pt x="160278" y="11836"/>
                </a:lnTo>
                <a:lnTo>
                  <a:pt x="157017" y="17268"/>
                </a:lnTo>
                <a:lnTo>
                  <a:pt x="152392" y="22856"/>
                </a:lnTo>
                <a:lnTo>
                  <a:pt x="147162" y="28516"/>
                </a:lnTo>
                <a:lnTo>
                  <a:pt x="144434" y="32310"/>
                </a:lnTo>
                <a:lnTo>
                  <a:pt x="141662" y="36746"/>
                </a:lnTo>
                <a:lnTo>
                  <a:pt x="138863" y="41607"/>
                </a:lnTo>
                <a:lnTo>
                  <a:pt x="135091" y="46753"/>
                </a:lnTo>
                <a:lnTo>
                  <a:pt x="130671" y="52089"/>
                </a:lnTo>
                <a:lnTo>
                  <a:pt x="125820" y="57551"/>
                </a:lnTo>
                <a:lnTo>
                  <a:pt x="121633" y="63098"/>
                </a:lnTo>
                <a:lnTo>
                  <a:pt x="117889" y="68700"/>
                </a:lnTo>
                <a:lnTo>
                  <a:pt x="114441" y="74340"/>
                </a:lnTo>
                <a:lnTo>
                  <a:pt x="110238" y="80006"/>
                </a:lnTo>
                <a:lnTo>
                  <a:pt x="105530" y="85687"/>
                </a:lnTo>
                <a:lnTo>
                  <a:pt x="100486" y="91380"/>
                </a:lnTo>
                <a:lnTo>
                  <a:pt x="89802" y="102786"/>
                </a:lnTo>
                <a:lnTo>
                  <a:pt x="84287" y="108494"/>
                </a:lnTo>
                <a:lnTo>
                  <a:pt x="79657" y="114204"/>
                </a:lnTo>
                <a:lnTo>
                  <a:pt x="75618" y="119917"/>
                </a:lnTo>
                <a:lnTo>
                  <a:pt x="71973" y="125630"/>
                </a:lnTo>
                <a:lnTo>
                  <a:pt x="67637" y="131343"/>
                </a:lnTo>
                <a:lnTo>
                  <a:pt x="62842" y="137058"/>
                </a:lnTo>
                <a:lnTo>
                  <a:pt x="57740" y="142772"/>
                </a:lnTo>
                <a:lnTo>
                  <a:pt x="53387" y="148486"/>
                </a:lnTo>
                <a:lnTo>
                  <a:pt x="49532" y="154201"/>
                </a:lnTo>
                <a:lnTo>
                  <a:pt x="46009" y="159916"/>
                </a:lnTo>
                <a:lnTo>
                  <a:pt x="42709" y="164678"/>
                </a:lnTo>
                <a:lnTo>
                  <a:pt x="39556" y="168806"/>
                </a:lnTo>
                <a:lnTo>
                  <a:pt x="36501" y="172510"/>
                </a:lnTo>
                <a:lnTo>
                  <a:pt x="33512" y="176884"/>
                </a:lnTo>
                <a:lnTo>
                  <a:pt x="30567" y="181706"/>
                </a:lnTo>
                <a:lnTo>
                  <a:pt x="27651" y="186825"/>
                </a:lnTo>
                <a:lnTo>
                  <a:pt x="24755" y="191190"/>
                </a:lnTo>
                <a:lnTo>
                  <a:pt x="21871" y="195053"/>
                </a:lnTo>
                <a:lnTo>
                  <a:pt x="14951" y="203545"/>
                </a:lnTo>
                <a:lnTo>
                  <a:pt x="13431" y="204242"/>
                </a:lnTo>
                <a:lnTo>
                  <a:pt x="9201" y="205016"/>
                </a:lnTo>
                <a:lnTo>
                  <a:pt x="7693" y="206175"/>
                </a:lnTo>
                <a:lnTo>
                  <a:pt x="6686" y="207900"/>
                </a:lnTo>
                <a:lnTo>
                  <a:pt x="6016" y="210003"/>
                </a:lnTo>
                <a:lnTo>
                  <a:pt x="4616" y="211405"/>
                </a:lnTo>
                <a:lnTo>
                  <a:pt x="2731" y="212339"/>
                </a:lnTo>
                <a:lnTo>
                  <a:pt x="521" y="212962"/>
                </a:lnTo>
                <a:lnTo>
                  <a:pt x="0" y="213377"/>
                </a:lnTo>
                <a:lnTo>
                  <a:pt x="607" y="213654"/>
                </a:lnTo>
                <a:lnTo>
                  <a:pt x="4675" y="2142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162"/>
          <p:cNvSpPr/>
          <p:nvPr/>
        </p:nvSpPr>
        <p:spPr>
          <a:xfrm>
            <a:off x="6449377" y="3643312"/>
            <a:ext cx="231340" cy="188596"/>
          </a:xfrm>
          <a:custGeom>
            <a:avLst/>
            <a:gdLst/>
            <a:ahLst/>
            <a:cxnLst/>
            <a:rect l="0" t="0" r="0" b="0"/>
            <a:pathLst>
              <a:path w="231340" h="18859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7381" y="8220"/>
                </a:lnTo>
                <a:lnTo>
                  <a:pt x="12770" y="8468"/>
                </a:lnTo>
                <a:lnTo>
                  <a:pt x="14229" y="9455"/>
                </a:lnTo>
                <a:lnTo>
                  <a:pt x="15201" y="11066"/>
                </a:lnTo>
                <a:lnTo>
                  <a:pt x="15849" y="13093"/>
                </a:lnTo>
                <a:lnTo>
                  <a:pt x="17234" y="14443"/>
                </a:lnTo>
                <a:lnTo>
                  <a:pt x="19109" y="15344"/>
                </a:lnTo>
                <a:lnTo>
                  <a:pt x="21312" y="15944"/>
                </a:lnTo>
                <a:lnTo>
                  <a:pt x="24686" y="16344"/>
                </a:lnTo>
                <a:lnTo>
                  <a:pt x="28839" y="16611"/>
                </a:lnTo>
                <a:lnTo>
                  <a:pt x="33514" y="16789"/>
                </a:lnTo>
                <a:lnTo>
                  <a:pt x="37583" y="17860"/>
                </a:lnTo>
                <a:lnTo>
                  <a:pt x="44644" y="21591"/>
                </a:lnTo>
                <a:lnTo>
                  <a:pt x="48813" y="22966"/>
                </a:lnTo>
                <a:lnTo>
                  <a:pt x="53497" y="23883"/>
                </a:lnTo>
                <a:lnTo>
                  <a:pt x="58524" y="24495"/>
                </a:lnTo>
                <a:lnTo>
                  <a:pt x="63782" y="24902"/>
                </a:lnTo>
                <a:lnTo>
                  <a:pt x="69191" y="25174"/>
                </a:lnTo>
                <a:lnTo>
                  <a:pt x="80282" y="25476"/>
                </a:lnTo>
                <a:lnTo>
                  <a:pt x="91560" y="25610"/>
                </a:lnTo>
                <a:lnTo>
                  <a:pt x="97235" y="26599"/>
                </a:lnTo>
                <a:lnTo>
                  <a:pt x="102924" y="28210"/>
                </a:lnTo>
                <a:lnTo>
                  <a:pt x="108621" y="30237"/>
                </a:lnTo>
                <a:lnTo>
                  <a:pt x="114324" y="31588"/>
                </a:lnTo>
                <a:lnTo>
                  <a:pt x="120032" y="32489"/>
                </a:lnTo>
                <a:lnTo>
                  <a:pt x="125741" y="33089"/>
                </a:lnTo>
                <a:lnTo>
                  <a:pt x="132404" y="33489"/>
                </a:lnTo>
                <a:lnTo>
                  <a:pt x="147429" y="33934"/>
                </a:lnTo>
                <a:lnTo>
                  <a:pt x="153531" y="35005"/>
                </a:lnTo>
                <a:lnTo>
                  <a:pt x="158552" y="36672"/>
                </a:lnTo>
                <a:lnTo>
                  <a:pt x="162851" y="38736"/>
                </a:lnTo>
                <a:lnTo>
                  <a:pt x="167622" y="40111"/>
                </a:lnTo>
                <a:lnTo>
                  <a:pt x="172708" y="41029"/>
                </a:lnTo>
                <a:lnTo>
                  <a:pt x="178004" y="41640"/>
                </a:lnTo>
                <a:lnTo>
                  <a:pt x="183439" y="43000"/>
                </a:lnTo>
                <a:lnTo>
                  <a:pt x="188968" y="44859"/>
                </a:lnTo>
                <a:lnTo>
                  <a:pt x="194559" y="47051"/>
                </a:lnTo>
                <a:lnTo>
                  <a:pt x="199238" y="48513"/>
                </a:lnTo>
                <a:lnTo>
                  <a:pt x="203311" y="49487"/>
                </a:lnTo>
                <a:lnTo>
                  <a:pt x="210375" y="50569"/>
                </a:lnTo>
                <a:lnTo>
                  <a:pt x="216690" y="51050"/>
                </a:lnTo>
                <a:lnTo>
                  <a:pt x="218755" y="52131"/>
                </a:lnTo>
                <a:lnTo>
                  <a:pt x="220132" y="53804"/>
                </a:lnTo>
                <a:lnTo>
                  <a:pt x="221049" y="55872"/>
                </a:lnTo>
                <a:lnTo>
                  <a:pt x="222614" y="57250"/>
                </a:lnTo>
                <a:lnTo>
                  <a:pt x="224610" y="58169"/>
                </a:lnTo>
                <a:lnTo>
                  <a:pt x="226892" y="58782"/>
                </a:lnTo>
                <a:lnTo>
                  <a:pt x="228414" y="60143"/>
                </a:lnTo>
                <a:lnTo>
                  <a:pt x="229429" y="62003"/>
                </a:lnTo>
                <a:lnTo>
                  <a:pt x="231339" y="68195"/>
                </a:lnTo>
                <a:lnTo>
                  <a:pt x="226872" y="73017"/>
                </a:lnTo>
                <a:lnTo>
                  <a:pt x="222720" y="77288"/>
                </a:lnTo>
                <a:lnTo>
                  <a:pt x="218684" y="81340"/>
                </a:lnTo>
                <a:lnTo>
                  <a:pt x="215323" y="83754"/>
                </a:lnTo>
                <a:lnTo>
                  <a:pt x="211176" y="86316"/>
                </a:lnTo>
                <a:lnTo>
                  <a:pt x="206506" y="88977"/>
                </a:lnTo>
                <a:lnTo>
                  <a:pt x="201489" y="92656"/>
                </a:lnTo>
                <a:lnTo>
                  <a:pt x="196239" y="97013"/>
                </a:lnTo>
                <a:lnTo>
                  <a:pt x="190833" y="101823"/>
                </a:lnTo>
                <a:lnTo>
                  <a:pt x="185325" y="105982"/>
                </a:lnTo>
                <a:lnTo>
                  <a:pt x="179747" y="109707"/>
                </a:lnTo>
                <a:lnTo>
                  <a:pt x="174124" y="113143"/>
                </a:lnTo>
                <a:lnTo>
                  <a:pt x="168470" y="116386"/>
                </a:lnTo>
                <a:lnTo>
                  <a:pt x="157108" y="122530"/>
                </a:lnTo>
                <a:lnTo>
                  <a:pt x="152364" y="125502"/>
                </a:lnTo>
                <a:lnTo>
                  <a:pt x="148248" y="128435"/>
                </a:lnTo>
                <a:lnTo>
                  <a:pt x="144553" y="131344"/>
                </a:lnTo>
                <a:lnTo>
                  <a:pt x="140183" y="134235"/>
                </a:lnTo>
                <a:lnTo>
                  <a:pt x="135366" y="137115"/>
                </a:lnTo>
                <a:lnTo>
                  <a:pt x="130249" y="139988"/>
                </a:lnTo>
                <a:lnTo>
                  <a:pt x="125885" y="142855"/>
                </a:lnTo>
                <a:lnTo>
                  <a:pt x="122024" y="145719"/>
                </a:lnTo>
                <a:lnTo>
                  <a:pt x="118497" y="148581"/>
                </a:lnTo>
                <a:lnTo>
                  <a:pt x="114240" y="151442"/>
                </a:lnTo>
                <a:lnTo>
                  <a:pt x="109497" y="154301"/>
                </a:lnTo>
                <a:lnTo>
                  <a:pt x="104431" y="157160"/>
                </a:lnTo>
                <a:lnTo>
                  <a:pt x="100100" y="160019"/>
                </a:lnTo>
                <a:lnTo>
                  <a:pt x="96261" y="162876"/>
                </a:lnTo>
                <a:lnTo>
                  <a:pt x="92750" y="165734"/>
                </a:lnTo>
                <a:lnTo>
                  <a:pt x="86307" y="168910"/>
                </a:lnTo>
                <a:lnTo>
                  <a:pt x="83256" y="169757"/>
                </a:lnTo>
                <a:lnTo>
                  <a:pt x="81221" y="171274"/>
                </a:lnTo>
                <a:lnTo>
                  <a:pt x="79865" y="173237"/>
                </a:lnTo>
                <a:lnTo>
                  <a:pt x="78960" y="175499"/>
                </a:lnTo>
                <a:lnTo>
                  <a:pt x="77406" y="177007"/>
                </a:lnTo>
                <a:lnTo>
                  <a:pt x="75416" y="178012"/>
                </a:lnTo>
                <a:lnTo>
                  <a:pt x="69931" y="179625"/>
                </a:lnTo>
                <a:lnTo>
                  <a:pt x="69480" y="180710"/>
                </a:lnTo>
                <a:lnTo>
                  <a:pt x="68847" y="185836"/>
                </a:lnTo>
                <a:lnTo>
                  <a:pt x="68580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163"/>
          <p:cNvSpPr/>
          <p:nvPr/>
        </p:nvSpPr>
        <p:spPr>
          <a:xfrm>
            <a:off x="6793510" y="3566191"/>
            <a:ext cx="221653" cy="119985"/>
          </a:xfrm>
          <a:custGeom>
            <a:avLst/>
            <a:gdLst/>
            <a:ahLst/>
            <a:cxnLst/>
            <a:rect l="0" t="0" r="0" b="0"/>
            <a:pathLst>
              <a:path w="221653" h="119985">
                <a:moveTo>
                  <a:pt x="33057" y="8541"/>
                </a:moveTo>
                <a:lnTo>
                  <a:pt x="33057" y="0"/>
                </a:lnTo>
                <a:lnTo>
                  <a:pt x="33057" y="33212"/>
                </a:lnTo>
                <a:lnTo>
                  <a:pt x="32105" y="37371"/>
                </a:lnTo>
                <a:lnTo>
                  <a:pt x="30517" y="41096"/>
                </a:lnTo>
                <a:lnTo>
                  <a:pt x="28506" y="44532"/>
                </a:lnTo>
                <a:lnTo>
                  <a:pt x="27165" y="47775"/>
                </a:lnTo>
                <a:lnTo>
                  <a:pt x="26272" y="50890"/>
                </a:lnTo>
                <a:lnTo>
                  <a:pt x="25676" y="53919"/>
                </a:lnTo>
                <a:lnTo>
                  <a:pt x="24327" y="57843"/>
                </a:lnTo>
                <a:lnTo>
                  <a:pt x="22474" y="62364"/>
                </a:lnTo>
                <a:lnTo>
                  <a:pt x="20287" y="67283"/>
                </a:lnTo>
                <a:lnTo>
                  <a:pt x="17876" y="71515"/>
                </a:lnTo>
                <a:lnTo>
                  <a:pt x="15317" y="75289"/>
                </a:lnTo>
                <a:lnTo>
                  <a:pt x="12658" y="78757"/>
                </a:lnTo>
                <a:lnTo>
                  <a:pt x="10885" y="82021"/>
                </a:lnTo>
                <a:lnTo>
                  <a:pt x="9703" y="85151"/>
                </a:lnTo>
                <a:lnTo>
                  <a:pt x="8915" y="88189"/>
                </a:lnTo>
                <a:lnTo>
                  <a:pt x="8390" y="91167"/>
                </a:lnTo>
                <a:lnTo>
                  <a:pt x="8040" y="94105"/>
                </a:lnTo>
                <a:lnTo>
                  <a:pt x="7807" y="97016"/>
                </a:lnTo>
                <a:lnTo>
                  <a:pt x="6698" y="98957"/>
                </a:lnTo>
                <a:lnTo>
                  <a:pt x="5007" y="100251"/>
                </a:lnTo>
                <a:lnTo>
                  <a:pt x="2927" y="101113"/>
                </a:lnTo>
                <a:lnTo>
                  <a:pt x="1541" y="102641"/>
                </a:lnTo>
                <a:lnTo>
                  <a:pt x="616" y="104612"/>
                </a:lnTo>
                <a:lnTo>
                  <a:pt x="0" y="106878"/>
                </a:lnTo>
                <a:lnTo>
                  <a:pt x="541" y="108389"/>
                </a:lnTo>
                <a:lnTo>
                  <a:pt x="1855" y="109397"/>
                </a:lnTo>
                <a:lnTo>
                  <a:pt x="7244" y="111376"/>
                </a:lnTo>
                <a:lnTo>
                  <a:pt x="14712" y="118789"/>
                </a:lnTo>
                <a:lnTo>
                  <a:pt x="17919" y="119453"/>
                </a:lnTo>
                <a:lnTo>
                  <a:pt x="23472" y="119747"/>
                </a:lnTo>
                <a:lnTo>
                  <a:pt x="32289" y="119879"/>
                </a:lnTo>
                <a:lnTo>
                  <a:pt x="36356" y="118961"/>
                </a:lnTo>
                <a:lnTo>
                  <a:pt x="40018" y="117397"/>
                </a:lnTo>
                <a:lnTo>
                  <a:pt x="46629" y="114071"/>
                </a:lnTo>
                <a:lnTo>
                  <a:pt x="52741" y="112594"/>
                </a:lnTo>
                <a:lnTo>
                  <a:pt x="56657" y="112199"/>
                </a:lnTo>
                <a:lnTo>
                  <a:pt x="61173" y="111937"/>
                </a:lnTo>
                <a:lnTo>
                  <a:pt x="71270" y="111645"/>
                </a:lnTo>
                <a:lnTo>
                  <a:pt x="82109" y="111515"/>
                </a:lnTo>
                <a:lnTo>
                  <a:pt x="86713" y="110528"/>
                </a:lnTo>
                <a:lnTo>
                  <a:pt x="90735" y="108918"/>
                </a:lnTo>
                <a:lnTo>
                  <a:pt x="94369" y="106891"/>
                </a:lnTo>
                <a:lnTo>
                  <a:pt x="98697" y="105540"/>
                </a:lnTo>
                <a:lnTo>
                  <a:pt x="103487" y="104640"/>
                </a:lnTo>
                <a:lnTo>
                  <a:pt x="108585" y="104040"/>
                </a:lnTo>
                <a:lnTo>
                  <a:pt x="113890" y="103639"/>
                </a:lnTo>
                <a:lnTo>
                  <a:pt x="119330" y="103372"/>
                </a:lnTo>
                <a:lnTo>
                  <a:pt x="130456" y="103076"/>
                </a:lnTo>
                <a:lnTo>
                  <a:pt x="186993" y="102839"/>
                </a:lnTo>
                <a:lnTo>
                  <a:pt x="190926" y="103791"/>
                </a:lnTo>
                <a:lnTo>
                  <a:pt x="197836" y="107390"/>
                </a:lnTo>
                <a:lnTo>
                  <a:pt x="202531" y="110219"/>
                </a:lnTo>
                <a:lnTo>
                  <a:pt x="206168" y="110882"/>
                </a:lnTo>
                <a:lnTo>
                  <a:pt x="208472" y="111058"/>
                </a:lnTo>
                <a:lnTo>
                  <a:pt x="210008" y="112128"/>
                </a:lnTo>
                <a:lnTo>
                  <a:pt x="211032" y="113794"/>
                </a:lnTo>
                <a:lnTo>
                  <a:pt x="211715" y="115857"/>
                </a:lnTo>
                <a:lnTo>
                  <a:pt x="213122" y="117233"/>
                </a:lnTo>
                <a:lnTo>
                  <a:pt x="215013" y="118150"/>
                </a:lnTo>
                <a:lnTo>
                  <a:pt x="221652" y="1199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164"/>
          <p:cNvSpPr/>
          <p:nvPr/>
        </p:nvSpPr>
        <p:spPr>
          <a:xfrm>
            <a:off x="6972300" y="3540442"/>
            <a:ext cx="42863" cy="325756"/>
          </a:xfrm>
          <a:custGeom>
            <a:avLst/>
            <a:gdLst/>
            <a:ahLst/>
            <a:cxnLst/>
            <a:rect l="0" t="0" r="0" b="0"/>
            <a:pathLst>
              <a:path w="42863" h="325756">
                <a:moveTo>
                  <a:pt x="17144" y="0"/>
                </a:moveTo>
                <a:lnTo>
                  <a:pt x="106" y="0"/>
                </a:lnTo>
                <a:lnTo>
                  <a:pt x="20" y="7797"/>
                </a:lnTo>
                <a:lnTo>
                  <a:pt x="0" y="57560"/>
                </a:lnTo>
                <a:lnTo>
                  <a:pt x="952" y="63139"/>
                </a:lnTo>
                <a:lnTo>
                  <a:pt x="2540" y="68762"/>
                </a:lnTo>
                <a:lnTo>
                  <a:pt x="4550" y="74417"/>
                </a:lnTo>
                <a:lnTo>
                  <a:pt x="5891" y="80091"/>
                </a:lnTo>
                <a:lnTo>
                  <a:pt x="6784" y="85779"/>
                </a:lnTo>
                <a:lnTo>
                  <a:pt x="7380" y="91476"/>
                </a:lnTo>
                <a:lnTo>
                  <a:pt x="8731" y="98132"/>
                </a:lnTo>
                <a:lnTo>
                  <a:pt x="10583" y="105426"/>
                </a:lnTo>
                <a:lnTo>
                  <a:pt x="12770" y="113147"/>
                </a:lnTo>
                <a:lnTo>
                  <a:pt x="14229" y="120199"/>
                </a:lnTo>
                <a:lnTo>
                  <a:pt x="15201" y="126805"/>
                </a:lnTo>
                <a:lnTo>
                  <a:pt x="15848" y="133114"/>
                </a:lnTo>
                <a:lnTo>
                  <a:pt x="16281" y="140178"/>
                </a:lnTo>
                <a:lnTo>
                  <a:pt x="16760" y="155646"/>
                </a:lnTo>
                <a:lnTo>
                  <a:pt x="17841" y="163772"/>
                </a:lnTo>
                <a:lnTo>
                  <a:pt x="19514" y="172046"/>
                </a:lnTo>
                <a:lnTo>
                  <a:pt x="21581" y="180420"/>
                </a:lnTo>
                <a:lnTo>
                  <a:pt x="22960" y="187907"/>
                </a:lnTo>
                <a:lnTo>
                  <a:pt x="23879" y="194804"/>
                </a:lnTo>
                <a:lnTo>
                  <a:pt x="24492" y="201307"/>
                </a:lnTo>
                <a:lnTo>
                  <a:pt x="24900" y="208500"/>
                </a:lnTo>
                <a:lnTo>
                  <a:pt x="25355" y="224112"/>
                </a:lnTo>
                <a:lnTo>
                  <a:pt x="26427" y="231323"/>
                </a:lnTo>
                <a:lnTo>
                  <a:pt x="28096" y="238035"/>
                </a:lnTo>
                <a:lnTo>
                  <a:pt x="30160" y="244415"/>
                </a:lnTo>
                <a:lnTo>
                  <a:pt x="31537" y="250573"/>
                </a:lnTo>
                <a:lnTo>
                  <a:pt x="32455" y="256584"/>
                </a:lnTo>
                <a:lnTo>
                  <a:pt x="33066" y="262496"/>
                </a:lnTo>
                <a:lnTo>
                  <a:pt x="34427" y="268342"/>
                </a:lnTo>
                <a:lnTo>
                  <a:pt x="36286" y="274145"/>
                </a:lnTo>
                <a:lnTo>
                  <a:pt x="38478" y="279918"/>
                </a:lnTo>
                <a:lnTo>
                  <a:pt x="39939" y="284720"/>
                </a:lnTo>
                <a:lnTo>
                  <a:pt x="40913" y="288873"/>
                </a:lnTo>
                <a:lnTo>
                  <a:pt x="41996" y="296028"/>
                </a:lnTo>
                <a:lnTo>
                  <a:pt x="42605" y="305412"/>
                </a:lnTo>
                <a:lnTo>
                  <a:pt x="42829" y="315444"/>
                </a:lnTo>
                <a:lnTo>
                  <a:pt x="42862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876"/>
          <p:cNvSpPr/>
          <p:nvPr/>
        </p:nvSpPr>
        <p:spPr>
          <a:xfrm>
            <a:off x="483066" y="1620236"/>
            <a:ext cx="265094" cy="274252"/>
          </a:xfrm>
          <a:custGeom>
            <a:avLst/>
            <a:gdLst/>
            <a:ahLst/>
            <a:cxnLst/>
            <a:rect l="0" t="0" r="0" b="0"/>
            <a:pathLst>
              <a:path w="265094" h="274252">
                <a:moveTo>
                  <a:pt x="77003" y="77119"/>
                </a:moveTo>
                <a:lnTo>
                  <a:pt x="72453" y="72568"/>
                </a:lnTo>
                <a:lnTo>
                  <a:pt x="70160" y="71227"/>
                </a:lnTo>
                <a:lnTo>
                  <a:pt x="65072" y="69738"/>
                </a:lnTo>
                <a:lnTo>
                  <a:pt x="56852" y="68899"/>
                </a:lnTo>
                <a:lnTo>
                  <a:pt x="48680" y="68703"/>
                </a:lnTo>
                <a:lnTo>
                  <a:pt x="43834" y="68651"/>
                </a:lnTo>
                <a:lnTo>
                  <a:pt x="39650" y="67663"/>
                </a:lnTo>
                <a:lnTo>
                  <a:pt x="29212" y="62675"/>
                </a:lnTo>
                <a:lnTo>
                  <a:pt x="23060" y="61174"/>
                </a:lnTo>
                <a:lnTo>
                  <a:pt x="17151" y="57967"/>
                </a:lnTo>
                <a:lnTo>
                  <a:pt x="14242" y="55779"/>
                </a:lnTo>
                <a:lnTo>
                  <a:pt x="8469" y="53347"/>
                </a:lnTo>
                <a:lnTo>
                  <a:pt x="1553" y="51785"/>
                </a:lnTo>
                <a:lnTo>
                  <a:pt x="986" y="50705"/>
                </a:lnTo>
                <a:lnTo>
                  <a:pt x="355" y="46964"/>
                </a:lnTo>
                <a:lnTo>
                  <a:pt x="0" y="39503"/>
                </a:lnTo>
                <a:lnTo>
                  <a:pt x="903" y="37754"/>
                </a:lnTo>
                <a:lnTo>
                  <a:pt x="2457" y="36588"/>
                </a:lnTo>
                <a:lnTo>
                  <a:pt x="4446" y="35811"/>
                </a:lnTo>
                <a:lnTo>
                  <a:pt x="11796" y="30166"/>
                </a:lnTo>
                <a:lnTo>
                  <a:pt x="13529" y="27719"/>
                </a:lnTo>
                <a:lnTo>
                  <a:pt x="15455" y="22461"/>
                </a:lnTo>
                <a:lnTo>
                  <a:pt x="17874" y="20677"/>
                </a:lnTo>
                <a:lnTo>
                  <a:pt x="25641" y="18696"/>
                </a:lnTo>
                <a:lnTo>
                  <a:pt x="30379" y="17215"/>
                </a:lnTo>
                <a:lnTo>
                  <a:pt x="35443" y="15275"/>
                </a:lnTo>
                <a:lnTo>
                  <a:pt x="40724" y="13030"/>
                </a:lnTo>
                <a:lnTo>
                  <a:pt x="45197" y="11533"/>
                </a:lnTo>
                <a:lnTo>
                  <a:pt x="52707" y="9869"/>
                </a:lnTo>
                <a:lnTo>
                  <a:pt x="56996" y="8473"/>
                </a:lnTo>
                <a:lnTo>
                  <a:pt x="61760" y="6590"/>
                </a:lnTo>
                <a:lnTo>
                  <a:pt x="66841" y="4382"/>
                </a:lnTo>
                <a:lnTo>
                  <a:pt x="72134" y="2910"/>
                </a:lnTo>
                <a:lnTo>
                  <a:pt x="77567" y="1929"/>
                </a:lnTo>
                <a:lnTo>
                  <a:pt x="83094" y="1275"/>
                </a:lnTo>
                <a:lnTo>
                  <a:pt x="87731" y="838"/>
                </a:lnTo>
                <a:lnTo>
                  <a:pt x="95424" y="354"/>
                </a:lnTo>
                <a:lnTo>
                  <a:pt x="102018" y="138"/>
                </a:lnTo>
                <a:lnTo>
                  <a:pt x="114012" y="0"/>
                </a:lnTo>
                <a:lnTo>
                  <a:pt x="116916" y="941"/>
                </a:lnTo>
                <a:lnTo>
                  <a:pt x="122682" y="4527"/>
                </a:lnTo>
                <a:lnTo>
                  <a:pt x="128420" y="6756"/>
                </a:lnTo>
                <a:lnTo>
                  <a:pt x="131284" y="7350"/>
                </a:lnTo>
                <a:lnTo>
                  <a:pt x="133193" y="8699"/>
                </a:lnTo>
                <a:lnTo>
                  <a:pt x="134466" y="10550"/>
                </a:lnTo>
                <a:lnTo>
                  <a:pt x="135314" y="12737"/>
                </a:lnTo>
                <a:lnTo>
                  <a:pt x="141059" y="20366"/>
                </a:lnTo>
                <a:lnTo>
                  <a:pt x="142567" y="23091"/>
                </a:lnTo>
                <a:lnTo>
                  <a:pt x="144243" y="28659"/>
                </a:lnTo>
                <a:lnTo>
                  <a:pt x="145186" y="37148"/>
                </a:lnTo>
                <a:lnTo>
                  <a:pt x="145466" y="45696"/>
                </a:lnTo>
                <a:lnTo>
                  <a:pt x="144553" y="48550"/>
                </a:lnTo>
                <a:lnTo>
                  <a:pt x="140998" y="54262"/>
                </a:lnTo>
                <a:lnTo>
                  <a:pt x="136243" y="59975"/>
                </a:lnTo>
                <a:lnTo>
                  <a:pt x="130955" y="66642"/>
                </a:lnTo>
                <a:lnTo>
                  <a:pt x="128211" y="71086"/>
                </a:lnTo>
                <a:lnTo>
                  <a:pt x="125429" y="75955"/>
                </a:lnTo>
                <a:lnTo>
                  <a:pt x="119799" y="83904"/>
                </a:lnTo>
                <a:lnTo>
                  <a:pt x="116963" y="87357"/>
                </a:lnTo>
                <a:lnTo>
                  <a:pt x="114121" y="89659"/>
                </a:lnTo>
                <a:lnTo>
                  <a:pt x="111273" y="91194"/>
                </a:lnTo>
                <a:lnTo>
                  <a:pt x="108423" y="92217"/>
                </a:lnTo>
                <a:lnTo>
                  <a:pt x="106522" y="93852"/>
                </a:lnTo>
                <a:lnTo>
                  <a:pt x="105255" y="95894"/>
                </a:lnTo>
                <a:lnTo>
                  <a:pt x="103847" y="100703"/>
                </a:lnTo>
                <a:lnTo>
                  <a:pt x="102943" y="109012"/>
                </a:lnTo>
                <a:lnTo>
                  <a:pt x="102734" y="111268"/>
                </a:lnTo>
                <a:lnTo>
                  <a:pt x="107276" y="115918"/>
                </a:lnTo>
                <a:lnTo>
                  <a:pt x="110520" y="116320"/>
                </a:lnTo>
                <a:lnTo>
                  <a:pt x="114588" y="115635"/>
                </a:lnTo>
                <a:lnTo>
                  <a:pt x="119205" y="114226"/>
                </a:lnTo>
                <a:lnTo>
                  <a:pt x="124188" y="113287"/>
                </a:lnTo>
                <a:lnTo>
                  <a:pt x="129414" y="112661"/>
                </a:lnTo>
                <a:lnTo>
                  <a:pt x="134804" y="112243"/>
                </a:lnTo>
                <a:lnTo>
                  <a:pt x="139350" y="111965"/>
                </a:lnTo>
                <a:lnTo>
                  <a:pt x="146940" y="111656"/>
                </a:lnTo>
                <a:lnTo>
                  <a:pt x="184767" y="111430"/>
                </a:lnTo>
                <a:lnTo>
                  <a:pt x="190756" y="112375"/>
                </a:lnTo>
                <a:lnTo>
                  <a:pt x="196653" y="113958"/>
                </a:lnTo>
                <a:lnTo>
                  <a:pt x="202490" y="115966"/>
                </a:lnTo>
                <a:lnTo>
                  <a:pt x="208286" y="117304"/>
                </a:lnTo>
                <a:lnTo>
                  <a:pt x="214055" y="118197"/>
                </a:lnTo>
                <a:lnTo>
                  <a:pt x="219806" y="118791"/>
                </a:lnTo>
                <a:lnTo>
                  <a:pt x="224593" y="120140"/>
                </a:lnTo>
                <a:lnTo>
                  <a:pt x="232451" y="124179"/>
                </a:lnTo>
                <a:lnTo>
                  <a:pt x="239119" y="129150"/>
                </a:lnTo>
                <a:lnTo>
                  <a:pt x="245257" y="134533"/>
                </a:lnTo>
                <a:lnTo>
                  <a:pt x="251160" y="140101"/>
                </a:lnTo>
                <a:lnTo>
                  <a:pt x="259839" y="148591"/>
                </a:lnTo>
                <a:lnTo>
                  <a:pt x="261759" y="152389"/>
                </a:lnTo>
                <a:lnTo>
                  <a:pt x="263039" y="156827"/>
                </a:lnTo>
                <a:lnTo>
                  <a:pt x="263892" y="161690"/>
                </a:lnTo>
                <a:lnTo>
                  <a:pt x="264840" y="169633"/>
                </a:lnTo>
                <a:lnTo>
                  <a:pt x="265093" y="173085"/>
                </a:lnTo>
                <a:lnTo>
                  <a:pt x="263356" y="177291"/>
                </a:lnTo>
                <a:lnTo>
                  <a:pt x="260294" y="182000"/>
                </a:lnTo>
                <a:lnTo>
                  <a:pt x="256347" y="187045"/>
                </a:lnTo>
                <a:lnTo>
                  <a:pt x="249422" y="195190"/>
                </a:lnTo>
                <a:lnTo>
                  <a:pt x="242216" y="202937"/>
                </a:lnTo>
                <a:lnTo>
                  <a:pt x="232664" y="212730"/>
                </a:lnTo>
                <a:lnTo>
                  <a:pt x="226497" y="217056"/>
                </a:lnTo>
                <a:lnTo>
                  <a:pt x="219528" y="220893"/>
                </a:lnTo>
                <a:lnTo>
                  <a:pt x="212025" y="224403"/>
                </a:lnTo>
                <a:lnTo>
                  <a:pt x="205118" y="228648"/>
                </a:lnTo>
                <a:lnTo>
                  <a:pt x="198608" y="233383"/>
                </a:lnTo>
                <a:lnTo>
                  <a:pt x="192363" y="238445"/>
                </a:lnTo>
                <a:lnTo>
                  <a:pt x="185342" y="242772"/>
                </a:lnTo>
                <a:lnTo>
                  <a:pt x="177804" y="246609"/>
                </a:lnTo>
                <a:lnTo>
                  <a:pt x="162761" y="253413"/>
                </a:lnTo>
                <a:lnTo>
                  <a:pt x="149725" y="259612"/>
                </a:lnTo>
                <a:lnTo>
                  <a:pt x="143582" y="261646"/>
                </a:lnTo>
                <a:lnTo>
                  <a:pt x="137582" y="263001"/>
                </a:lnTo>
                <a:lnTo>
                  <a:pt x="131677" y="263905"/>
                </a:lnTo>
                <a:lnTo>
                  <a:pt x="127740" y="265461"/>
                </a:lnTo>
                <a:lnTo>
                  <a:pt x="125115" y="267450"/>
                </a:lnTo>
                <a:lnTo>
                  <a:pt x="123365" y="269729"/>
                </a:lnTo>
                <a:lnTo>
                  <a:pt x="121246" y="271248"/>
                </a:lnTo>
                <a:lnTo>
                  <a:pt x="116352" y="272936"/>
                </a:lnTo>
                <a:lnTo>
                  <a:pt x="108241" y="273886"/>
                </a:lnTo>
                <a:lnTo>
                  <a:pt x="103206" y="274251"/>
                </a:lnTo>
                <a:lnTo>
                  <a:pt x="102865" y="269725"/>
                </a:lnTo>
                <a:lnTo>
                  <a:pt x="102721" y="2571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877"/>
          <p:cNvSpPr/>
          <p:nvPr/>
        </p:nvSpPr>
        <p:spPr>
          <a:xfrm>
            <a:off x="757487" y="1620202"/>
            <a:ext cx="154002" cy="178682"/>
          </a:xfrm>
          <a:custGeom>
            <a:avLst/>
            <a:gdLst/>
            <a:ahLst/>
            <a:cxnLst/>
            <a:rect l="0" t="0" r="0" b="0"/>
            <a:pathLst>
              <a:path w="154002" h="178682">
                <a:moveTo>
                  <a:pt x="59757" y="42862"/>
                </a:moveTo>
                <a:lnTo>
                  <a:pt x="42631" y="34299"/>
                </a:lnTo>
                <a:lnTo>
                  <a:pt x="42618" y="38844"/>
                </a:lnTo>
                <a:lnTo>
                  <a:pt x="41664" y="41136"/>
                </a:lnTo>
                <a:lnTo>
                  <a:pt x="38063" y="46223"/>
                </a:lnTo>
                <a:lnTo>
                  <a:pt x="36722" y="48912"/>
                </a:lnTo>
                <a:lnTo>
                  <a:pt x="35232" y="54441"/>
                </a:lnTo>
                <a:lnTo>
                  <a:pt x="33882" y="57249"/>
                </a:lnTo>
                <a:lnTo>
                  <a:pt x="32030" y="60074"/>
                </a:lnTo>
                <a:lnTo>
                  <a:pt x="29842" y="62909"/>
                </a:lnTo>
                <a:lnTo>
                  <a:pt x="27432" y="66704"/>
                </a:lnTo>
                <a:lnTo>
                  <a:pt x="24872" y="71140"/>
                </a:lnTo>
                <a:lnTo>
                  <a:pt x="22213" y="76002"/>
                </a:lnTo>
                <a:lnTo>
                  <a:pt x="18535" y="80195"/>
                </a:lnTo>
                <a:lnTo>
                  <a:pt x="14178" y="83943"/>
                </a:lnTo>
                <a:lnTo>
                  <a:pt x="9369" y="87395"/>
                </a:lnTo>
                <a:lnTo>
                  <a:pt x="6163" y="91601"/>
                </a:lnTo>
                <a:lnTo>
                  <a:pt x="4025" y="96310"/>
                </a:lnTo>
                <a:lnTo>
                  <a:pt x="2600" y="101354"/>
                </a:lnTo>
                <a:lnTo>
                  <a:pt x="1650" y="105669"/>
                </a:lnTo>
                <a:lnTo>
                  <a:pt x="1017" y="109499"/>
                </a:lnTo>
                <a:lnTo>
                  <a:pt x="594" y="113004"/>
                </a:lnTo>
                <a:lnTo>
                  <a:pt x="313" y="117246"/>
                </a:lnTo>
                <a:lnTo>
                  <a:pt x="125" y="121979"/>
                </a:lnTo>
                <a:lnTo>
                  <a:pt x="0" y="127039"/>
                </a:lnTo>
                <a:lnTo>
                  <a:pt x="869" y="131365"/>
                </a:lnTo>
                <a:lnTo>
                  <a:pt x="2401" y="135202"/>
                </a:lnTo>
                <a:lnTo>
                  <a:pt x="4375" y="138712"/>
                </a:lnTo>
                <a:lnTo>
                  <a:pt x="5691" y="142005"/>
                </a:lnTo>
                <a:lnTo>
                  <a:pt x="6568" y="145152"/>
                </a:lnTo>
                <a:lnTo>
                  <a:pt x="7153" y="148203"/>
                </a:lnTo>
                <a:lnTo>
                  <a:pt x="8495" y="151190"/>
                </a:lnTo>
                <a:lnTo>
                  <a:pt x="10343" y="154133"/>
                </a:lnTo>
                <a:lnTo>
                  <a:pt x="12527" y="157048"/>
                </a:lnTo>
                <a:lnTo>
                  <a:pt x="14935" y="159944"/>
                </a:lnTo>
                <a:lnTo>
                  <a:pt x="17493" y="162827"/>
                </a:lnTo>
                <a:lnTo>
                  <a:pt x="20151" y="165701"/>
                </a:lnTo>
                <a:lnTo>
                  <a:pt x="23828" y="167617"/>
                </a:lnTo>
                <a:lnTo>
                  <a:pt x="28185" y="168895"/>
                </a:lnTo>
                <a:lnTo>
                  <a:pt x="32994" y="169747"/>
                </a:lnTo>
                <a:lnTo>
                  <a:pt x="37153" y="171267"/>
                </a:lnTo>
                <a:lnTo>
                  <a:pt x="40878" y="173233"/>
                </a:lnTo>
                <a:lnTo>
                  <a:pt x="44313" y="175496"/>
                </a:lnTo>
                <a:lnTo>
                  <a:pt x="47556" y="177005"/>
                </a:lnTo>
                <a:lnTo>
                  <a:pt x="50671" y="178011"/>
                </a:lnTo>
                <a:lnTo>
                  <a:pt x="53700" y="178681"/>
                </a:lnTo>
                <a:lnTo>
                  <a:pt x="56671" y="178176"/>
                </a:lnTo>
                <a:lnTo>
                  <a:pt x="59605" y="176886"/>
                </a:lnTo>
                <a:lnTo>
                  <a:pt x="62513" y="175074"/>
                </a:lnTo>
                <a:lnTo>
                  <a:pt x="66357" y="173866"/>
                </a:lnTo>
                <a:lnTo>
                  <a:pt x="70825" y="173061"/>
                </a:lnTo>
                <a:lnTo>
                  <a:pt x="75708" y="172524"/>
                </a:lnTo>
                <a:lnTo>
                  <a:pt x="79916" y="171214"/>
                </a:lnTo>
                <a:lnTo>
                  <a:pt x="83674" y="169387"/>
                </a:lnTo>
                <a:lnTo>
                  <a:pt x="87132" y="167217"/>
                </a:lnTo>
                <a:lnTo>
                  <a:pt x="90390" y="164818"/>
                </a:lnTo>
                <a:lnTo>
                  <a:pt x="93514" y="162266"/>
                </a:lnTo>
                <a:lnTo>
                  <a:pt x="96549" y="159613"/>
                </a:lnTo>
                <a:lnTo>
                  <a:pt x="100478" y="156891"/>
                </a:lnTo>
                <a:lnTo>
                  <a:pt x="105002" y="154124"/>
                </a:lnTo>
                <a:lnTo>
                  <a:pt x="109923" y="151327"/>
                </a:lnTo>
                <a:lnTo>
                  <a:pt x="114156" y="148510"/>
                </a:lnTo>
                <a:lnTo>
                  <a:pt x="117931" y="145679"/>
                </a:lnTo>
                <a:lnTo>
                  <a:pt x="121400" y="142839"/>
                </a:lnTo>
                <a:lnTo>
                  <a:pt x="125617" y="139041"/>
                </a:lnTo>
                <a:lnTo>
                  <a:pt x="135383" y="129741"/>
                </a:lnTo>
                <a:lnTo>
                  <a:pt x="147041" y="118346"/>
                </a:lnTo>
                <a:lnTo>
                  <a:pt x="149379" y="114140"/>
                </a:lnTo>
                <a:lnTo>
                  <a:pt x="150938" y="109431"/>
                </a:lnTo>
                <a:lnTo>
                  <a:pt x="151977" y="104386"/>
                </a:lnTo>
                <a:lnTo>
                  <a:pt x="152669" y="100071"/>
                </a:lnTo>
                <a:lnTo>
                  <a:pt x="153131" y="96241"/>
                </a:lnTo>
                <a:lnTo>
                  <a:pt x="153439" y="92736"/>
                </a:lnTo>
                <a:lnTo>
                  <a:pt x="153644" y="89446"/>
                </a:lnTo>
                <a:lnTo>
                  <a:pt x="153872" y="83251"/>
                </a:lnTo>
                <a:lnTo>
                  <a:pt x="154001" y="69858"/>
                </a:lnTo>
                <a:lnTo>
                  <a:pt x="153066" y="65622"/>
                </a:lnTo>
                <a:lnTo>
                  <a:pt x="151491" y="61845"/>
                </a:lnTo>
                <a:lnTo>
                  <a:pt x="149488" y="58375"/>
                </a:lnTo>
                <a:lnTo>
                  <a:pt x="147200" y="55110"/>
                </a:lnTo>
                <a:lnTo>
                  <a:pt x="144723" y="51980"/>
                </a:lnTo>
                <a:lnTo>
                  <a:pt x="142118" y="48941"/>
                </a:lnTo>
                <a:lnTo>
                  <a:pt x="139430" y="45962"/>
                </a:lnTo>
                <a:lnTo>
                  <a:pt x="133902" y="40113"/>
                </a:lnTo>
                <a:lnTo>
                  <a:pt x="130142" y="38172"/>
                </a:lnTo>
                <a:lnTo>
                  <a:pt x="125731" y="36878"/>
                </a:lnTo>
                <a:lnTo>
                  <a:pt x="120885" y="36015"/>
                </a:lnTo>
                <a:lnTo>
                  <a:pt x="115749" y="34488"/>
                </a:lnTo>
                <a:lnTo>
                  <a:pt x="110420" y="32517"/>
                </a:lnTo>
                <a:lnTo>
                  <a:pt x="104962" y="30250"/>
                </a:lnTo>
                <a:lnTo>
                  <a:pt x="99419" y="28739"/>
                </a:lnTo>
                <a:lnTo>
                  <a:pt x="93819" y="27732"/>
                </a:lnTo>
                <a:lnTo>
                  <a:pt x="88180" y="27061"/>
                </a:lnTo>
                <a:lnTo>
                  <a:pt x="82516" y="25660"/>
                </a:lnTo>
                <a:lnTo>
                  <a:pt x="76835" y="23774"/>
                </a:lnTo>
                <a:lnTo>
                  <a:pt x="71142" y="21565"/>
                </a:lnTo>
                <a:lnTo>
                  <a:pt x="65442" y="20091"/>
                </a:lnTo>
                <a:lnTo>
                  <a:pt x="59737" y="19109"/>
                </a:lnTo>
                <a:lnTo>
                  <a:pt x="54029" y="18454"/>
                </a:lnTo>
                <a:lnTo>
                  <a:pt x="49271" y="17066"/>
                </a:lnTo>
                <a:lnTo>
                  <a:pt x="45147" y="15187"/>
                </a:lnTo>
                <a:lnTo>
                  <a:pt x="41444" y="12982"/>
                </a:lnTo>
                <a:lnTo>
                  <a:pt x="38024" y="11512"/>
                </a:lnTo>
                <a:lnTo>
                  <a:pt x="34791" y="10532"/>
                </a:lnTo>
                <a:lnTo>
                  <a:pt x="31683" y="9879"/>
                </a:lnTo>
                <a:lnTo>
                  <a:pt x="28659" y="8491"/>
                </a:lnTo>
                <a:lnTo>
                  <a:pt x="25690" y="6613"/>
                </a:lnTo>
                <a:lnTo>
                  <a:pt x="168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878"/>
          <p:cNvSpPr/>
          <p:nvPr/>
        </p:nvSpPr>
        <p:spPr>
          <a:xfrm>
            <a:off x="414704" y="1448793"/>
            <a:ext cx="613211" cy="539630"/>
          </a:xfrm>
          <a:custGeom>
            <a:avLst/>
            <a:gdLst/>
            <a:ahLst/>
            <a:cxnLst/>
            <a:rect l="0" t="0" r="0" b="0"/>
            <a:pathLst>
              <a:path w="613211" h="539630">
                <a:moveTo>
                  <a:pt x="402540" y="34249"/>
                </a:moveTo>
                <a:lnTo>
                  <a:pt x="397990" y="29698"/>
                </a:lnTo>
                <a:lnTo>
                  <a:pt x="396649" y="27405"/>
                </a:lnTo>
                <a:lnTo>
                  <a:pt x="394321" y="18649"/>
                </a:lnTo>
                <a:lnTo>
                  <a:pt x="382067" y="5308"/>
                </a:lnTo>
                <a:lnTo>
                  <a:pt x="378414" y="3525"/>
                </a:lnTo>
                <a:lnTo>
                  <a:pt x="365123" y="1016"/>
                </a:lnTo>
                <a:lnTo>
                  <a:pt x="349077" y="168"/>
                </a:lnTo>
                <a:lnTo>
                  <a:pt x="327845" y="0"/>
                </a:lnTo>
                <a:lnTo>
                  <a:pt x="311557" y="2517"/>
                </a:lnTo>
                <a:lnTo>
                  <a:pt x="292571" y="6811"/>
                </a:lnTo>
                <a:lnTo>
                  <a:pt x="274608" y="11894"/>
                </a:lnTo>
                <a:lnTo>
                  <a:pt x="259639" y="17329"/>
                </a:lnTo>
                <a:lnTo>
                  <a:pt x="245684" y="22919"/>
                </a:lnTo>
                <a:lnTo>
                  <a:pt x="229956" y="28578"/>
                </a:lnTo>
                <a:lnTo>
                  <a:pt x="215981" y="36809"/>
                </a:lnTo>
                <a:lnTo>
                  <a:pt x="202468" y="45864"/>
                </a:lnTo>
                <a:lnTo>
                  <a:pt x="186937" y="53064"/>
                </a:lnTo>
                <a:lnTo>
                  <a:pt x="170509" y="64519"/>
                </a:lnTo>
                <a:lnTo>
                  <a:pt x="153683" y="78182"/>
                </a:lnTo>
                <a:lnTo>
                  <a:pt x="136680" y="90605"/>
                </a:lnTo>
                <a:lnTo>
                  <a:pt x="122138" y="102476"/>
                </a:lnTo>
                <a:lnTo>
                  <a:pt x="109324" y="114102"/>
                </a:lnTo>
                <a:lnTo>
                  <a:pt x="97280" y="125619"/>
                </a:lnTo>
                <a:lnTo>
                  <a:pt x="85576" y="139628"/>
                </a:lnTo>
                <a:lnTo>
                  <a:pt x="73073" y="154427"/>
                </a:lnTo>
                <a:lnTo>
                  <a:pt x="57990" y="167354"/>
                </a:lnTo>
                <a:lnTo>
                  <a:pt x="44302" y="179449"/>
                </a:lnTo>
                <a:lnTo>
                  <a:pt x="37985" y="185342"/>
                </a:lnTo>
                <a:lnTo>
                  <a:pt x="28426" y="199509"/>
                </a:lnTo>
                <a:lnTo>
                  <a:pt x="14528" y="227336"/>
                </a:lnTo>
                <a:lnTo>
                  <a:pt x="11015" y="241986"/>
                </a:lnTo>
                <a:lnTo>
                  <a:pt x="9454" y="257069"/>
                </a:lnTo>
                <a:lnTo>
                  <a:pt x="8761" y="270123"/>
                </a:lnTo>
                <a:lnTo>
                  <a:pt x="5912" y="284814"/>
                </a:lnTo>
                <a:lnTo>
                  <a:pt x="2424" y="299916"/>
                </a:lnTo>
                <a:lnTo>
                  <a:pt x="873" y="312978"/>
                </a:lnTo>
                <a:lnTo>
                  <a:pt x="184" y="325134"/>
                </a:lnTo>
                <a:lnTo>
                  <a:pt x="0" y="331042"/>
                </a:lnTo>
                <a:lnTo>
                  <a:pt x="2336" y="345227"/>
                </a:lnTo>
                <a:lnTo>
                  <a:pt x="5597" y="360104"/>
                </a:lnTo>
                <a:lnTo>
                  <a:pt x="7046" y="373066"/>
                </a:lnTo>
                <a:lnTo>
                  <a:pt x="10230" y="385177"/>
                </a:lnTo>
                <a:lnTo>
                  <a:pt x="14820" y="396910"/>
                </a:lnTo>
                <a:lnTo>
                  <a:pt x="20035" y="408474"/>
                </a:lnTo>
                <a:lnTo>
                  <a:pt x="25528" y="422504"/>
                </a:lnTo>
                <a:lnTo>
                  <a:pt x="28326" y="430245"/>
                </a:lnTo>
                <a:lnTo>
                  <a:pt x="32097" y="436359"/>
                </a:lnTo>
                <a:lnTo>
                  <a:pt x="46505" y="450467"/>
                </a:lnTo>
                <a:lnTo>
                  <a:pt x="62839" y="466289"/>
                </a:lnTo>
                <a:lnTo>
                  <a:pt x="79744" y="482089"/>
                </a:lnTo>
                <a:lnTo>
                  <a:pt x="96818" y="493227"/>
                </a:lnTo>
                <a:lnTo>
                  <a:pt x="113942" y="502559"/>
                </a:lnTo>
                <a:lnTo>
                  <a:pt x="132033" y="511357"/>
                </a:lnTo>
                <a:lnTo>
                  <a:pt x="154115" y="519996"/>
                </a:lnTo>
                <a:lnTo>
                  <a:pt x="173146" y="527636"/>
                </a:lnTo>
                <a:lnTo>
                  <a:pt x="191803" y="531275"/>
                </a:lnTo>
                <a:lnTo>
                  <a:pt x="206962" y="535502"/>
                </a:lnTo>
                <a:lnTo>
                  <a:pt x="223224" y="538016"/>
                </a:lnTo>
                <a:lnTo>
                  <a:pt x="239024" y="539133"/>
                </a:lnTo>
                <a:lnTo>
                  <a:pt x="252397" y="539629"/>
                </a:lnTo>
                <a:lnTo>
                  <a:pt x="269770" y="537310"/>
                </a:lnTo>
                <a:lnTo>
                  <a:pt x="288286" y="534057"/>
                </a:lnTo>
                <a:lnTo>
                  <a:pt x="302866" y="532611"/>
                </a:lnTo>
                <a:lnTo>
                  <a:pt x="318236" y="529428"/>
                </a:lnTo>
                <a:lnTo>
                  <a:pt x="334592" y="524839"/>
                </a:lnTo>
                <a:lnTo>
                  <a:pt x="351386" y="519624"/>
                </a:lnTo>
                <a:lnTo>
                  <a:pt x="365835" y="514131"/>
                </a:lnTo>
                <a:lnTo>
                  <a:pt x="379560" y="508515"/>
                </a:lnTo>
                <a:lnTo>
                  <a:pt x="395184" y="502844"/>
                </a:lnTo>
                <a:lnTo>
                  <a:pt x="409113" y="494608"/>
                </a:lnTo>
                <a:lnTo>
                  <a:pt x="422607" y="485551"/>
                </a:lnTo>
                <a:lnTo>
                  <a:pt x="438129" y="478350"/>
                </a:lnTo>
                <a:lnTo>
                  <a:pt x="452013" y="469435"/>
                </a:lnTo>
                <a:lnTo>
                  <a:pt x="465486" y="459122"/>
                </a:lnTo>
                <a:lnTo>
                  <a:pt x="480998" y="448189"/>
                </a:lnTo>
                <a:lnTo>
                  <a:pt x="494878" y="436980"/>
                </a:lnTo>
                <a:lnTo>
                  <a:pt x="507397" y="425648"/>
                </a:lnTo>
                <a:lnTo>
                  <a:pt x="519311" y="414262"/>
                </a:lnTo>
                <a:lnTo>
                  <a:pt x="530956" y="400311"/>
                </a:lnTo>
                <a:lnTo>
                  <a:pt x="542481" y="385538"/>
                </a:lnTo>
                <a:lnTo>
                  <a:pt x="553954" y="372623"/>
                </a:lnTo>
                <a:lnTo>
                  <a:pt x="562863" y="360532"/>
                </a:lnTo>
                <a:lnTo>
                  <a:pt x="570950" y="347856"/>
                </a:lnTo>
                <a:lnTo>
                  <a:pt x="580894" y="332698"/>
                </a:lnTo>
                <a:lnTo>
                  <a:pt x="589124" y="316435"/>
                </a:lnTo>
                <a:lnTo>
                  <a:pt x="595956" y="300635"/>
                </a:lnTo>
                <a:lnTo>
                  <a:pt x="602168" y="287263"/>
                </a:lnTo>
                <a:lnTo>
                  <a:pt x="605564" y="272430"/>
                </a:lnTo>
                <a:lnTo>
                  <a:pt x="607073" y="257265"/>
                </a:lnTo>
                <a:lnTo>
                  <a:pt x="607744" y="244174"/>
                </a:lnTo>
                <a:lnTo>
                  <a:pt x="608042" y="229467"/>
                </a:lnTo>
                <a:lnTo>
                  <a:pt x="608233" y="201292"/>
                </a:lnTo>
                <a:lnTo>
                  <a:pt x="610799" y="189135"/>
                </a:lnTo>
                <a:lnTo>
                  <a:pt x="612817" y="183227"/>
                </a:lnTo>
                <a:lnTo>
                  <a:pt x="613210" y="177382"/>
                </a:lnTo>
                <a:lnTo>
                  <a:pt x="611106" y="165809"/>
                </a:lnTo>
                <a:lnTo>
                  <a:pt x="606996" y="154315"/>
                </a:lnTo>
                <a:lnTo>
                  <a:pt x="604567" y="148583"/>
                </a:lnTo>
                <a:lnTo>
                  <a:pt x="596788" y="137134"/>
                </a:lnTo>
                <a:lnTo>
                  <a:pt x="586980" y="126648"/>
                </a:lnTo>
                <a:lnTo>
                  <a:pt x="571701" y="114437"/>
                </a:lnTo>
                <a:lnTo>
                  <a:pt x="564083" y="104496"/>
                </a:lnTo>
                <a:lnTo>
                  <a:pt x="552442" y="96267"/>
                </a:lnTo>
                <a:lnTo>
                  <a:pt x="526236" y="83224"/>
                </a:lnTo>
                <a:lnTo>
                  <a:pt x="511809" y="77288"/>
                </a:lnTo>
                <a:lnTo>
                  <a:pt x="496824" y="71475"/>
                </a:lnTo>
                <a:lnTo>
                  <a:pt x="483814" y="65716"/>
                </a:lnTo>
                <a:lnTo>
                  <a:pt x="469142" y="62522"/>
                </a:lnTo>
                <a:lnTo>
                  <a:pt x="454049" y="60150"/>
                </a:lnTo>
                <a:lnTo>
                  <a:pt x="440990" y="55921"/>
                </a:lnTo>
                <a:lnTo>
                  <a:pt x="422929" y="52735"/>
                </a:lnTo>
                <a:lnTo>
                  <a:pt x="405512" y="51791"/>
                </a:lnTo>
                <a:lnTo>
                  <a:pt x="388287" y="51512"/>
                </a:lnTo>
                <a:lnTo>
                  <a:pt x="375669" y="51429"/>
                </a:lnTo>
                <a:lnTo>
                  <a:pt x="366468" y="53950"/>
                </a:lnTo>
                <a:lnTo>
                  <a:pt x="353117" y="58184"/>
                </a:lnTo>
                <a:lnTo>
                  <a:pt x="349589" y="58778"/>
                </a:lnTo>
                <a:lnTo>
                  <a:pt x="343129" y="61978"/>
                </a:lnTo>
                <a:lnTo>
                  <a:pt x="333960" y="685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79"/>
          <p:cNvSpPr/>
          <p:nvPr/>
        </p:nvSpPr>
        <p:spPr>
          <a:xfrm>
            <a:off x="1185862" y="1697355"/>
            <a:ext cx="222886" cy="34291"/>
          </a:xfrm>
          <a:custGeom>
            <a:avLst/>
            <a:gdLst/>
            <a:ahLst/>
            <a:cxnLst/>
            <a:rect l="0" t="0" r="0" b="0"/>
            <a:pathLst>
              <a:path w="222886" h="34291">
                <a:moveTo>
                  <a:pt x="0" y="34290"/>
                </a:moveTo>
                <a:lnTo>
                  <a:pt x="0" y="21175"/>
                </a:lnTo>
                <a:lnTo>
                  <a:pt x="952" y="19832"/>
                </a:lnTo>
                <a:lnTo>
                  <a:pt x="2540" y="18936"/>
                </a:lnTo>
                <a:lnTo>
                  <a:pt x="4551" y="18339"/>
                </a:lnTo>
                <a:lnTo>
                  <a:pt x="7796" y="17941"/>
                </a:lnTo>
                <a:lnTo>
                  <a:pt x="11865" y="17675"/>
                </a:lnTo>
                <a:lnTo>
                  <a:pt x="16483" y="17498"/>
                </a:lnTo>
                <a:lnTo>
                  <a:pt x="32083" y="17250"/>
                </a:lnTo>
                <a:lnTo>
                  <a:pt x="91550" y="17145"/>
                </a:lnTo>
                <a:lnTo>
                  <a:pt x="97228" y="16193"/>
                </a:lnTo>
                <a:lnTo>
                  <a:pt x="102919" y="14605"/>
                </a:lnTo>
                <a:lnTo>
                  <a:pt x="108617" y="12594"/>
                </a:lnTo>
                <a:lnTo>
                  <a:pt x="113369" y="11253"/>
                </a:lnTo>
                <a:lnTo>
                  <a:pt x="117489" y="10360"/>
                </a:lnTo>
                <a:lnTo>
                  <a:pt x="121189" y="9764"/>
                </a:lnTo>
                <a:lnTo>
                  <a:pt x="125560" y="9366"/>
                </a:lnTo>
                <a:lnTo>
                  <a:pt x="130379" y="9102"/>
                </a:lnTo>
                <a:lnTo>
                  <a:pt x="140814" y="8807"/>
                </a:lnTo>
                <a:lnTo>
                  <a:pt x="185644" y="8574"/>
                </a:lnTo>
                <a:lnTo>
                  <a:pt x="200013" y="8572"/>
                </a:lnTo>
                <a:lnTo>
                  <a:pt x="203827" y="7620"/>
                </a:lnTo>
                <a:lnTo>
                  <a:pt x="208274" y="6032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80"/>
          <p:cNvSpPr/>
          <p:nvPr/>
        </p:nvSpPr>
        <p:spPr>
          <a:xfrm>
            <a:off x="1468754" y="1534487"/>
            <a:ext cx="290942" cy="257166"/>
          </a:xfrm>
          <a:custGeom>
            <a:avLst/>
            <a:gdLst/>
            <a:ahLst/>
            <a:cxnLst/>
            <a:rect l="0" t="0" r="0" b="0"/>
            <a:pathLst>
              <a:path w="290942" h="257166">
                <a:moveTo>
                  <a:pt x="0" y="25707"/>
                </a:moveTo>
                <a:lnTo>
                  <a:pt x="0" y="21157"/>
                </a:lnTo>
                <a:lnTo>
                  <a:pt x="953" y="19816"/>
                </a:lnTo>
                <a:lnTo>
                  <a:pt x="2540" y="18923"/>
                </a:lnTo>
                <a:lnTo>
                  <a:pt x="9683" y="16418"/>
                </a:lnTo>
                <a:lnTo>
                  <a:pt x="17321" y="12689"/>
                </a:lnTo>
                <a:lnTo>
                  <a:pt x="24526" y="10396"/>
                </a:lnTo>
                <a:lnTo>
                  <a:pt x="32808" y="8425"/>
                </a:lnTo>
                <a:lnTo>
                  <a:pt x="46014" y="4374"/>
                </a:lnTo>
                <a:lnTo>
                  <a:pt x="52584" y="2913"/>
                </a:lnTo>
                <a:lnTo>
                  <a:pt x="58869" y="1938"/>
                </a:lnTo>
                <a:lnTo>
                  <a:pt x="64963" y="1289"/>
                </a:lnTo>
                <a:lnTo>
                  <a:pt x="70932" y="856"/>
                </a:lnTo>
                <a:lnTo>
                  <a:pt x="76815" y="567"/>
                </a:lnTo>
                <a:lnTo>
                  <a:pt x="91658" y="161"/>
                </a:lnTo>
                <a:lnTo>
                  <a:pt x="120536" y="5"/>
                </a:lnTo>
                <a:lnTo>
                  <a:pt x="126078" y="0"/>
                </a:lnTo>
                <a:lnTo>
                  <a:pt x="130725" y="949"/>
                </a:lnTo>
                <a:lnTo>
                  <a:pt x="138427" y="4544"/>
                </a:lnTo>
                <a:lnTo>
                  <a:pt x="152670" y="11923"/>
                </a:lnTo>
                <a:lnTo>
                  <a:pt x="160881" y="14818"/>
                </a:lnTo>
                <a:lnTo>
                  <a:pt x="164404" y="15591"/>
                </a:lnTo>
                <a:lnTo>
                  <a:pt x="170859" y="18989"/>
                </a:lnTo>
                <a:lnTo>
                  <a:pt x="173913" y="21228"/>
                </a:lnTo>
                <a:lnTo>
                  <a:pt x="175950" y="23674"/>
                </a:lnTo>
                <a:lnTo>
                  <a:pt x="177308" y="26257"/>
                </a:lnTo>
                <a:lnTo>
                  <a:pt x="178213" y="28931"/>
                </a:lnTo>
                <a:lnTo>
                  <a:pt x="177864" y="31667"/>
                </a:lnTo>
                <a:lnTo>
                  <a:pt x="176678" y="34443"/>
                </a:lnTo>
                <a:lnTo>
                  <a:pt x="172821" y="41020"/>
                </a:lnTo>
                <a:lnTo>
                  <a:pt x="167932" y="50293"/>
                </a:lnTo>
                <a:lnTo>
                  <a:pt x="162584" y="58224"/>
                </a:lnTo>
                <a:lnTo>
                  <a:pt x="156080" y="65877"/>
                </a:lnTo>
                <a:lnTo>
                  <a:pt x="146839" y="75628"/>
                </a:lnTo>
                <a:lnTo>
                  <a:pt x="141708" y="79943"/>
                </a:lnTo>
                <a:lnTo>
                  <a:pt x="136382" y="83772"/>
                </a:lnTo>
                <a:lnTo>
                  <a:pt x="130926" y="87277"/>
                </a:lnTo>
                <a:lnTo>
                  <a:pt x="122325" y="93712"/>
                </a:lnTo>
                <a:lnTo>
                  <a:pt x="118697" y="96761"/>
                </a:lnTo>
                <a:lnTo>
                  <a:pt x="112127" y="100150"/>
                </a:lnTo>
                <a:lnTo>
                  <a:pt x="109042" y="101053"/>
                </a:lnTo>
                <a:lnTo>
                  <a:pt x="106984" y="102608"/>
                </a:lnTo>
                <a:lnTo>
                  <a:pt x="105613" y="104597"/>
                </a:lnTo>
                <a:lnTo>
                  <a:pt x="103412" y="110082"/>
                </a:lnTo>
                <a:lnTo>
                  <a:pt x="102942" y="118040"/>
                </a:lnTo>
                <a:lnTo>
                  <a:pt x="102918" y="118695"/>
                </a:lnTo>
                <a:lnTo>
                  <a:pt x="103855" y="118179"/>
                </a:lnTo>
                <a:lnTo>
                  <a:pt x="107436" y="115066"/>
                </a:lnTo>
                <a:lnTo>
                  <a:pt x="109724" y="113855"/>
                </a:lnTo>
                <a:lnTo>
                  <a:pt x="114806" y="112509"/>
                </a:lnTo>
                <a:lnTo>
                  <a:pt x="122780" y="111911"/>
                </a:lnTo>
                <a:lnTo>
                  <a:pt x="132674" y="111645"/>
                </a:lnTo>
                <a:lnTo>
                  <a:pt x="227308" y="111433"/>
                </a:lnTo>
                <a:lnTo>
                  <a:pt x="234406" y="112386"/>
                </a:lnTo>
                <a:lnTo>
                  <a:pt x="241996" y="113973"/>
                </a:lnTo>
                <a:lnTo>
                  <a:pt x="249913" y="115983"/>
                </a:lnTo>
                <a:lnTo>
                  <a:pt x="256144" y="118277"/>
                </a:lnTo>
                <a:lnTo>
                  <a:pt x="261250" y="120758"/>
                </a:lnTo>
                <a:lnTo>
                  <a:pt x="269464" y="126055"/>
                </a:lnTo>
                <a:lnTo>
                  <a:pt x="276290" y="131584"/>
                </a:lnTo>
                <a:lnTo>
                  <a:pt x="282498" y="137216"/>
                </a:lnTo>
                <a:lnTo>
                  <a:pt x="285487" y="140052"/>
                </a:lnTo>
                <a:lnTo>
                  <a:pt x="287480" y="142894"/>
                </a:lnTo>
                <a:lnTo>
                  <a:pt x="289694" y="148593"/>
                </a:lnTo>
                <a:lnTo>
                  <a:pt x="290678" y="154301"/>
                </a:lnTo>
                <a:lnTo>
                  <a:pt x="290941" y="157156"/>
                </a:lnTo>
                <a:lnTo>
                  <a:pt x="290163" y="160965"/>
                </a:lnTo>
                <a:lnTo>
                  <a:pt x="288692" y="165409"/>
                </a:lnTo>
                <a:lnTo>
                  <a:pt x="286759" y="170277"/>
                </a:lnTo>
                <a:lnTo>
                  <a:pt x="282071" y="178226"/>
                </a:lnTo>
                <a:lnTo>
                  <a:pt x="276813" y="185886"/>
                </a:lnTo>
                <a:lnTo>
                  <a:pt x="274077" y="190596"/>
                </a:lnTo>
                <a:lnTo>
                  <a:pt x="271301" y="195640"/>
                </a:lnTo>
                <a:lnTo>
                  <a:pt x="268497" y="199956"/>
                </a:lnTo>
                <a:lnTo>
                  <a:pt x="262843" y="207291"/>
                </a:lnTo>
                <a:lnTo>
                  <a:pt x="257154" y="213727"/>
                </a:lnTo>
                <a:lnTo>
                  <a:pt x="254304" y="216776"/>
                </a:lnTo>
                <a:lnTo>
                  <a:pt x="246057" y="222704"/>
                </a:lnTo>
                <a:lnTo>
                  <a:pt x="241190" y="225619"/>
                </a:lnTo>
                <a:lnTo>
                  <a:pt x="236041" y="228514"/>
                </a:lnTo>
                <a:lnTo>
                  <a:pt x="225240" y="234271"/>
                </a:lnTo>
                <a:lnTo>
                  <a:pt x="218740" y="237140"/>
                </a:lnTo>
                <a:lnTo>
                  <a:pt x="211550" y="240005"/>
                </a:lnTo>
                <a:lnTo>
                  <a:pt x="203898" y="242868"/>
                </a:lnTo>
                <a:lnTo>
                  <a:pt x="197845" y="245728"/>
                </a:lnTo>
                <a:lnTo>
                  <a:pt x="192856" y="248588"/>
                </a:lnTo>
                <a:lnTo>
                  <a:pt x="188579" y="251447"/>
                </a:lnTo>
                <a:lnTo>
                  <a:pt x="182869" y="253353"/>
                </a:lnTo>
                <a:lnTo>
                  <a:pt x="176206" y="254624"/>
                </a:lnTo>
                <a:lnTo>
                  <a:pt x="168905" y="255471"/>
                </a:lnTo>
                <a:lnTo>
                  <a:pt x="163086" y="256036"/>
                </a:lnTo>
                <a:lnTo>
                  <a:pt x="154080" y="256663"/>
                </a:lnTo>
                <a:lnTo>
                  <a:pt x="141823" y="256942"/>
                </a:lnTo>
                <a:lnTo>
                  <a:pt x="81325" y="257165"/>
                </a:lnTo>
                <a:lnTo>
                  <a:pt x="79934" y="256213"/>
                </a:lnTo>
                <a:lnTo>
                  <a:pt x="79007" y="254625"/>
                </a:lnTo>
                <a:lnTo>
                  <a:pt x="77153" y="2485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81"/>
          <p:cNvSpPr/>
          <p:nvPr/>
        </p:nvSpPr>
        <p:spPr>
          <a:xfrm>
            <a:off x="1880234" y="1585912"/>
            <a:ext cx="205742" cy="197169"/>
          </a:xfrm>
          <a:custGeom>
            <a:avLst/>
            <a:gdLst/>
            <a:ahLst/>
            <a:cxnLst/>
            <a:rect l="0" t="0" r="0" b="0"/>
            <a:pathLst>
              <a:path w="205742" h="197169">
                <a:moveTo>
                  <a:pt x="0" y="0"/>
                </a:moveTo>
                <a:lnTo>
                  <a:pt x="0" y="21238"/>
                </a:lnTo>
                <a:lnTo>
                  <a:pt x="953" y="23684"/>
                </a:lnTo>
                <a:lnTo>
                  <a:pt x="4551" y="28941"/>
                </a:lnTo>
                <a:lnTo>
                  <a:pt x="6786" y="34453"/>
                </a:lnTo>
                <a:lnTo>
                  <a:pt x="7779" y="40077"/>
                </a:lnTo>
                <a:lnTo>
                  <a:pt x="8220" y="45752"/>
                </a:lnTo>
                <a:lnTo>
                  <a:pt x="9290" y="49551"/>
                </a:lnTo>
                <a:lnTo>
                  <a:pt x="10956" y="53989"/>
                </a:lnTo>
                <a:lnTo>
                  <a:pt x="13019" y="58853"/>
                </a:lnTo>
                <a:lnTo>
                  <a:pt x="15347" y="63048"/>
                </a:lnTo>
                <a:lnTo>
                  <a:pt x="17852" y="66797"/>
                </a:lnTo>
                <a:lnTo>
                  <a:pt x="20474" y="70249"/>
                </a:lnTo>
                <a:lnTo>
                  <a:pt x="22222" y="73502"/>
                </a:lnTo>
                <a:lnTo>
                  <a:pt x="25634" y="83585"/>
                </a:lnTo>
                <a:lnTo>
                  <a:pt x="27567" y="88108"/>
                </a:lnTo>
                <a:lnTo>
                  <a:pt x="29808" y="93029"/>
                </a:lnTo>
                <a:lnTo>
                  <a:pt x="33207" y="97262"/>
                </a:lnTo>
                <a:lnTo>
                  <a:pt x="37378" y="101036"/>
                </a:lnTo>
                <a:lnTo>
                  <a:pt x="42064" y="104505"/>
                </a:lnTo>
                <a:lnTo>
                  <a:pt x="46140" y="108723"/>
                </a:lnTo>
                <a:lnTo>
                  <a:pt x="49810" y="113439"/>
                </a:lnTo>
                <a:lnTo>
                  <a:pt x="53210" y="118489"/>
                </a:lnTo>
                <a:lnTo>
                  <a:pt x="57381" y="122807"/>
                </a:lnTo>
                <a:lnTo>
                  <a:pt x="62067" y="126639"/>
                </a:lnTo>
                <a:lnTo>
                  <a:pt x="67095" y="130146"/>
                </a:lnTo>
                <a:lnTo>
                  <a:pt x="72353" y="133437"/>
                </a:lnTo>
                <a:lnTo>
                  <a:pt x="77763" y="136583"/>
                </a:lnTo>
                <a:lnTo>
                  <a:pt x="88854" y="142618"/>
                </a:lnTo>
                <a:lnTo>
                  <a:pt x="100133" y="148476"/>
                </a:lnTo>
                <a:lnTo>
                  <a:pt x="104856" y="151372"/>
                </a:lnTo>
                <a:lnTo>
                  <a:pt x="108956" y="154254"/>
                </a:lnTo>
                <a:lnTo>
                  <a:pt x="112643" y="157129"/>
                </a:lnTo>
                <a:lnTo>
                  <a:pt x="117005" y="159998"/>
                </a:lnTo>
                <a:lnTo>
                  <a:pt x="121819" y="162863"/>
                </a:lnTo>
                <a:lnTo>
                  <a:pt x="126933" y="165725"/>
                </a:lnTo>
                <a:lnTo>
                  <a:pt x="137695" y="171446"/>
                </a:lnTo>
                <a:lnTo>
                  <a:pt x="143232" y="174305"/>
                </a:lnTo>
                <a:lnTo>
                  <a:pt x="147876" y="177163"/>
                </a:lnTo>
                <a:lnTo>
                  <a:pt x="151924" y="180021"/>
                </a:lnTo>
                <a:lnTo>
                  <a:pt x="155575" y="182879"/>
                </a:lnTo>
                <a:lnTo>
                  <a:pt x="158962" y="184784"/>
                </a:lnTo>
                <a:lnTo>
                  <a:pt x="165265" y="186902"/>
                </a:lnTo>
                <a:lnTo>
                  <a:pt x="171241" y="190382"/>
                </a:lnTo>
                <a:lnTo>
                  <a:pt x="174169" y="192644"/>
                </a:lnTo>
                <a:lnTo>
                  <a:pt x="179961" y="195157"/>
                </a:lnTo>
                <a:lnTo>
                  <a:pt x="185710" y="196274"/>
                </a:lnTo>
                <a:lnTo>
                  <a:pt x="191441" y="196770"/>
                </a:lnTo>
                <a:lnTo>
                  <a:pt x="197162" y="196991"/>
                </a:lnTo>
                <a:lnTo>
                  <a:pt x="205741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82"/>
          <p:cNvSpPr/>
          <p:nvPr/>
        </p:nvSpPr>
        <p:spPr>
          <a:xfrm>
            <a:off x="1794509" y="1585912"/>
            <a:ext cx="248604" cy="187360"/>
          </a:xfrm>
          <a:custGeom>
            <a:avLst/>
            <a:gdLst/>
            <a:ahLst/>
            <a:cxnLst/>
            <a:rect l="0" t="0" r="0" b="0"/>
            <a:pathLst>
              <a:path w="248604" h="187360">
                <a:moveTo>
                  <a:pt x="248603" y="0"/>
                </a:moveTo>
                <a:lnTo>
                  <a:pt x="231667" y="0"/>
                </a:lnTo>
                <a:lnTo>
                  <a:pt x="231520" y="4551"/>
                </a:lnTo>
                <a:lnTo>
                  <a:pt x="231477" y="7381"/>
                </a:lnTo>
                <a:lnTo>
                  <a:pt x="228926" y="13123"/>
                </a:lnTo>
                <a:lnTo>
                  <a:pt x="226913" y="17321"/>
                </a:lnTo>
                <a:lnTo>
                  <a:pt x="223665" y="21072"/>
                </a:lnTo>
                <a:lnTo>
                  <a:pt x="219595" y="24526"/>
                </a:lnTo>
                <a:lnTo>
                  <a:pt x="214977" y="27781"/>
                </a:lnTo>
                <a:lnTo>
                  <a:pt x="209993" y="31855"/>
                </a:lnTo>
                <a:lnTo>
                  <a:pt x="204766" y="36477"/>
                </a:lnTo>
                <a:lnTo>
                  <a:pt x="199376" y="41463"/>
                </a:lnTo>
                <a:lnTo>
                  <a:pt x="193877" y="45739"/>
                </a:lnTo>
                <a:lnTo>
                  <a:pt x="188307" y="49543"/>
                </a:lnTo>
                <a:lnTo>
                  <a:pt x="182688" y="53031"/>
                </a:lnTo>
                <a:lnTo>
                  <a:pt x="177037" y="57262"/>
                </a:lnTo>
                <a:lnTo>
                  <a:pt x="171365" y="61987"/>
                </a:lnTo>
                <a:lnTo>
                  <a:pt x="165678" y="67042"/>
                </a:lnTo>
                <a:lnTo>
                  <a:pt x="159030" y="72317"/>
                </a:lnTo>
                <a:lnTo>
                  <a:pt x="151740" y="77739"/>
                </a:lnTo>
                <a:lnTo>
                  <a:pt x="144023" y="83258"/>
                </a:lnTo>
                <a:lnTo>
                  <a:pt x="136973" y="88843"/>
                </a:lnTo>
                <a:lnTo>
                  <a:pt x="130368" y="94471"/>
                </a:lnTo>
                <a:lnTo>
                  <a:pt x="124059" y="100128"/>
                </a:lnTo>
                <a:lnTo>
                  <a:pt x="116996" y="105805"/>
                </a:lnTo>
                <a:lnTo>
                  <a:pt x="109430" y="111494"/>
                </a:lnTo>
                <a:lnTo>
                  <a:pt x="101529" y="117192"/>
                </a:lnTo>
                <a:lnTo>
                  <a:pt x="94356" y="121943"/>
                </a:lnTo>
                <a:lnTo>
                  <a:pt x="87669" y="126063"/>
                </a:lnTo>
                <a:lnTo>
                  <a:pt x="81306" y="129762"/>
                </a:lnTo>
                <a:lnTo>
                  <a:pt x="75159" y="134133"/>
                </a:lnTo>
                <a:lnTo>
                  <a:pt x="69156" y="138952"/>
                </a:lnTo>
                <a:lnTo>
                  <a:pt x="63250" y="144070"/>
                </a:lnTo>
                <a:lnTo>
                  <a:pt x="57407" y="148434"/>
                </a:lnTo>
                <a:lnTo>
                  <a:pt x="51606" y="152296"/>
                </a:lnTo>
                <a:lnTo>
                  <a:pt x="45834" y="155823"/>
                </a:lnTo>
                <a:lnTo>
                  <a:pt x="41034" y="159127"/>
                </a:lnTo>
                <a:lnTo>
                  <a:pt x="36881" y="162282"/>
                </a:lnTo>
                <a:lnTo>
                  <a:pt x="33160" y="165338"/>
                </a:lnTo>
                <a:lnTo>
                  <a:pt x="28774" y="168328"/>
                </a:lnTo>
                <a:lnTo>
                  <a:pt x="23946" y="171274"/>
                </a:lnTo>
                <a:lnTo>
                  <a:pt x="18821" y="174190"/>
                </a:lnTo>
                <a:lnTo>
                  <a:pt x="14453" y="176134"/>
                </a:lnTo>
                <a:lnTo>
                  <a:pt x="7059" y="178294"/>
                </a:lnTo>
                <a:lnTo>
                  <a:pt x="2092" y="179510"/>
                </a:lnTo>
                <a:lnTo>
                  <a:pt x="1395" y="180634"/>
                </a:lnTo>
                <a:lnTo>
                  <a:pt x="413" y="185813"/>
                </a:lnTo>
                <a:lnTo>
                  <a:pt x="184" y="187359"/>
                </a:lnTo>
                <a:lnTo>
                  <a:pt x="25" y="181647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83"/>
          <p:cNvSpPr/>
          <p:nvPr/>
        </p:nvSpPr>
        <p:spPr>
          <a:xfrm>
            <a:off x="2301479" y="1525905"/>
            <a:ext cx="314681" cy="162878"/>
          </a:xfrm>
          <a:custGeom>
            <a:avLst/>
            <a:gdLst/>
            <a:ahLst/>
            <a:cxnLst/>
            <a:rect l="0" t="0" r="0" b="0"/>
            <a:pathLst>
              <a:path w="314681" h="162878">
                <a:moveTo>
                  <a:pt x="7380" y="0"/>
                </a:moveTo>
                <a:lnTo>
                  <a:pt x="0" y="0"/>
                </a:lnTo>
                <a:lnTo>
                  <a:pt x="18990" y="0"/>
                </a:lnTo>
                <a:lnTo>
                  <a:pt x="21788" y="952"/>
                </a:lnTo>
                <a:lnTo>
                  <a:pt x="30276" y="5891"/>
                </a:lnTo>
                <a:lnTo>
                  <a:pt x="35971" y="7380"/>
                </a:lnTo>
                <a:lnTo>
                  <a:pt x="40729" y="7778"/>
                </a:lnTo>
                <a:lnTo>
                  <a:pt x="46757" y="8042"/>
                </a:lnTo>
                <a:lnTo>
                  <a:pt x="67864" y="8467"/>
                </a:lnTo>
                <a:lnTo>
                  <a:pt x="73420" y="9455"/>
                </a:lnTo>
                <a:lnTo>
                  <a:pt x="79982" y="11066"/>
                </a:lnTo>
                <a:lnTo>
                  <a:pt x="87214" y="13092"/>
                </a:lnTo>
                <a:lnTo>
                  <a:pt x="93940" y="14443"/>
                </a:lnTo>
                <a:lnTo>
                  <a:pt x="100330" y="15343"/>
                </a:lnTo>
                <a:lnTo>
                  <a:pt x="106494" y="15944"/>
                </a:lnTo>
                <a:lnTo>
                  <a:pt x="112509" y="17297"/>
                </a:lnTo>
                <a:lnTo>
                  <a:pt x="118423" y="19151"/>
                </a:lnTo>
                <a:lnTo>
                  <a:pt x="124271" y="21340"/>
                </a:lnTo>
                <a:lnTo>
                  <a:pt x="130075" y="22799"/>
                </a:lnTo>
                <a:lnTo>
                  <a:pt x="135850" y="23772"/>
                </a:lnTo>
                <a:lnTo>
                  <a:pt x="141604" y="24420"/>
                </a:lnTo>
                <a:lnTo>
                  <a:pt x="147345" y="25805"/>
                </a:lnTo>
                <a:lnTo>
                  <a:pt x="153078" y="27681"/>
                </a:lnTo>
                <a:lnTo>
                  <a:pt x="158805" y="29884"/>
                </a:lnTo>
                <a:lnTo>
                  <a:pt x="164527" y="31352"/>
                </a:lnTo>
                <a:lnTo>
                  <a:pt x="170248" y="32331"/>
                </a:lnTo>
                <a:lnTo>
                  <a:pt x="175966" y="32984"/>
                </a:lnTo>
                <a:lnTo>
                  <a:pt x="181683" y="34372"/>
                </a:lnTo>
                <a:lnTo>
                  <a:pt x="187400" y="36249"/>
                </a:lnTo>
                <a:lnTo>
                  <a:pt x="193116" y="38454"/>
                </a:lnTo>
                <a:lnTo>
                  <a:pt x="198832" y="40876"/>
                </a:lnTo>
                <a:lnTo>
                  <a:pt x="210262" y="46107"/>
                </a:lnTo>
                <a:lnTo>
                  <a:pt x="215977" y="47883"/>
                </a:lnTo>
                <a:lnTo>
                  <a:pt x="221693" y="49067"/>
                </a:lnTo>
                <a:lnTo>
                  <a:pt x="227408" y="49856"/>
                </a:lnTo>
                <a:lnTo>
                  <a:pt x="233123" y="51335"/>
                </a:lnTo>
                <a:lnTo>
                  <a:pt x="238838" y="53273"/>
                </a:lnTo>
                <a:lnTo>
                  <a:pt x="244553" y="55518"/>
                </a:lnTo>
                <a:lnTo>
                  <a:pt x="253443" y="58012"/>
                </a:lnTo>
                <a:lnTo>
                  <a:pt x="261522" y="60073"/>
                </a:lnTo>
                <a:lnTo>
                  <a:pt x="266343" y="61956"/>
                </a:lnTo>
                <a:lnTo>
                  <a:pt x="275827" y="65636"/>
                </a:lnTo>
                <a:lnTo>
                  <a:pt x="283218" y="67271"/>
                </a:lnTo>
                <a:lnTo>
                  <a:pt x="289677" y="70538"/>
                </a:lnTo>
                <a:lnTo>
                  <a:pt x="297035" y="75846"/>
                </a:lnTo>
                <a:lnTo>
                  <a:pt x="300581" y="79111"/>
                </a:lnTo>
                <a:lnTo>
                  <a:pt x="306067" y="84418"/>
                </a:lnTo>
                <a:lnTo>
                  <a:pt x="307470" y="84854"/>
                </a:lnTo>
                <a:lnTo>
                  <a:pt x="311569" y="85337"/>
                </a:lnTo>
                <a:lnTo>
                  <a:pt x="313043" y="86419"/>
                </a:lnTo>
                <a:lnTo>
                  <a:pt x="314025" y="88092"/>
                </a:lnTo>
                <a:lnTo>
                  <a:pt x="314680" y="90161"/>
                </a:lnTo>
                <a:lnTo>
                  <a:pt x="314165" y="91539"/>
                </a:lnTo>
                <a:lnTo>
                  <a:pt x="312868" y="92459"/>
                </a:lnTo>
                <a:lnTo>
                  <a:pt x="308495" y="93934"/>
                </a:lnTo>
                <a:lnTo>
                  <a:pt x="303186" y="98740"/>
                </a:lnTo>
                <a:lnTo>
                  <a:pt x="300787" y="100117"/>
                </a:lnTo>
                <a:lnTo>
                  <a:pt x="290954" y="103006"/>
                </a:lnTo>
                <a:lnTo>
                  <a:pt x="278193" y="107058"/>
                </a:lnTo>
                <a:lnTo>
                  <a:pt x="272695" y="108519"/>
                </a:lnTo>
                <a:lnTo>
                  <a:pt x="264045" y="110143"/>
                </a:lnTo>
                <a:lnTo>
                  <a:pt x="258500" y="111528"/>
                </a:lnTo>
                <a:lnTo>
                  <a:pt x="251946" y="113405"/>
                </a:lnTo>
                <a:lnTo>
                  <a:pt x="244719" y="115608"/>
                </a:lnTo>
                <a:lnTo>
                  <a:pt x="237996" y="117077"/>
                </a:lnTo>
                <a:lnTo>
                  <a:pt x="231609" y="118056"/>
                </a:lnTo>
                <a:lnTo>
                  <a:pt x="225446" y="118709"/>
                </a:lnTo>
                <a:lnTo>
                  <a:pt x="218480" y="119144"/>
                </a:lnTo>
                <a:lnTo>
                  <a:pt x="203120" y="119628"/>
                </a:lnTo>
                <a:lnTo>
                  <a:pt x="195976" y="120709"/>
                </a:lnTo>
                <a:lnTo>
                  <a:pt x="189309" y="122383"/>
                </a:lnTo>
                <a:lnTo>
                  <a:pt x="182958" y="124451"/>
                </a:lnTo>
                <a:lnTo>
                  <a:pt x="176820" y="126782"/>
                </a:lnTo>
                <a:lnTo>
                  <a:pt x="170823" y="129289"/>
                </a:lnTo>
                <a:lnTo>
                  <a:pt x="164920" y="131912"/>
                </a:lnTo>
                <a:lnTo>
                  <a:pt x="158126" y="133661"/>
                </a:lnTo>
                <a:lnTo>
                  <a:pt x="150740" y="134827"/>
                </a:lnTo>
                <a:lnTo>
                  <a:pt x="142959" y="135605"/>
                </a:lnTo>
                <a:lnTo>
                  <a:pt x="135866" y="137076"/>
                </a:lnTo>
                <a:lnTo>
                  <a:pt x="129232" y="139009"/>
                </a:lnTo>
                <a:lnTo>
                  <a:pt x="122905" y="141250"/>
                </a:lnTo>
                <a:lnTo>
                  <a:pt x="116782" y="142744"/>
                </a:lnTo>
                <a:lnTo>
                  <a:pt x="110795" y="143740"/>
                </a:lnTo>
                <a:lnTo>
                  <a:pt x="104898" y="144404"/>
                </a:lnTo>
                <a:lnTo>
                  <a:pt x="95807" y="147682"/>
                </a:lnTo>
                <a:lnTo>
                  <a:pt x="92049" y="149889"/>
                </a:lnTo>
                <a:lnTo>
                  <a:pt x="82794" y="152342"/>
                </a:lnTo>
                <a:lnTo>
                  <a:pt x="73282" y="153432"/>
                </a:lnTo>
                <a:lnTo>
                  <a:pt x="65880" y="153917"/>
                </a:lnTo>
                <a:lnTo>
                  <a:pt x="62573" y="154999"/>
                </a:lnTo>
                <a:lnTo>
                  <a:pt x="56358" y="158741"/>
                </a:lnTo>
                <a:lnTo>
                  <a:pt x="52055" y="161652"/>
                </a:lnTo>
                <a:lnTo>
                  <a:pt x="48508" y="162332"/>
                </a:lnTo>
                <a:lnTo>
                  <a:pt x="39731" y="162829"/>
                </a:lnTo>
                <a:lnTo>
                  <a:pt x="33098" y="1628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84"/>
          <p:cNvSpPr/>
          <p:nvPr/>
        </p:nvSpPr>
        <p:spPr>
          <a:xfrm>
            <a:off x="2252485" y="1735280"/>
            <a:ext cx="442138" cy="30656"/>
          </a:xfrm>
          <a:custGeom>
            <a:avLst/>
            <a:gdLst/>
            <a:ahLst/>
            <a:cxnLst/>
            <a:rect l="0" t="0" r="0" b="0"/>
            <a:pathLst>
              <a:path w="442138" h="30656">
                <a:moveTo>
                  <a:pt x="4940" y="30655"/>
                </a:moveTo>
                <a:lnTo>
                  <a:pt x="0" y="30655"/>
                </a:lnTo>
                <a:lnTo>
                  <a:pt x="9417" y="30655"/>
                </a:lnTo>
                <a:lnTo>
                  <a:pt x="11734" y="29702"/>
                </a:lnTo>
                <a:lnTo>
                  <a:pt x="14232" y="28115"/>
                </a:lnTo>
                <a:lnTo>
                  <a:pt x="16849" y="26104"/>
                </a:lnTo>
                <a:lnTo>
                  <a:pt x="19547" y="24763"/>
                </a:lnTo>
                <a:lnTo>
                  <a:pt x="22298" y="23869"/>
                </a:lnTo>
                <a:lnTo>
                  <a:pt x="25084" y="23274"/>
                </a:lnTo>
                <a:lnTo>
                  <a:pt x="38107" y="22435"/>
                </a:lnTo>
                <a:lnTo>
                  <a:pt x="54031" y="22187"/>
                </a:lnTo>
                <a:lnTo>
                  <a:pt x="75365" y="22113"/>
                </a:lnTo>
                <a:lnTo>
                  <a:pt x="82370" y="21150"/>
                </a:lnTo>
                <a:lnTo>
                  <a:pt x="88945" y="19556"/>
                </a:lnTo>
                <a:lnTo>
                  <a:pt x="95233" y="17540"/>
                </a:lnTo>
                <a:lnTo>
                  <a:pt x="102283" y="16197"/>
                </a:lnTo>
                <a:lnTo>
                  <a:pt x="109840" y="15301"/>
                </a:lnTo>
                <a:lnTo>
                  <a:pt x="117736" y="14704"/>
                </a:lnTo>
                <a:lnTo>
                  <a:pt x="125857" y="14306"/>
                </a:lnTo>
                <a:lnTo>
                  <a:pt x="142500" y="13863"/>
                </a:lnTo>
                <a:lnTo>
                  <a:pt x="289024" y="13510"/>
                </a:lnTo>
                <a:lnTo>
                  <a:pt x="297199" y="12557"/>
                </a:lnTo>
                <a:lnTo>
                  <a:pt x="305507" y="10970"/>
                </a:lnTo>
                <a:lnTo>
                  <a:pt x="313903" y="8959"/>
                </a:lnTo>
                <a:lnTo>
                  <a:pt x="321405" y="7618"/>
                </a:lnTo>
                <a:lnTo>
                  <a:pt x="328311" y="6724"/>
                </a:lnTo>
                <a:lnTo>
                  <a:pt x="334821" y="6129"/>
                </a:lnTo>
                <a:lnTo>
                  <a:pt x="347133" y="5467"/>
                </a:lnTo>
                <a:lnTo>
                  <a:pt x="358956" y="5173"/>
                </a:lnTo>
                <a:lnTo>
                  <a:pt x="404977" y="4946"/>
                </a:lnTo>
                <a:lnTo>
                  <a:pt x="410696" y="3991"/>
                </a:lnTo>
                <a:lnTo>
                  <a:pt x="416414" y="2401"/>
                </a:lnTo>
                <a:lnTo>
                  <a:pt x="422131" y="389"/>
                </a:lnTo>
                <a:lnTo>
                  <a:pt x="425942" y="0"/>
                </a:lnTo>
                <a:lnTo>
                  <a:pt x="428483" y="693"/>
                </a:lnTo>
                <a:lnTo>
                  <a:pt x="430177" y="2108"/>
                </a:lnTo>
                <a:lnTo>
                  <a:pt x="432258" y="3051"/>
                </a:lnTo>
                <a:lnTo>
                  <a:pt x="434599" y="3680"/>
                </a:lnTo>
                <a:lnTo>
                  <a:pt x="442137" y="49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85"/>
          <p:cNvSpPr/>
          <p:nvPr/>
        </p:nvSpPr>
        <p:spPr>
          <a:xfrm>
            <a:off x="2951845" y="1364367"/>
            <a:ext cx="334281" cy="375851"/>
          </a:xfrm>
          <a:custGeom>
            <a:avLst/>
            <a:gdLst/>
            <a:ahLst/>
            <a:cxnLst/>
            <a:rect l="0" t="0" r="0" b="0"/>
            <a:pathLst>
              <a:path w="334281" h="375851">
                <a:moveTo>
                  <a:pt x="248555" y="84385"/>
                </a:moveTo>
                <a:lnTo>
                  <a:pt x="244004" y="84385"/>
                </a:lnTo>
                <a:lnTo>
                  <a:pt x="242663" y="83433"/>
                </a:lnTo>
                <a:lnTo>
                  <a:pt x="241769" y="81845"/>
                </a:lnTo>
                <a:lnTo>
                  <a:pt x="240335" y="77004"/>
                </a:lnTo>
                <a:lnTo>
                  <a:pt x="235536" y="71615"/>
                </a:lnTo>
                <a:lnTo>
                  <a:pt x="234160" y="69204"/>
                </a:lnTo>
                <a:lnTo>
                  <a:pt x="231272" y="61260"/>
                </a:lnTo>
                <a:lnTo>
                  <a:pt x="227221" y="55692"/>
                </a:lnTo>
                <a:lnTo>
                  <a:pt x="224807" y="53827"/>
                </a:lnTo>
                <a:lnTo>
                  <a:pt x="222245" y="52583"/>
                </a:lnTo>
                <a:lnTo>
                  <a:pt x="219585" y="51754"/>
                </a:lnTo>
                <a:lnTo>
                  <a:pt x="217812" y="50248"/>
                </a:lnTo>
                <a:lnTo>
                  <a:pt x="216629" y="48292"/>
                </a:lnTo>
                <a:lnTo>
                  <a:pt x="215841" y="46036"/>
                </a:lnTo>
                <a:lnTo>
                  <a:pt x="212425" y="40988"/>
                </a:lnTo>
                <a:lnTo>
                  <a:pt x="210181" y="38309"/>
                </a:lnTo>
                <a:lnTo>
                  <a:pt x="208684" y="35570"/>
                </a:lnTo>
                <a:lnTo>
                  <a:pt x="207022" y="29987"/>
                </a:lnTo>
                <a:lnTo>
                  <a:pt x="204674" y="27165"/>
                </a:lnTo>
                <a:lnTo>
                  <a:pt x="196985" y="21489"/>
                </a:lnTo>
                <a:lnTo>
                  <a:pt x="189757" y="15791"/>
                </a:lnTo>
                <a:lnTo>
                  <a:pt x="186496" y="12938"/>
                </a:lnTo>
                <a:lnTo>
                  <a:pt x="183370" y="11036"/>
                </a:lnTo>
                <a:lnTo>
                  <a:pt x="174419" y="7407"/>
                </a:lnTo>
                <a:lnTo>
                  <a:pt x="168616" y="3183"/>
                </a:lnTo>
                <a:lnTo>
                  <a:pt x="164782" y="1675"/>
                </a:lnTo>
                <a:lnTo>
                  <a:pt x="155442" y="0"/>
                </a:lnTo>
                <a:lnTo>
                  <a:pt x="151237" y="506"/>
                </a:lnTo>
                <a:lnTo>
                  <a:pt x="147481" y="1796"/>
                </a:lnTo>
                <a:lnTo>
                  <a:pt x="144025" y="3608"/>
                </a:lnTo>
                <a:lnTo>
                  <a:pt x="135104" y="5622"/>
                </a:lnTo>
                <a:lnTo>
                  <a:pt x="124790" y="7469"/>
                </a:lnTo>
                <a:lnTo>
                  <a:pt x="119372" y="9295"/>
                </a:lnTo>
                <a:lnTo>
                  <a:pt x="113855" y="11465"/>
                </a:lnTo>
                <a:lnTo>
                  <a:pt x="100106" y="16416"/>
                </a:lnTo>
                <a:lnTo>
                  <a:pt x="92439" y="19070"/>
                </a:lnTo>
                <a:lnTo>
                  <a:pt x="85422" y="21792"/>
                </a:lnTo>
                <a:lnTo>
                  <a:pt x="78840" y="24559"/>
                </a:lnTo>
                <a:lnTo>
                  <a:pt x="72546" y="27356"/>
                </a:lnTo>
                <a:lnTo>
                  <a:pt x="63014" y="33004"/>
                </a:lnTo>
                <a:lnTo>
                  <a:pt x="54649" y="39641"/>
                </a:lnTo>
                <a:lnTo>
                  <a:pt x="44582" y="48941"/>
                </a:lnTo>
                <a:lnTo>
                  <a:pt x="39230" y="53136"/>
                </a:lnTo>
                <a:lnTo>
                  <a:pt x="33758" y="56885"/>
                </a:lnTo>
                <a:lnTo>
                  <a:pt x="28204" y="60337"/>
                </a:lnTo>
                <a:lnTo>
                  <a:pt x="19493" y="69252"/>
                </a:lnTo>
                <a:lnTo>
                  <a:pt x="12447" y="79564"/>
                </a:lnTo>
                <a:lnTo>
                  <a:pt x="6140" y="90497"/>
                </a:lnTo>
                <a:lnTo>
                  <a:pt x="2702" y="101707"/>
                </a:lnTo>
                <a:lnTo>
                  <a:pt x="1174" y="112086"/>
                </a:lnTo>
                <a:lnTo>
                  <a:pt x="495" y="119874"/>
                </a:lnTo>
                <a:lnTo>
                  <a:pt x="193" y="129050"/>
                </a:lnTo>
                <a:lnTo>
                  <a:pt x="0" y="145913"/>
                </a:lnTo>
                <a:lnTo>
                  <a:pt x="2513" y="154911"/>
                </a:lnTo>
                <a:lnTo>
                  <a:pt x="6805" y="165260"/>
                </a:lnTo>
                <a:lnTo>
                  <a:pt x="11888" y="176209"/>
                </a:lnTo>
                <a:lnTo>
                  <a:pt x="17322" y="184886"/>
                </a:lnTo>
                <a:lnTo>
                  <a:pt x="25736" y="195126"/>
                </a:lnTo>
                <a:lnTo>
                  <a:pt x="28571" y="198217"/>
                </a:lnTo>
                <a:lnTo>
                  <a:pt x="36802" y="204192"/>
                </a:lnTo>
                <a:lnTo>
                  <a:pt x="41664" y="207119"/>
                </a:lnTo>
                <a:lnTo>
                  <a:pt x="46810" y="209070"/>
                </a:lnTo>
                <a:lnTo>
                  <a:pt x="52145" y="210371"/>
                </a:lnTo>
                <a:lnTo>
                  <a:pt x="57608" y="211238"/>
                </a:lnTo>
                <a:lnTo>
                  <a:pt x="66217" y="214742"/>
                </a:lnTo>
                <a:lnTo>
                  <a:pt x="69846" y="217009"/>
                </a:lnTo>
                <a:lnTo>
                  <a:pt x="78958" y="219529"/>
                </a:lnTo>
                <a:lnTo>
                  <a:pt x="84055" y="220201"/>
                </a:lnTo>
                <a:lnTo>
                  <a:pt x="89358" y="219697"/>
                </a:lnTo>
                <a:lnTo>
                  <a:pt x="94799" y="218408"/>
                </a:lnTo>
                <a:lnTo>
                  <a:pt x="104971" y="215388"/>
                </a:lnTo>
                <a:lnTo>
                  <a:pt x="112667" y="214046"/>
                </a:lnTo>
                <a:lnTo>
                  <a:pt x="121803" y="210910"/>
                </a:lnTo>
                <a:lnTo>
                  <a:pt x="132213" y="206341"/>
                </a:lnTo>
                <a:lnTo>
                  <a:pt x="143190" y="201135"/>
                </a:lnTo>
                <a:lnTo>
                  <a:pt x="160080" y="192849"/>
                </a:lnTo>
                <a:lnTo>
                  <a:pt x="165759" y="189080"/>
                </a:lnTo>
                <a:lnTo>
                  <a:pt x="171450" y="184661"/>
                </a:lnTo>
                <a:lnTo>
                  <a:pt x="177149" y="179811"/>
                </a:lnTo>
                <a:lnTo>
                  <a:pt x="182853" y="174672"/>
                </a:lnTo>
                <a:lnTo>
                  <a:pt x="194272" y="163883"/>
                </a:lnTo>
                <a:lnTo>
                  <a:pt x="199983" y="159291"/>
                </a:lnTo>
                <a:lnTo>
                  <a:pt x="205696" y="155277"/>
                </a:lnTo>
                <a:lnTo>
                  <a:pt x="211410" y="151649"/>
                </a:lnTo>
                <a:lnTo>
                  <a:pt x="217124" y="147325"/>
                </a:lnTo>
                <a:lnTo>
                  <a:pt x="222838" y="142538"/>
                </a:lnTo>
                <a:lnTo>
                  <a:pt x="228553" y="137441"/>
                </a:lnTo>
                <a:lnTo>
                  <a:pt x="237442" y="126698"/>
                </a:lnTo>
                <a:lnTo>
                  <a:pt x="244568" y="115573"/>
                </a:lnTo>
                <a:lnTo>
                  <a:pt x="250910" y="104279"/>
                </a:lnTo>
                <a:lnTo>
                  <a:pt x="259444" y="92909"/>
                </a:lnTo>
                <a:lnTo>
                  <a:pt x="267682" y="82459"/>
                </a:lnTo>
                <a:lnTo>
                  <a:pt x="271343" y="74639"/>
                </a:lnTo>
                <a:lnTo>
                  <a:pt x="273404" y="64882"/>
                </a:lnTo>
                <a:lnTo>
                  <a:pt x="274101" y="54004"/>
                </a:lnTo>
                <a:lnTo>
                  <a:pt x="274196" y="51832"/>
                </a:lnTo>
                <a:lnTo>
                  <a:pt x="271698" y="48327"/>
                </a:lnTo>
                <a:lnTo>
                  <a:pt x="266885" y="42867"/>
                </a:lnTo>
                <a:lnTo>
                  <a:pt x="265537" y="42419"/>
                </a:lnTo>
                <a:lnTo>
                  <a:pt x="258423" y="41640"/>
                </a:lnTo>
                <a:lnTo>
                  <a:pt x="257991" y="42554"/>
                </a:lnTo>
                <a:lnTo>
                  <a:pt x="257241" y="48914"/>
                </a:lnTo>
                <a:lnTo>
                  <a:pt x="263993" y="57658"/>
                </a:lnTo>
                <a:lnTo>
                  <a:pt x="269069" y="66474"/>
                </a:lnTo>
                <a:lnTo>
                  <a:pt x="271959" y="74202"/>
                </a:lnTo>
                <a:lnTo>
                  <a:pt x="274197" y="81764"/>
                </a:lnTo>
                <a:lnTo>
                  <a:pt x="278366" y="91475"/>
                </a:lnTo>
                <a:lnTo>
                  <a:pt x="280854" y="102141"/>
                </a:lnTo>
                <a:lnTo>
                  <a:pt x="282912" y="113232"/>
                </a:lnTo>
                <a:lnTo>
                  <a:pt x="287002" y="124511"/>
                </a:lnTo>
                <a:lnTo>
                  <a:pt x="289455" y="135874"/>
                </a:lnTo>
                <a:lnTo>
                  <a:pt x="290109" y="141571"/>
                </a:lnTo>
                <a:lnTo>
                  <a:pt x="291497" y="148226"/>
                </a:lnTo>
                <a:lnTo>
                  <a:pt x="293376" y="155521"/>
                </a:lnTo>
                <a:lnTo>
                  <a:pt x="295580" y="163241"/>
                </a:lnTo>
                <a:lnTo>
                  <a:pt x="297050" y="170294"/>
                </a:lnTo>
                <a:lnTo>
                  <a:pt x="298030" y="176900"/>
                </a:lnTo>
                <a:lnTo>
                  <a:pt x="298683" y="183209"/>
                </a:lnTo>
                <a:lnTo>
                  <a:pt x="300071" y="189320"/>
                </a:lnTo>
                <a:lnTo>
                  <a:pt x="301949" y="195299"/>
                </a:lnTo>
                <a:lnTo>
                  <a:pt x="304153" y="201190"/>
                </a:lnTo>
                <a:lnTo>
                  <a:pt x="305623" y="207975"/>
                </a:lnTo>
                <a:lnTo>
                  <a:pt x="306603" y="215356"/>
                </a:lnTo>
                <a:lnTo>
                  <a:pt x="307256" y="223134"/>
                </a:lnTo>
                <a:lnTo>
                  <a:pt x="308643" y="230224"/>
                </a:lnTo>
                <a:lnTo>
                  <a:pt x="310521" y="236856"/>
                </a:lnTo>
                <a:lnTo>
                  <a:pt x="312726" y="243183"/>
                </a:lnTo>
                <a:lnTo>
                  <a:pt x="314195" y="249305"/>
                </a:lnTo>
                <a:lnTo>
                  <a:pt x="315175" y="255292"/>
                </a:lnTo>
                <a:lnTo>
                  <a:pt x="316264" y="267023"/>
                </a:lnTo>
                <a:lnTo>
                  <a:pt x="316748" y="278588"/>
                </a:lnTo>
                <a:lnTo>
                  <a:pt x="317020" y="300359"/>
                </a:lnTo>
                <a:lnTo>
                  <a:pt x="318011" y="306473"/>
                </a:lnTo>
                <a:lnTo>
                  <a:pt x="321652" y="315806"/>
                </a:lnTo>
                <a:lnTo>
                  <a:pt x="323905" y="325669"/>
                </a:lnTo>
                <a:lnTo>
                  <a:pt x="324906" y="335450"/>
                </a:lnTo>
                <a:lnTo>
                  <a:pt x="325470" y="346311"/>
                </a:lnTo>
                <a:lnTo>
                  <a:pt x="325637" y="355562"/>
                </a:lnTo>
                <a:lnTo>
                  <a:pt x="325704" y="374146"/>
                </a:lnTo>
                <a:lnTo>
                  <a:pt x="326657" y="374714"/>
                </a:lnTo>
                <a:lnTo>
                  <a:pt x="334280" y="3758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86"/>
          <p:cNvSpPr/>
          <p:nvPr/>
        </p:nvSpPr>
        <p:spPr>
          <a:xfrm>
            <a:off x="3457575" y="1603057"/>
            <a:ext cx="360015" cy="1"/>
          </a:xfrm>
          <a:custGeom>
            <a:avLst/>
            <a:gdLst/>
            <a:ahLst/>
            <a:cxnLst/>
            <a:rect l="0" t="0" r="0" b="0"/>
            <a:pathLst>
              <a:path w="360015" h="1">
                <a:moveTo>
                  <a:pt x="0" y="0"/>
                </a:moveTo>
                <a:lnTo>
                  <a:pt x="359691" y="0"/>
                </a:lnTo>
                <a:lnTo>
                  <a:pt x="351481" y="0"/>
                </a:lnTo>
                <a:lnTo>
                  <a:pt x="360014" y="0"/>
                </a:lnTo>
                <a:lnTo>
                  <a:pt x="351576" y="0"/>
                </a:lnTo>
                <a:lnTo>
                  <a:pt x="359941" y="0"/>
                </a:lnTo>
                <a:lnTo>
                  <a:pt x="352654" y="0"/>
                </a:lnTo>
                <a:lnTo>
                  <a:pt x="356644" y="0"/>
                </a:lnTo>
                <a:lnTo>
                  <a:pt x="351548" y="0"/>
                </a:lnTo>
                <a:lnTo>
                  <a:pt x="358859" y="0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87"/>
          <p:cNvSpPr/>
          <p:nvPr/>
        </p:nvSpPr>
        <p:spPr>
          <a:xfrm>
            <a:off x="4040504" y="1423035"/>
            <a:ext cx="34292" cy="317183"/>
          </a:xfrm>
          <a:custGeom>
            <a:avLst/>
            <a:gdLst/>
            <a:ahLst/>
            <a:cxnLst/>
            <a:rect l="0" t="0" r="0" b="0"/>
            <a:pathLst>
              <a:path w="34292" h="317183">
                <a:moveTo>
                  <a:pt x="8573" y="0"/>
                </a:moveTo>
                <a:lnTo>
                  <a:pt x="105" y="0"/>
                </a:lnTo>
                <a:lnTo>
                  <a:pt x="14" y="9325"/>
                </a:lnTo>
                <a:lnTo>
                  <a:pt x="0" y="228461"/>
                </a:lnTo>
                <a:lnTo>
                  <a:pt x="953" y="234222"/>
                </a:lnTo>
                <a:lnTo>
                  <a:pt x="2541" y="239968"/>
                </a:lnTo>
                <a:lnTo>
                  <a:pt x="4551" y="245704"/>
                </a:lnTo>
                <a:lnTo>
                  <a:pt x="5892" y="251432"/>
                </a:lnTo>
                <a:lnTo>
                  <a:pt x="6786" y="257156"/>
                </a:lnTo>
                <a:lnTo>
                  <a:pt x="7382" y="262877"/>
                </a:lnTo>
                <a:lnTo>
                  <a:pt x="7779" y="268597"/>
                </a:lnTo>
                <a:lnTo>
                  <a:pt x="8043" y="274314"/>
                </a:lnTo>
                <a:lnTo>
                  <a:pt x="8220" y="280031"/>
                </a:lnTo>
                <a:lnTo>
                  <a:pt x="9290" y="284795"/>
                </a:lnTo>
                <a:lnTo>
                  <a:pt x="10956" y="288923"/>
                </a:lnTo>
                <a:lnTo>
                  <a:pt x="13019" y="292628"/>
                </a:lnTo>
                <a:lnTo>
                  <a:pt x="14395" y="296050"/>
                </a:lnTo>
                <a:lnTo>
                  <a:pt x="15312" y="299284"/>
                </a:lnTo>
                <a:lnTo>
                  <a:pt x="15923" y="302393"/>
                </a:lnTo>
                <a:lnTo>
                  <a:pt x="17283" y="304465"/>
                </a:lnTo>
                <a:lnTo>
                  <a:pt x="19142" y="305846"/>
                </a:lnTo>
                <a:lnTo>
                  <a:pt x="21334" y="306767"/>
                </a:lnTo>
                <a:lnTo>
                  <a:pt x="22795" y="308334"/>
                </a:lnTo>
                <a:lnTo>
                  <a:pt x="23770" y="310331"/>
                </a:lnTo>
                <a:lnTo>
                  <a:pt x="24419" y="312615"/>
                </a:lnTo>
                <a:lnTo>
                  <a:pt x="25805" y="314137"/>
                </a:lnTo>
                <a:lnTo>
                  <a:pt x="27681" y="315152"/>
                </a:lnTo>
                <a:lnTo>
                  <a:pt x="34291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88"/>
          <p:cNvSpPr/>
          <p:nvPr/>
        </p:nvSpPr>
        <p:spPr>
          <a:xfrm>
            <a:off x="4143375" y="1414494"/>
            <a:ext cx="231458" cy="317151"/>
          </a:xfrm>
          <a:custGeom>
            <a:avLst/>
            <a:gdLst/>
            <a:ahLst/>
            <a:cxnLst/>
            <a:rect l="0" t="0" r="0" b="0"/>
            <a:pathLst>
              <a:path w="231458" h="317151">
                <a:moveTo>
                  <a:pt x="0" y="34258"/>
                </a:moveTo>
                <a:lnTo>
                  <a:pt x="0" y="26877"/>
                </a:lnTo>
                <a:lnTo>
                  <a:pt x="6843" y="19077"/>
                </a:lnTo>
                <a:lnTo>
                  <a:pt x="11931" y="13858"/>
                </a:lnTo>
                <a:lnTo>
                  <a:pt x="14621" y="12086"/>
                </a:lnTo>
                <a:lnTo>
                  <a:pt x="20150" y="10116"/>
                </a:lnTo>
                <a:lnTo>
                  <a:pt x="23911" y="9591"/>
                </a:lnTo>
                <a:lnTo>
                  <a:pt x="28323" y="9241"/>
                </a:lnTo>
                <a:lnTo>
                  <a:pt x="33169" y="9007"/>
                </a:lnTo>
                <a:lnTo>
                  <a:pt x="37352" y="7899"/>
                </a:lnTo>
                <a:lnTo>
                  <a:pt x="44541" y="4128"/>
                </a:lnTo>
                <a:lnTo>
                  <a:pt x="48744" y="2741"/>
                </a:lnTo>
                <a:lnTo>
                  <a:pt x="53451" y="1817"/>
                </a:lnTo>
                <a:lnTo>
                  <a:pt x="58494" y="1201"/>
                </a:lnTo>
                <a:lnTo>
                  <a:pt x="63761" y="790"/>
                </a:lnTo>
                <a:lnTo>
                  <a:pt x="69177" y="516"/>
                </a:lnTo>
                <a:lnTo>
                  <a:pt x="80275" y="211"/>
                </a:lnTo>
                <a:lnTo>
                  <a:pt x="113170" y="0"/>
                </a:lnTo>
                <a:lnTo>
                  <a:pt x="119262" y="942"/>
                </a:lnTo>
                <a:lnTo>
                  <a:pt x="124275" y="2522"/>
                </a:lnTo>
                <a:lnTo>
                  <a:pt x="128570" y="4528"/>
                </a:lnTo>
                <a:lnTo>
                  <a:pt x="132386" y="5866"/>
                </a:lnTo>
                <a:lnTo>
                  <a:pt x="139165" y="7352"/>
                </a:lnTo>
                <a:lnTo>
                  <a:pt x="143259" y="8701"/>
                </a:lnTo>
                <a:lnTo>
                  <a:pt x="147894" y="10552"/>
                </a:lnTo>
                <a:lnTo>
                  <a:pt x="152888" y="12739"/>
                </a:lnTo>
                <a:lnTo>
                  <a:pt x="157170" y="15150"/>
                </a:lnTo>
                <a:lnTo>
                  <a:pt x="160978" y="17709"/>
                </a:lnTo>
                <a:lnTo>
                  <a:pt x="164468" y="20368"/>
                </a:lnTo>
                <a:lnTo>
                  <a:pt x="166796" y="23093"/>
                </a:lnTo>
                <a:lnTo>
                  <a:pt x="168347" y="25862"/>
                </a:lnTo>
                <a:lnTo>
                  <a:pt x="171023" y="32432"/>
                </a:lnTo>
                <a:lnTo>
                  <a:pt x="175388" y="41701"/>
                </a:lnTo>
                <a:lnTo>
                  <a:pt x="180502" y="49631"/>
                </a:lnTo>
                <a:lnTo>
                  <a:pt x="183200" y="53079"/>
                </a:lnTo>
                <a:lnTo>
                  <a:pt x="184998" y="57283"/>
                </a:lnTo>
                <a:lnTo>
                  <a:pt x="186996" y="67034"/>
                </a:lnTo>
                <a:lnTo>
                  <a:pt x="187529" y="72301"/>
                </a:lnTo>
                <a:lnTo>
                  <a:pt x="187884" y="77718"/>
                </a:lnTo>
                <a:lnTo>
                  <a:pt x="188121" y="83234"/>
                </a:lnTo>
                <a:lnTo>
                  <a:pt x="187326" y="88816"/>
                </a:lnTo>
                <a:lnTo>
                  <a:pt x="185844" y="94442"/>
                </a:lnTo>
                <a:lnTo>
                  <a:pt x="183903" y="100099"/>
                </a:lnTo>
                <a:lnTo>
                  <a:pt x="181657" y="105774"/>
                </a:lnTo>
                <a:lnTo>
                  <a:pt x="179207" y="111463"/>
                </a:lnTo>
                <a:lnTo>
                  <a:pt x="173945" y="122864"/>
                </a:lnTo>
                <a:lnTo>
                  <a:pt x="168431" y="134281"/>
                </a:lnTo>
                <a:lnTo>
                  <a:pt x="164675" y="139992"/>
                </a:lnTo>
                <a:lnTo>
                  <a:pt x="160266" y="145705"/>
                </a:lnTo>
                <a:lnTo>
                  <a:pt x="155421" y="151419"/>
                </a:lnTo>
                <a:lnTo>
                  <a:pt x="151239" y="157133"/>
                </a:lnTo>
                <a:lnTo>
                  <a:pt x="147498" y="162847"/>
                </a:lnTo>
                <a:lnTo>
                  <a:pt x="144052" y="168561"/>
                </a:lnTo>
                <a:lnTo>
                  <a:pt x="139849" y="174276"/>
                </a:lnTo>
                <a:lnTo>
                  <a:pt x="135143" y="179991"/>
                </a:lnTo>
                <a:lnTo>
                  <a:pt x="130100" y="185706"/>
                </a:lnTo>
                <a:lnTo>
                  <a:pt x="124833" y="192373"/>
                </a:lnTo>
                <a:lnTo>
                  <a:pt x="119417" y="199676"/>
                </a:lnTo>
                <a:lnTo>
                  <a:pt x="113901" y="207401"/>
                </a:lnTo>
                <a:lnTo>
                  <a:pt x="109272" y="213504"/>
                </a:lnTo>
                <a:lnTo>
                  <a:pt x="105232" y="218526"/>
                </a:lnTo>
                <a:lnTo>
                  <a:pt x="98205" y="227597"/>
                </a:lnTo>
                <a:lnTo>
                  <a:pt x="94997" y="232683"/>
                </a:lnTo>
                <a:lnTo>
                  <a:pt x="88893" y="242462"/>
                </a:lnTo>
                <a:lnTo>
                  <a:pt x="83005" y="249983"/>
                </a:lnTo>
                <a:lnTo>
                  <a:pt x="77214" y="259041"/>
                </a:lnTo>
                <a:lnTo>
                  <a:pt x="71465" y="268464"/>
                </a:lnTo>
                <a:lnTo>
                  <a:pt x="65734" y="275827"/>
                </a:lnTo>
                <a:lnTo>
                  <a:pt x="60012" y="282275"/>
                </a:lnTo>
                <a:lnTo>
                  <a:pt x="53129" y="289624"/>
                </a:lnTo>
                <a:lnTo>
                  <a:pt x="52564" y="291179"/>
                </a:lnTo>
                <a:lnTo>
                  <a:pt x="51584" y="298655"/>
                </a:lnTo>
                <a:lnTo>
                  <a:pt x="51448" y="307268"/>
                </a:lnTo>
                <a:lnTo>
                  <a:pt x="58221" y="315191"/>
                </a:lnTo>
                <a:lnTo>
                  <a:pt x="58816" y="315844"/>
                </a:lnTo>
                <a:lnTo>
                  <a:pt x="60166" y="316280"/>
                </a:lnTo>
                <a:lnTo>
                  <a:pt x="66616" y="316892"/>
                </a:lnTo>
                <a:lnTo>
                  <a:pt x="75577" y="317117"/>
                </a:lnTo>
                <a:lnTo>
                  <a:pt x="104643" y="317150"/>
                </a:lnTo>
                <a:lnTo>
                  <a:pt x="108814" y="316198"/>
                </a:lnTo>
                <a:lnTo>
                  <a:pt x="113500" y="314610"/>
                </a:lnTo>
                <a:lnTo>
                  <a:pt x="118529" y="312599"/>
                </a:lnTo>
                <a:lnTo>
                  <a:pt x="122835" y="311259"/>
                </a:lnTo>
                <a:lnTo>
                  <a:pt x="126657" y="310365"/>
                </a:lnTo>
                <a:lnTo>
                  <a:pt x="130158" y="309770"/>
                </a:lnTo>
                <a:lnTo>
                  <a:pt x="134397" y="309372"/>
                </a:lnTo>
                <a:lnTo>
                  <a:pt x="139128" y="309108"/>
                </a:lnTo>
                <a:lnTo>
                  <a:pt x="144187" y="308931"/>
                </a:lnTo>
                <a:lnTo>
                  <a:pt x="149464" y="307861"/>
                </a:lnTo>
                <a:lnTo>
                  <a:pt x="154888" y="306195"/>
                </a:lnTo>
                <a:lnTo>
                  <a:pt x="160408" y="304132"/>
                </a:lnTo>
                <a:lnTo>
                  <a:pt x="165041" y="302756"/>
                </a:lnTo>
                <a:lnTo>
                  <a:pt x="169083" y="301839"/>
                </a:lnTo>
                <a:lnTo>
                  <a:pt x="176112" y="300821"/>
                </a:lnTo>
                <a:lnTo>
                  <a:pt x="182412" y="300368"/>
                </a:lnTo>
                <a:lnTo>
                  <a:pt x="190927" y="300167"/>
                </a:lnTo>
                <a:lnTo>
                  <a:pt x="226955" y="300006"/>
                </a:lnTo>
                <a:lnTo>
                  <a:pt x="228456" y="299053"/>
                </a:lnTo>
                <a:lnTo>
                  <a:pt x="229456" y="297466"/>
                </a:lnTo>
                <a:lnTo>
                  <a:pt x="231457" y="2914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89"/>
          <p:cNvSpPr/>
          <p:nvPr/>
        </p:nvSpPr>
        <p:spPr>
          <a:xfrm>
            <a:off x="4451984" y="1500190"/>
            <a:ext cx="231456" cy="281699"/>
          </a:xfrm>
          <a:custGeom>
            <a:avLst/>
            <a:gdLst/>
            <a:ahLst/>
            <a:cxnLst/>
            <a:rect l="0" t="0" r="0" b="0"/>
            <a:pathLst>
              <a:path w="231456" h="281699">
                <a:moveTo>
                  <a:pt x="8573" y="8570"/>
                </a:moveTo>
                <a:lnTo>
                  <a:pt x="31" y="28"/>
                </a:lnTo>
                <a:lnTo>
                  <a:pt x="3" y="0"/>
                </a:lnTo>
                <a:lnTo>
                  <a:pt x="0" y="13016"/>
                </a:lnTo>
                <a:lnTo>
                  <a:pt x="953" y="15344"/>
                </a:lnTo>
                <a:lnTo>
                  <a:pt x="5892" y="23171"/>
                </a:lnTo>
                <a:lnTo>
                  <a:pt x="8731" y="31523"/>
                </a:lnTo>
                <a:lnTo>
                  <a:pt x="14229" y="40030"/>
                </a:lnTo>
                <a:lnTo>
                  <a:pt x="17234" y="48583"/>
                </a:lnTo>
                <a:lnTo>
                  <a:pt x="23733" y="57149"/>
                </a:lnTo>
                <a:lnTo>
                  <a:pt x="28964" y="62863"/>
                </a:lnTo>
                <a:lnTo>
                  <a:pt x="30739" y="65720"/>
                </a:lnTo>
                <a:lnTo>
                  <a:pt x="34191" y="74292"/>
                </a:lnTo>
                <a:lnTo>
                  <a:pt x="38374" y="80007"/>
                </a:lnTo>
                <a:lnTo>
                  <a:pt x="41775" y="83817"/>
                </a:lnTo>
                <a:lnTo>
                  <a:pt x="50634" y="93130"/>
                </a:lnTo>
                <a:lnTo>
                  <a:pt x="71117" y="113944"/>
                </a:lnTo>
                <a:lnTo>
                  <a:pt x="77010" y="122395"/>
                </a:lnTo>
                <a:lnTo>
                  <a:pt x="79915" y="127316"/>
                </a:lnTo>
                <a:lnTo>
                  <a:pt x="85683" y="135323"/>
                </a:lnTo>
                <a:lnTo>
                  <a:pt x="92374" y="143010"/>
                </a:lnTo>
                <a:lnTo>
                  <a:pt x="101698" y="152776"/>
                </a:lnTo>
                <a:lnTo>
                  <a:pt x="105899" y="158999"/>
                </a:lnTo>
                <a:lnTo>
                  <a:pt x="109652" y="166006"/>
                </a:lnTo>
                <a:lnTo>
                  <a:pt x="113106" y="173535"/>
                </a:lnTo>
                <a:lnTo>
                  <a:pt x="117315" y="179506"/>
                </a:lnTo>
                <a:lnTo>
                  <a:pt x="122025" y="184440"/>
                </a:lnTo>
                <a:lnTo>
                  <a:pt x="127070" y="188681"/>
                </a:lnTo>
                <a:lnTo>
                  <a:pt x="131386" y="192462"/>
                </a:lnTo>
                <a:lnTo>
                  <a:pt x="138722" y="199202"/>
                </a:lnTo>
                <a:lnTo>
                  <a:pt x="148206" y="208352"/>
                </a:lnTo>
                <a:lnTo>
                  <a:pt x="191452" y="251456"/>
                </a:lnTo>
                <a:lnTo>
                  <a:pt x="194310" y="253362"/>
                </a:lnTo>
                <a:lnTo>
                  <a:pt x="200025" y="255479"/>
                </a:lnTo>
                <a:lnTo>
                  <a:pt x="201930" y="256996"/>
                </a:lnTo>
                <a:lnTo>
                  <a:pt x="203200" y="258959"/>
                </a:lnTo>
                <a:lnTo>
                  <a:pt x="204047" y="261221"/>
                </a:lnTo>
                <a:lnTo>
                  <a:pt x="205564" y="262729"/>
                </a:lnTo>
                <a:lnTo>
                  <a:pt x="207528" y="263734"/>
                </a:lnTo>
                <a:lnTo>
                  <a:pt x="209790" y="264404"/>
                </a:lnTo>
                <a:lnTo>
                  <a:pt x="211298" y="265803"/>
                </a:lnTo>
                <a:lnTo>
                  <a:pt x="212303" y="267689"/>
                </a:lnTo>
                <a:lnTo>
                  <a:pt x="212973" y="269898"/>
                </a:lnTo>
                <a:lnTo>
                  <a:pt x="214372" y="271371"/>
                </a:lnTo>
                <a:lnTo>
                  <a:pt x="216257" y="272353"/>
                </a:lnTo>
                <a:lnTo>
                  <a:pt x="222498" y="274202"/>
                </a:lnTo>
                <a:lnTo>
                  <a:pt x="229619" y="274302"/>
                </a:lnTo>
                <a:lnTo>
                  <a:pt x="231095" y="274314"/>
                </a:lnTo>
                <a:lnTo>
                  <a:pt x="224046" y="281698"/>
                </a:lnTo>
                <a:lnTo>
                  <a:pt x="223659" y="281142"/>
                </a:lnTo>
                <a:lnTo>
                  <a:pt x="222988" y="275404"/>
                </a:lnTo>
                <a:lnTo>
                  <a:pt x="223906" y="275042"/>
                </a:lnTo>
                <a:lnTo>
                  <a:pt x="231108" y="274345"/>
                </a:lnTo>
                <a:lnTo>
                  <a:pt x="231455" y="274317"/>
                </a:lnTo>
                <a:lnTo>
                  <a:pt x="222895" y="274317"/>
                </a:lnTo>
                <a:lnTo>
                  <a:pt x="222886" y="2657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90"/>
          <p:cNvSpPr/>
          <p:nvPr/>
        </p:nvSpPr>
        <p:spPr>
          <a:xfrm>
            <a:off x="4409122" y="1491615"/>
            <a:ext cx="265749" cy="282861"/>
          </a:xfrm>
          <a:custGeom>
            <a:avLst/>
            <a:gdLst/>
            <a:ahLst/>
            <a:cxnLst/>
            <a:rect l="0" t="0" r="0" b="0"/>
            <a:pathLst>
              <a:path w="265749" h="282861">
                <a:moveTo>
                  <a:pt x="265748" y="0"/>
                </a:moveTo>
                <a:lnTo>
                  <a:pt x="257528" y="8219"/>
                </a:lnTo>
                <a:lnTo>
                  <a:pt x="252729" y="8467"/>
                </a:lnTo>
                <a:lnTo>
                  <a:pt x="250401" y="9455"/>
                </a:lnTo>
                <a:lnTo>
                  <a:pt x="245274" y="13092"/>
                </a:lnTo>
                <a:lnTo>
                  <a:pt x="243526" y="15395"/>
                </a:lnTo>
                <a:lnTo>
                  <a:pt x="242361" y="17883"/>
                </a:lnTo>
                <a:lnTo>
                  <a:pt x="241584" y="20495"/>
                </a:lnTo>
                <a:lnTo>
                  <a:pt x="238181" y="25936"/>
                </a:lnTo>
                <a:lnTo>
                  <a:pt x="233493" y="32482"/>
                </a:lnTo>
                <a:lnTo>
                  <a:pt x="230910" y="36894"/>
                </a:lnTo>
                <a:lnTo>
                  <a:pt x="228235" y="41741"/>
                </a:lnTo>
                <a:lnTo>
                  <a:pt x="220183" y="49666"/>
                </a:lnTo>
                <a:lnTo>
                  <a:pt x="215368" y="53113"/>
                </a:lnTo>
                <a:lnTo>
                  <a:pt x="210254" y="57316"/>
                </a:lnTo>
                <a:lnTo>
                  <a:pt x="204939" y="62023"/>
                </a:lnTo>
                <a:lnTo>
                  <a:pt x="193954" y="72333"/>
                </a:lnTo>
                <a:lnTo>
                  <a:pt x="182722" y="83265"/>
                </a:lnTo>
                <a:lnTo>
                  <a:pt x="178012" y="88848"/>
                </a:lnTo>
                <a:lnTo>
                  <a:pt x="173919" y="94474"/>
                </a:lnTo>
                <a:lnTo>
                  <a:pt x="170239" y="100130"/>
                </a:lnTo>
                <a:lnTo>
                  <a:pt x="164927" y="104853"/>
                </a:lnTo>
                <a:lnTo>
                  <a:pt x="158529" y="108955"/>
                </a:lnTo>
                <a:lnTo>
                  <a:pt x="151406" y="112641"/>
                </a:lnTo>
                <a:lnTo>
                  <a:pt x="144753" y="117004"/>
                </a:lnTo>
                <a:lnTo>
                  <a:pt x="138412" y="121818"/>
                </a:lnTo>
                <a:lnTo>
                  <a:pt x="132279" y="126931"/>
                </a:lnTo>
                <a:lnTo>
                  <a:pt x="126286" y="132246"/>
                </a:lnTo>
                <a:lnTo>
                  <a:pt x="114547" y="143231"/>
                </a:lnTo>
                <a:lnTo>
                  <a:pt x="109702" y="148827"/>
                </a:lnTo>
                <a:lnTo>
                  <a:pt x="105520" y="154463"/>
                </a:lnTo>
                <a:lnTo>
                  <a:pt x="101779" y="160125"/>
                </a:lnTo>
                <a:lnTo>
                  <a:pt x="97380" y="165805"/>
                </a:lnTo>
                <a:lnTo>
                  <a:pt x="92543" y="171497"/>
                </a:lnTo>
                <a:lnTo>
                  <a:pt x="87413" y="177196"/>
                </a:lnTo>
                <a:lnTo>
                  <a:pt x="83040" y="182901"/>
                </a:lnTo>
                <a:lnTo>
                  <a:pt x="79173" y="188608"/>
                </a:lnTo>
                <a:lnTo>
                  <a:pt x="75641" y="194319"/>
                </a:lnTo>
                <a:lnTo>
                  <a:pt x="71383" y="200031"/>
                </a:lnTo>
                <a:lnTo>
                  <a:pt x="66638" y="205744"/>
                </a:lnTo>
                <a:lnTo>
                  <a:pt x="57240" y="216219"/>
                </a:lnTo>
                <a:lnTo>
                  <a:pt x="49887" y="224050"/>
                </a:lnTo>
                <a:lnTo>
                  <a:pt x="46594" y="228424"/>
                </a:lnTo>
                <a:lnTo>
                  <a:pt x="43445" y="233245"/>
                </a:lnTo>
                <a:lnTo>
                  <a:pt x="40394" y="238364"/>
                </a:lnTo>
                <a:lnTo>
                  <a:pt x="37002" y="246592"/>
                </a:lnTo>
                <a:lnTo>
                  <a:pt x="36098" y="250119"/>
                </a:lnTo>
                <a:lnTo>
                  <a:pt x="34543" y="252471"/>
                </a:lnTo>
                <a:lnTo>
                  <a:pt x="32554" y="254039"/>
                </a:lnTo>
                <a:lnTo>
                  <a:pt x="30275" y="255084"/>
                </a:lnTo>
                <a:lnTo>
                  <a:pt x="22517" y="261106"/>
                </a:lnTo>
                <a:lnTo>
                  <a:pt x="16993" y="266224"/>
                </a:lnTo>
                <a:lnTo>
                  <a:pt x="10236" y="272721"/>
                </a:lnTo>
                <a:lnTo>
                  <a:pt x="8729" y="273254"/>
                </a:lnTo>
                <a:lnTo>
                  <a:pt x="4514" y="273846"/>
                </a:lnTo>
                <a:lnTo>
                  <a:pt x="3010" y="274956"/>
                </a:lnTo>
                <a:lnTo>
                  <a:pt x="2007" y="276649"/>
                </a:lnTo>
                <a:lnTo>
                  <a:pt x="396" y="281659"/>
                </a:lnTo>
                <a:lnTo>
                  <a:pt x="1216" y="282070"/>
                </a:lnTo>
                <a:lnTo>
                  <a:pt x="4668" y="282527"/>
                </a:lnTo>
                <a:lnTo>
                  <a:pt x="5017" y="282648"/>
                </a:lnTo>
                <a:lnTo>
                  <a:pt x="849" y="282860"/>
                </a:lnTo>
                <a:lnTo>
                  <a:pt x="566" y="281918"/>
                </a:lnTo>
                <a:lnTo>
                  <a:pt x="1" y="274322"/>
                </a:lnTo>
                <a:lnTo>
                  <a:pt x="0" y="274320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91"/>
          <p:cNvSpPr/>
          <p:nvPr/>
        </p:nvSpPr>
        <p:spPr>
          <a:xfrm>
            <a:off x="4726658" y="1371603"/>
            <a:ext cx="256455" cy="145730"/>
          </a:xfrm>
          <a:custGeom>
            <a:avLst/>
            <a:gdLst/>
            <a:ahLst/>
            <a:cxnLst/>
            <a:rect l="0" t="0" r="0" b="0"/>
            <a:pathLst>
              <a:path w="256455" h="145730">
                <a:moveTo>
                  <a:pt x="8219" y="51432"/>
                </a:moveTo>
                <a:lnTo>
                  <a:pt x="3669" y="51432"/>
                </a:lnTo>
                <a:lnTo>
                  <a:pt x="2328" y="50479"/>
                </a:lnTo>
                <a:lnTo>
                  <a:pt x="1434" y="48892"/>
                </a:lnTo>
                <a:lnTo>
                  <a:pt x="0" y="44051"/>
                </a:lnTo>
                <a:lnTo>
                  <a:pt x="2344" y="40849"/>
                </a:lnTo>
                <a:lnTo>
                  <a:pt x="7058" y="35583"/>
                </a:lnTo>
                <a:lnTo>
                  <a:pt x="12426" y="30120"/>
                </a:lnTo>
                <a:lnTo>
                  <a:pt x="14833" y="28651"/>
                </a:lnTo>
                <a:lnTo>
                  <a:pt x="20049" y="27019"/>
                </a:lnTo>
                <a:lnTo>
                  <a:pt x="21821" y="25632"/>
                </a:lnTo>
                <a:lnTo>
                  <a:pt x="23002" y="23754"/>
                </a:lnTo>
                <a:lnTo>
                  <a:pt x="23789" y="21550"/>
                </a:lnTo>
                <a:lnTo>
                  <a:pt x="25267" y="20080"/>
                </a:lnTo>
                <a:lnTo>
                  <a:pt x="27204" y="19101"/>
                </a:lnTo>
                <a:lnTo>
                  <a:pt x="29448" y="18448"/>
                </a:lnTo>
                <a:lnTo>
                  <a:pt x="34482" y="15182"/>
                </a:lnTo>
                <a:lnTo>
                  <a:pt x="37158" y="12978"/>
                </a:lnTo>
                <a:lnTo>
                  <a:pt x="39894" y="11508"/>
                </a:lnTo>
                <a:lnTo>
                  <a:pt x="45475" y="9875"/>
                </a:lnTo>
                <a:lnTo>
                  <a:pt x="51130" y="6610"/>
                </a:lnTo>
                <a:lnTo>
                  <a:pt x="57970" y="1303"/>
                </a:lnTo>
                <a:lnTo>
                  <a:pt x="61445" y="577"/>
                </a:lnTo>
                <a:lnTo>
                  <a:pt x="68758" y="169"/>
                </a:lnTo>
                <a:lnTo>
                  <a:pt x="76693" y="19"/>
                </a:lnTo>
                <a:lnTo>
                  <a:pt x="88591" y="0"/>
                </a:lnTo>
                <a:lnTo>
                  <a:pt x="91328" y="951"/>
                </a:lnTo>
                <a:lnTo>
                  <a:pt x="96909" y="4548"/>
                </a:lnTo>
                <a:lnTo>
                  <a:pt x="98778" y="6841"/>
                </a:lnTo>
                <a:lnTo>
                  <a:pt x="100024" y="9322"/>
                </a:lnTo>
                <a:lnTo>
                  <a:pt x="102024" y="15597"/>
                </a:lnTo>
                <a:lnTo>
                  <a:pt x="102298" y="18995"/>
                </a:lnTo>
                <a:lnTo>
                  <a:pt x="102371" y="21235"/>
                </a:lnTo>
                <a:lnTo>
                  <a:pt x="103372" y="23680"/>
                </a:lnTo>
                <a:lnTo>
                  <a:pt x="104992" y="26263"/>
                </a:lnTo>
                <a:lnTo>
                  <a:pt x="107024" y="28938"/>
                </a:lnTo>
                <a:lnTo>
                  <a:pt x="108379" y="31673"/>
                </a:lnTo>
                <a:lnTo>
                  <a:pt x="109282" y="34449"/>
                </a:lnTo>
                <a:lnTo>
                  <a:pt x="109885" y="37252"/>
                </a:lnTo>
                <a:lnTo>
                  <a:pt x="109334" y="40074"/>
                </a:lnTo>
                <a:lnTo>
                  <a:pt x="108014" y="42907"/>
                </a:lnTo>
                <a:lnTo>
                  <a:pt x="106182" y="45749"/>
                </a:lnTo>
                <a:lnTo>
                  <a:pt x="104960" y="48596"/>
                </a:lnTo>
                <a:lnTo>
                  <a:pt x="104145" y="51446"/>
                </a:lnTo>
                <a:lnTo>
                  <a:pt x="103602" y="54299"/>
                </a:lnTo>
                <a:lnTo>
                  <a:pt x="103240" y="57153"/>
                </a:lnTo>
                <a:lnTo>
                  <a:pt x="102999" y="60008"/>
                </a:lnTo>
                <a:lnTo>
                  <a:pt x="102838" y="62864"/>
                </a:lnTo>
                <a:lnTo>
                  <a:pt x="101779" y="65721"/>
                </a:lnTo>
                <a:lnTo>
                  <a:pt x="100120" y="68578"/>
                </a:lnTo>
                <a:lnTo>
                  <a:pt x="98061" y="71435"/>
                </a:lnTo>
                <a:lnTo>
                  <a:pt x="96689" y="74292"/>
                </a:lnTo>
                <a:lnTo>
                  <a:pt x="95774" y="77149"/>
                </a:lnTo>
                <a:lnTo>
                  <a:pt x="95163" y="80007"/>
                </a:lnTo>
                <a:lnTo>
                  <a:pt x="93805" y="82864"/>
                </a:lnTo>
                <a:lnTo>
                  <a:pt x="91946" y="85722"/>
                </a:lnTo>
                <a:lnTo>
                  <a:pt x="89754" y="88579"/>
                </a:lnTo>
                <a:lnTo>
                  <a:pt x="87341" y="91437"/>
                </a:lnTo>
                <a:lnTo>
                  <a:pt x="84780" y="94294"/>
                </a:lnTo>
                <a:lnTo>
                  <a:pt x="82119" y="97152"/>
                </a:lnTo>
                <a:lnTo>
                  <a:pt x="80346" y="100009"/>
                </a:lnTo>
                <a:lnTo>
                  <a:pt x="79163" y="102866"/>
                </a:lnTo>
                <a:lnTo>
                  <a:pt x="78375" y="105724"/>
                </a:lnTo>
                <a:lnTo>
                  <a:pt x="75945" y="108582"/>
                </a:lnTo>
                <a:lnTo>
                  <a:pt x="72419" y="111439"/>
                </a:lnTo>
                <a:lnTo>
                  <a:pt x="62176" y="118318"/>
                </a:lnTo>
                <a:lnTo>
                  <a:pt x="61335" y="119835"/>
                </a:lnTo>
                <a:lnTo>
                  <a:pt x="60401" y="124061"/>
                </a:lnTo>
                <a:lnTo>
                  <a:pt x="59200" y="125568"/>
                </a:lnTo>
                <a:lnTo>
                  <a:pt x="57446" y="126574"/>
                </a:lnTo>
                <a:lnTo>
                  <a:pt x="55325" y="127244"/>
                </a:lnTo>
                <a:lnTo>
                  <a:pt x="53911" y="128643"/>
                </a:lnTo>
                <a:lnTo>
                  <a:pt x="52967" y="130528"/>
                </a:lnTo>
                <a:lnTo>
                  <a:pt x="51454" y="135847"/>
                </a:lnTo>
                <a:lnTo>
                  <a:pt x="51247" y="139115"/>
                </a:lnTo>
                <a:lnTo>
                  <a:pt x="51082" y="145695"/>
                </a:lnTo>
                <a:lnTo>
                  <a:pt x="51082" y="145728"/>
                </a:lnTo>
                <a:lnTo>
                  <a:pt x="71232" y="145729"/>
                </a:lnTo>
                <a:lnTo>
                  <a:pt x="74993" y="144777"/>
                </a:lnTo>
                <a:lnTo>
                  <a:pt x="79405" y="143189"/>
                </a:lnTo>
                <a:lnTo>
                  <a:pt x="84251" y="141178"/>
                </a:lnTo>
                <a:lnTo>
                  <a:pt x="89387" y="139838"/>
                </a:lnTo>
                <a:lnTo>
                  <a:pt x="94716" y="138944"/>
                </a:lnTo>
                <a:lnTo>
                  <a:pt x="100174" y="138348"/>
                </a:lnTo>
                <a:lnTo>
                  <a:pt x="105717" y="137951"/>
                </a:lnTo>
                <a:lnTo>
                  <a:pt x="111318" y="137686"/>
                </a:lnTo>
                <a:lnTo>
                  <a:pt x="122621" y="137392"/>
                </a:lnTo>
                <a:lnTo>
                  <a:pt x="133994" y="137261"/>
                </a:lnTo>
                <a:lnTo>
                  <a:pt x="139694" y="136274"/>
                </a:lnTo>
                <a:lnTo>
                  <a:pt x="145400" y="134663"/>
                </a:lnTo>
                <a:lnTo>
                  <a:pt x="151107" y="132637"/>
                </a:lnTo>
                <a:lnTo>
                  <a:pt x="156818" y="131286"/>
                </a:lnTo>
                <a:lnTo>
                  <a:pt x="162530" y="130385"/>
                </a:lnTo>
                <a:lnTo>
                  <a:pt x="168243" y="129785"/>
                </a:lnTo>
                <a:lnTo>
                  <a:pt x="173957" y="129385"/>
                </a:lnTo>
                <a:lnTo>
                  <a:pt x="179671" y="129118"/>
                </a:lnTo>
                <a:lnTo>
                  <a:pt x="191100" y="128821"/>
                </a:lnTo>
                <a:lnTo>
                  <a:pt x="256454" y="128584"/>
                </a:lnTo>
                <a:lnTo>
                  <a:pt x="239676" y="1285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92"/>
          <p:cNvSpPr/>
          <p:nvPr/>
        </p:nvSpPr>
        <p:spPr>
          <a:xfrm>
            <a:off x="3766215" y="1860232"/>
            <a:ext cx="68550" cy="308611"/>
          </a:xfrm>
          <a:custGeom>
            <a:avLst/>
            <a:gdLst/>
            <a:ahLst/>
            <a:cxnLst/>
            <a:rect l="0" t="0" r="0" b="0"/>
            <a:pathLst>
              <a:path w="68550" h="308611">
                <a:moveTo>
                  <a:pt x="8542" y="0"/>
                </a:moveTo>
                <a:lnTo>
                  <a:pt x="1161" y="0"/>
                </a:lnTo>
                <a:lnTo>
                  <a:pt x="764" y="953"/>
                </a:lnTo>
                <a:lnTo>
                  <a:pt x="39" y="8731"/>
                </a:lnTo>
                <a:lnTo>
                  <a:pt x="0" y="12770"/>
                </a:lnTo>
                <a:lnTo>
                  <a:pt x="943" y="15181"/>
                </a:lnTo>
                <a:lnTo>
                  <a:pt x="2523" y="17741"/>
                </a:lnTo>
                <a:lnTo>
                  <a:pt x="4530" y="20400"/>
                </a:lnTo>
                <a:lnTo>
                  <a:pt x="5867" y="24077"/>
                </a:lnTo>
                <a:lnTo>
                  <a:pt x="7353" y="33244"/>
                </a:lnTo>
                <a:lnTo>
                  <a:pt x="8013" y="41127"/>
                </a:lnTo>
                <a:lnTo>
                  <a:pt x="8307" y="48759"/>
                </a:lnTo>
                <a:lnTo>
                  <a:pt x="8511" y="74695"/>
                </a:lnTo>
                <a:lnTo>
                  <a:pt x="9474" y="80277"/>
                </a:lnTo>
                <a:lnTo>
                  <a:pt x="11068" y="85903"/>
                </a:lnTo>
                <a:lnTo>
                  <a:pt x="13084" y="91559"/>
                </a:lnTo>
                <a:lnTo>
                  <a:pt x="15380" y="97234"/>
                </a:lnTo>
                <a:lnTo>
                  <a:pt x="17863" y="102923"/>
                </a:lnTo>
                <a:lnTo>
                  <a:pt x="20471" y="108620"/>
                </a:lnTo>
                <a:lnTo>
                  <a:pt x="22209" y="114324"/>
                </a:lnTo>
                <a:lnTo>
                  <a:pt x="23369" y="120031"/>
                </a:lnTo>
                <a:lnTo>
                  <a:pt x="24142" y="125740"/>
                </a:lnTo>
                <a:lnTo>
                  <a:pt x="24657" y="132404"/>
                </a:lnTo>
                <a:lnTo>
                  <a:pt x="25000" y="139705"/>
                </a:lnTo>
                <a:lnTo>
                  <a:pt x="25229" y="147429"/>
                </a:lnTo>
                <a:lnTo>
                  <a:pt x="26334" y="154484"/>
                </a:lnTo>
                <a:lnTo>
                  <a:pt x="28024" y="161092"/>
                </a:lnTo>
                <a:lnTo>
                  <a:pt x="30102" y="167402"/>
                </a:lnTo>
                <a:lnTo>
                  <a:pt x="31488" y="173514"/>
                </a:lnTo>
                <a:lnTo>
                  <a:pt x="32412" y="179493"/>
                </a:lnTo>
                <a:lnTo>
                  <a:pt x="33028" y="185385"/>
                </a:lnTo>
                <a:lnTo>
                  <a:pt x="33438" y="191217"/>
                </a:lnTo>
                <a:lnTo>
                  <a:pt x="33712" y="197011"/>
                </a:lnTo>
                <a:lnTo>
                  <a:pt x="33895" y="202778"/>
                </a:lnTo>
                <a:lnTo>
                  <a:pt x="34969" y="208528"/>
                </a:lnTo>
                <a:lnTo>
                  <a:pt x="36638" y="214266"/>
                </a:lnTo>
                <a:lnTo>
                  <a:pt x="38702" y="219997"/>
                </a:lnTo>
                <a:lnTo>
                  <a:pt x="40079" y="225722"/>
                </a:lnTo>
                <a:lnTo>
                  <a:pt x="40996" y="231444"/>
                </a:lnTo>
                <a:lnTo>
                  <a:pt x="41609" y="237164"/>
                </a:lnTo>
                <a:lnTo>
                  <a:pt x="42969" y="241929"/>
                </a:lnTo>
                <a:lnTo>
                  <a:pt x="44828" y="246059"/>
                </a:lnTo>
                <a:lnTo>
                  <a:pt x="47020" y="249764"/>
                </a:lnTo>
                <a:lnTo>
                  <a:pt x="48482" y="254139"/>
                </a:lnTo>
                <a:lnTo>
                  <a:pt x="49456" y="258961"/>
                </a:lnTo>
                <a:lnTo>
                  <a:pt x="50538" y="268446"/>
                </a:lnTo>
                <a:lnTo>
                  <a:pt x="51020" y="275837"/>
                </a:lnTo>
                <a:lnTo>
                  <a:pt x="52100" y="279141"/>
                </a:lnTo>
                <a:lnTo>
                  <a:pt x="53773" y="282297"/>
                </a:lnTo>
                <a:lnTo>
                  <a:pt x="55842" y="285353"/>
                </a:lnTo>
                <a:lnTo>
                  <a:pt x="57220" y="288343"/>
                </a:lnTo>
                <a:lnTo>
                  <a:pt x="59160" y="296149"/>
                </a:lnTo>
                <a:lnTo>
                  <a:pt x="59614" y="298309"/>
                </a:lnTo>
                <a:lnTo>
                  <a:pt x="60687" y="299838"/>
                </a:lnTo>
                <a:lnTo>
                  <a:pt x="62355" y="301810"/>
                </a:lnTo>
                <a:lnTo>
                  <a:pt x="68549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93"/>
          <p:cNvSpPr/>
          <p:nvPr/>
        </p:nvSpPr>
        <p:spPr>
          <a:xfrm>
            <a:off x="3723322" y="1980247"/>
            <a:ext cx="240031" cy="68581"/>
          </a:xfrm>
          <a:custGeom>
            <a:avLst/>
            <a:gdLst/>
            <a:ahLst/>
            <a:cxnLst/>
            <a:rect l="0" t="0" r="0" b="0"/>
            <a:pathLst>
              <a:path w="240031" h="68581">
                <a:moveTo>
                  <a:pt x="0" y="68580"/>
                </a:moveTo>
                <a:lnTo>
                  <a:pt x="0" y="61199"/>
                </a:lnTo>
                <a:lnTo>
                  <a:pt x="953" y="60802"/>
                </a:lnTo>
                <a:lnTo>
                  <a:pt x="4551" y="60361"/>
                </a:lnTo>
                <a:lnTo>
                  <a:pt x="5891" y="59290"/>
                </a:lnTo>
                <a:lnTo>
                  <a:pt x="6785" y="57624"/>
                </a:lnTo>
                <a:lnTo>
                  <a:pt x="7381" y="55561"/>
                </a:lnTo>
                <a:lnTo>
                  <a:pt x="9683" y="54186"/>
                </a:lnTo>
                <a:lnTo>
                  <a:pt x="13123" y="53269"/>
                </a:lnTo>
                <a:lnTo>
                  <a:pt x="17321" y="52657"/>
                </a:lnTo>
                <a:lnTo>
                  <a:pt x="24525" y="51978"/>
                </a:lnTo>
                <a:lnTo>
                  <a:pt x="27781" y="51797"/>
                </a:lnTo>
                <a:lnTo>
                  <a:pt x="30903" y="50724"/>
                </a:lnTo>
                <a:lnTo>
                  <a:pt x="33937" y="49056"/>
                </a:lnTo>
                <a:lnTo>
                  <a:pt x="36912" y="46992"/>
                </a:lnTo>
                <a:lnTo>
                  <a:pt x="41753" y="45615"/>
                </a:lnTo>
                <a:lnTo>
                  <a:pt x="47838" y="44698"/>
                </a:lnTo>
                <a:lnTo>
                  <a:pt x="54752" y="44086"/>
                </a:lnTo>
                <a:lnTo>
                  <a:pt x="61266" y="42726"/>
                </a:lnTo>
                <a:lnTo>
                  <a:pt x="67514" y="40866"/>
                </a:lnTo>
                <a:lnTo>
                  <a:pt x="73585" y="38674"/>
                </a:lnTo>
                <a:lnTo>
                  <a:pt x="79536" y="37213"/>
                </a:lnTo>
                <a:lnTo>
                  <a:pt x="85409" y="36239"/>
                </a:lnTo>
                <a:lnTo>
                  <a:pt x="91229" y="35589"/>
                </a:lnTo>
                <a:lnTo>
                  <a:pt x="97968" y="34204"/>
                </a:lnTo>
                <a:lnTo>
                  <a:pt x="105317" y="32327"/>
                </a:lnTo>
                <a:lnTo>
                  <a:pt x="113073" y="30124"/>
                </a:lnTo>
                <a:lnTo>
                  <a:pt x="120150" y="28655"/>
                </a:lnTo>
                <a:lnTo>
                  <a:pt x="126772" y="27676"/>
                </a:lnTo>
                <a:lnTo>
                  <a:pt x="133092" y="27023"/>
                </a:lnTo>
                <a:lnTo>
                  <a:pt x="139210" y="25635"/>
                </a:lnTo>
                <a:lnTo>
                  <a:pt x="145194" y="23758"/>
                </a:lnTo>
                <a:lnTo>
                  <a:pt x="151089" y="21554"/>
                </a:lnTo>
                <a:lnTo>
                  <a:pt x="157876" y="20084"/>
                </a:lnTo>
                <a:lnTo>
                  <a:pt x="165258" y="19104"/>
                </a:lnTo>
                <a:lnTo>
                  <a:pt x="173037" y="18451"/>
                </a:lnTo>
                <a:lnTo>
                  <a:pt x="180128" y="17063"/>
                </a:lnTo>
                <a:lnTo>
                  <a:pt x="186761" y="15186"/>
                </a:lnTo>
                <a:lnTo>
                  <a:pt x="193087" y="12981"/>
                </a:lnTo>
                <a:lnTo>
                  <a:pt x="199210" y="11512"/>
                </a:lnTo>
                <a:lnTo>
                  <a:pt x="205196" y="10532"/>
                </a:lnTo>
                <a:lnTo>
                  <a:pt x="211092" y="9879"/>
                </a:lnTo>
                <a:lnTo>
                  <a:pt x="215976" y="8491"/>
                </a:lnTo>
                <a:lnTo>
                  <a:pt x="220184" y="6613"/>
                </a:lnTo>
                <a:lnTo>
                  <a:pt x="223942" y="4409"/>
                </a:lnTo>
                <a:lnTo>
                  <a:pt x="227399" y="2939"/>
                </a:lnTo>
                <a:lnTo>
                  <a:pt x="230657" y="1959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94"/>
          <p:cNvSpPr/>
          <p:nvPr/>
        </p:nvSpPr>
        <p:spPr>
          <a:xfrm>
            <a:off x="4014787" y="1937385"/>
            <a:ext cx="85726" cy="214313"/>
          </a:xfrm>
          <a:custGeom>
            <a:avLst/>
            <a:gdLst/>
            <a:ahLst/>
            <a:cxnLst/>
            <a:rect l="0" t="0" r="0" b="0"/>
            <a:pathLst>
              <a:path w="85726" h="21431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778" y="6844"/>
                </a:lnTo>
                <a:lnTo>
                  <a:pt x="8219" y="11931"/>
                </a:lnTo>
                <a:lnTo>
                  <a:pt x="8337" y="15574"/>
                </a:lnTo>
                <a:lnTo>
                  <a:pt x="8468" y="24702"/>
                </a:lnTo>
                <a:lnTo>
                  <a:pt x="9455" y="29803"/>
                </a:lnTo>
                <a:lnTo>
                  <a:pt x="11066" y="35108"/>
                </a:lnTo>
                <a:lnTo>
                  <a:pt x="13093" y="40550"/>
                </a:lnTo>
                <a:lnTo>
                  <a:pt x="14444" y="45131"/>
                </a:lnTo>
                <a:lnTo>
                  <a:pt x="15344" y="49137"/>
                </a:lnTo>
                <a:lnTo>
                  <a:pt x="15944" y="52760"/>
                </a:lnTo>
                <a:lnTo>
                  <a:pt x="16344" y="57081"/>
                </a:lnTo>
                <a:lnTo>
                  <a:pt x="16611" y="61866"/>
                </a:lnTo>
                <a:lnTo>
                  <a:pt x="16789" y="66962"/>
                </a:lnTo>
                <a:lnTo>
                  <a:pt x="17860" y="72263"/>
                </a:lnTo>
                <a:lnTo>
                  <a:pt x="19527" y="77703"/>
                </a:lnTo>
                <a:lnTo>
                  <a:pt x="21591" y="83234"/>
                </a:lnTo>
                <a:lnTo>
                  <a:pt x="23919" y="88827"/>
                </a:lnTo>
                <a:lnTo>
                  <a:pt x="26423" y="94460"/>
                </a:lnTo>
                <a:lnTo>
                  <a:pt x="29046" y="100121"/>
                </a:lnTo>
                <a:lnTo>
                  <a:pt x="30794" y="105800"/>
                </a:lnTo>
                <a:lnTo>
                  <a:pt x="31959" y="111490"/>
                </a:lnTo>
                <a:lnTo>
                  <a:pt x="32736" y="117189"/>
                </a:lnTo>
                <a:lnTo>
                  <a:pt x="34207" y="122894"/>
                </a:lnTo>
                <a:lnTo>
                  <a:pt x="36140" y="128601"/>
                </a:lnTo>
                <a:lnTo>
                  <a:pt x="38381" y="134312"/>
                </a:lnTo>
                <a:lnTo>
                  <a:pt x="39874" y="140023"/>
                </a:lnTo>
                <a:lnTo>
                  <a:pt x="40870" y="145736"/>
                </a:lnTo>
                <a:lnTo>
                  <a:pt x="41535" y="151450"/>
                </a:lnTo>
                <a:lnTo>
                  <a:pt x="42930" y="156212"/>
                </a:lnTo>
                <a:lnTo>
                  <a:pt x="44812" y="160338"/>
                </a:lnTo>
                <a:lnTo>
                  <a:pt x="47020" y="164042"/>
                </a:lnTo>
                <a:lnTo>
                  <a:pt x="49444" y="168416"/>
                </a:lnTo>
                <a:lnTo>
                  <a:pt x="54677" y="178356"/>
                </a:lnTo>
                <a:lnTo>
                  <a:pt x="56454" y="182722"/>
                </a:lnTo>
                <a:lnTo>
                  <a:pt x="57639" y="186584"/>
                </a:lnTo>
                <a:lnTo>
                  <a:pt x="58428" y="190112"/>
                </a:lnTo>
                <a:lnTo>
                  <a:pt x="59907" y="193416"/>
                </a:lnTo>
                <a:lnTo>
                  <a:pt x="61845" y="196571"/>
                </a:lnTo>
                <a:lnTo>
                  <a:pt x="67250" y="203929"/>
                </a:lnTo>
                <a:lnTo>
                  <a:pt x="68646" y="205485"/>
                </a:lnTo>
                <a:lnTo>
                  <a:pt x="72737" y="209754"/>
                </a:lnTo>
                <a:lnTo>
                  <a:pt x="75161" y="211273"/>
                </a:lnTo>
                <a:lnTo>
                  <a:pt x="77730" y="212286"/>
                </a:lnTo>
                <a:lnTo>
                  <a:pt x="85725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95"/>
          <p:cNvSpPr/>
          <p:nvPr/>
        </p:nvSpPr>
        <p:spPr>
          <a:xfrm>
            <a:off x="4147008" y="1945967"/>
            <a:ext cx="210680" cy="180010"/>
          </a:xfrm>
          <a:custGeom>
            <a:avLst/>
            <a:gdLst/>
            <a:ahLst/>
            <a:cxnLst/>
            <a:rect l="0" t="0" r="0" b="0"/>
            <a:pathLst>
              <a:path w="210680" h="180010">
                <a:moveTo>
                  <a:pt x="4939" y="59997"/>
                </a:moveTo>
                <a:lnTo>
                  <a:pt x="388" y="59997"/>
                </a:lnTo>
                <a:lnTo>
                  <a:pt x="0" y="59045"/>
                </a:lnTo>
                <a:lnTo>
                  <a:pt x="694" y="57458"/>
                </a:lnTo>
                <a:lnTo>
                  <a:pt x="4101" y="52617"/>
                </a:lnTo>
                <a:lnTo>
                  <a:pt x="4380" y="50314"/>
                </a:lnTo>
                <a:lnTo>
                  <a:pt x="4566" y="46875"/>
                </a:lnTo>
                <a:lnTo>
                  <a:pt x="4690" y="42676"/>
                </a:lnTo>
                <a:lnTo>
                  <a:pt x="5726" y="39878"/>
                </a:lnTo>
                <a:lnTo>
                  <a:pt x="7369" y="38012"/>
                </a:lnTo>
                <a:lnTo>
                  <a:pt x="9416" y="36768"/>
                </a:lnTo>
                <a:lnTo>
                  <a:pt x="10781" y="34986"/>
                </a:lnTo>
                <a:lnTo>
                  <a:pt x="11691" y="32846"/>
                </a:lnTo>
                <a:lnTo>
                  <a:pt x="12298" y="30466"/>
                </a:lnTo>
                <a:lnTo>
                  <a:pt x="15512" y="25283"/>
                </a:lnTo>
                <a:lnTo>
                  <a:pt x="20115" y="19804"/>
                </a:lnTo>
                <a:lnTo>
                  <a:pt x="25337" y="14194"/>
                </a:lnTo>
                <a:lnTo>
                  <a:pt x="28062" y="12317"/>
                </a:lnTo>
                <a:lnTo>
                  <a:pt x="33631" y="10231"/>
                </a:lnTo>
                <a:lnTo>
                  <a:pt x="39281" y="6764"/>
                </a:lnTo>
                <a:lnTo>
                  <a:pt x="42121" y="4506"/>
                </a:lnTo>
                <a:lnTo>
                  <a:pt x="45919" y="3001"/>
                </a:lnTo>
                <a:lnTo>
                  <a:pt x="50357" y="1997"/>
                </a:lnTo>
                <a:lnTo>
                  <a:pt x="55220" y="1328"/>
                </a:lnTo>
                <a:lnTo>
                  <a:pt x="59415" y="882"/>
                </a:lnTo>
                <a:lnTo>
                  <a:pt x="63164" y="585"/>
                </a:lnTo>
                <a:lnTo>
                  <a:pt x="66616" y="387"/>
                </a:lnTo>
                <a:lnTo>
                  <a:pt x="72991" y="166"/>
                </a:lnTo>
                <a:lnTo>
                  <a:pt x="84475" y="42"/>
                </a:lnTo>
                <a:lnTo>
                  <a:pt x="100871" y="0"/>
                </a:lnTo>
                <a:lnTo>
                  <a:pt x="104136" y="949"/>
                </a:lnTo>
                <a:lnTo>
                  <a:pt x="110304" y="4544"/>
                </a:lnTo>
                <a:lnTo>
                  <a:pt x="112330" y="6836"/>
                </a:lnTo>
                <a:lnTo>
                  <a:pt x="113681" y="9316"/>
                </a:lnTo>
                <a:lnTo>
                  <a:pt x="114581" y="11923"/>
                </a:lnTo>
                <a:lnTo>
                  <a:pt x="118121" y="17358"/>
                </a:lnTo>
                <a:lnTo>
                  <a:pt x="120399" y="20142"/>
                </a:lnTo>
                <a:lnTo>
                  <a:pt x="121917" y="23902"/>
                </a:lnTo>
                <a:lnTo>
                  <a:pt x="122930" y="28314"/>
                </a:lnTo>
                <a:lnTo>
                  <a:pt x="123604" y="33160"/>
                </a:lnTo>
                <a:lnTo>
                  <a:pt x="124054" y="37343"/>
                </a:lnTo>
                <a:lnTo>
                  <a:pt x="124354" y="41085"/>
                </a:lnTo>
                <a:lnTo>
                  <a:pt x="124554" y="44532"/>
                </a:lnTo>
                <a:lnTo>
                  <a:pt x="123735" y="48734"/>
                </a:lnTo>
                <a:lnTo>
                  <a:pt x="122236" y="53441"/>
                </a:lnTo>
                <a:lnTo>
                  <a:pt x="120285" y="58484"/>
                </a:lnTo>
                <a:lnTo>
                  <a:pt x="118031" y="63751"/>
                </a:lnTo>
                <a:lnTo>
                  <a:pt x="112987" y="74683"/>
                </a:lnTo>
                <a:lnTo>
                  <a:pt x="110309" y="79313"/>
                </a:lnTo>
                <a:lnTo>
                  <a:pt x="107571" y="83352"/>
                </a:lnTo>
                <a:lnTo>
                  <a:pt x="104792" y="86997"/>
                </a:lnTo>
                <a:lnTo>
                  <a:pt x="102940" y="91332"/>
                </a:lnTo>
                <a:lnTo>
                  <a:pt x="101706" y="96127"/>
                </a:lnTo>
                <a:lnTo>
                  <a:pt x="100883" y="101229"/>
                </a:lnTo>
                <a:lnTo>
                  <a:pt x="99382" y="105583"/>
                </a:lnTo>
                <a:lnTo>
                  <a:pt x="97428" y="109438"/>
                </a:lnTo>
                <a:lnTo>
                  <a:pt x="95174" y="112960"/>
                </a:lnTo>
                <a:lnTo>
                  <a:pt x="93670" y="117214"/>
                </a:lnTo>
                <a:lnTo>
                  <a:pt x="92668" y="121954"/>
                </a:lnTo>
                <a:lnTo>
                  <a:pt x="92000" y="127019"/>
                </a:lnTo>
                <a:lnTo>
                  <a:pt x="90602" y="131349"/>
                </a:lnTo>
                <a:lnTo>
                  <a:pt x="88718" y="135188"/>
                </a:lnTo>
                <a:lnTo>
                  <a:pt x="86509" y="138699"/>
                </a:lnTo>
                <a:lnTo>
                  <a:pt x="85037" y="141993"/>
                </a:lnTo>
                <a:lnTo>
                  <a:pt x="84055" y="145141"/>
                </a:lnTo>
                <a:lnTo>
                  <a:pt x="83400" y="148192"/>
                </a:lnTo>
                <a:lnTo>
                  <a:pt x="83917" y="151179"/>
                </a:lnTo>
                <a:lnTo>
                  <a:pt x="85213" y="154123"/>
                </a:lnTo>
                <a:lnTo>
                  <a:pt x="87030" y="157038"/>
                </a:lnTo>
                <a:lnTo>
                  <a:pt x="88242" y="159933"/>
                </a:lnTo>
                <a:lnTo>
                  <a:pt x="89049" y="162817"/>
                </a:lnTo>
                <a:lnTo>
                  <a:pt x="89587" y="165691"/>
                </a:lnTo>
                <a:lnTo>
                  <a:pt x="90898" y="168560"/>
                </a:lnTo>
                <a:lnTo>
                  <a:pt x="92725" y="171425"/>
                </a:lnTo>
                <a:lnTo>
                  <a:pt x="97950" y="178316"/>
                </a:lnTo>
                <a:lnTo>
                  <a:pt x="99332" y="178882"/>
                </a:lnTo>
                <a:lnTo>
                  <a:pt x="105826" y="179678"/>
                </a:lnTo>
                <a:lnTo>
                  <a:pt x="111056" y="179864"/>
                </a:lnTo>
                <a:lnTo>
                  <a:pt x="149164" y="180009"/>
                </a:lnTo>
                <a:lnTo>
                  <a:pt x="153476" y="179057"/>
                </a:lnTo>
                <a:lnTo>
                  <a:pt x="157304" y="177471"/>
                </a:lnTo>
                <a:lnTo>
                  <a:pt x="160808" y="175461"/>
                </a:lnTo>
                <a:lnTo>
                  <a:pt x="169782" y="170687"/>
                </a:lnTo>
                <a:lnTo>
                  <a:pt x="174842" y="168081"/>
                </a:lnTo>
                <a:lnTo>
                  <a:pt x="179167" y="165390"/>
                </a:lnTo>
                <a:lnTo>
                  <a:pt x="183004" y="162644"/>
                </a:lnTo>
                <a:lnTo>
                  <a:pt x="186514" y="159861"/>
                </a:lnTo>
                <a:lnTo>
                  <a:pt x="192954" y="156769"/>
                </a:lnTo>
                <a:lnTo>
                  <a:pt x="196005" y="155944"/>
                </a:lnTo>
                <a:lnTo>
                  <a:pt x="201935" y="152488"/>
                </a:lnTo>
                <a:lnTo>
                  <a:pt x="210679" y="1457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96"/>
          <p:cNvSpPr/>
          <p:nvPr/>
        </p:nvSpPr>
        <p:spPr>
          <a:xfrm>
            <a:off x="4426267" y="1988924"/>
            <a:ext cx="162879" cy="137057"/>
          </a:xfrm>
          <a:custGeom>
            <a:avLst/>
            <a:gdLst/>
            <a:ahLst/>
            <a:cxnLst/>
            <a:rect l="0" t="0" r="0" b="0"/>
            <a:pathLst>
              <a:path w="162879" h="137057">
                <a:moveTo>
                  <a:pt x="0" y="8468"/>
                </a:moveTo>
                <a:lnTo>
                  <a:pt x="0" y="0"/>
                </a:lnTo>
                <a:lnTo>
                  <a:pt x="0" y="12669"/>
                </a:lnTo>
                <a:lnTo>
                  <a:pt x="953" y="14126"/>
                </a:lnTo>
                <a:lnTo>
                  <a:pt x="2540" y="15097"/>
                </a:lnTo>
                <a:lnTo>
                  <a:pt x="4551" y="15745"/>
                </a:lnTo>
                <a:lnTo>
                  <a:pt x="5891" y="17129"/>
                </a:lnTo>
                <a:lnTo>
                  <a:pt x="6785" y="19005"/>
                </a:lnTo>
                <a:lnTo>
                  <a:pt x="7381" y="21208"/>
                </a:lnTo>
                <a:lnTo>
                  <a:pt x="8730" y="23629"/>
                </a:lnTo>
                <a:lnTo>
                  <a:pt x="10583" y="26195"/>
                </a:lnTo>
                <a:lnTo>
                  <a:pt x="12770" y="28859"/>
                </a:lnTo>
                <a:lnTo>
                  <a:pt x="15181" y="32539"/>
                </a:lnTo>
                <a:lnTo>
                  <a:pt x="17741" y="36898"/>
                </a:lnTo>
                <a:lnTo>
                  <a:pt x="20400" y="41709"/>
                </a:lnTo>
                <a:lnTo>
                  <a:pt x="22172" y="45869"/>
                </a:lnTo>
                <a:lnTo>
                  <a:pt x="23354" y="49594"/>
                </a:lnTo>
                <a:lnTo>
                  <a:pt x="24142" y="53031"/>
                </a:lnTo>
                <a:lnTo>
                  <a:pt x="25620" y="56274"/>
                </a:lnTo>
                <a:lnTo>
                  <a:pt x="27557" y="59389"/>
                </a:lnTo>
                <a:lnTo>
                  <a:pt x="29802" y="62418"/>
                </a:lnTo>
                <a:lnTo>
                  <a:pt x="33203" y="65389"/>
                </a:lnTo>
                <a:lnTo>
                  <a:pt x="37376" y="68323"/>
                </a:lnTo>
                <a:lnTo>
                  <a:pt x="42062" y="71232"/>
                </a:lnTo>
                <a:lnTo>
                  <a:pt x="46139" y="74123"/>
                </a:lnTo>
                <a:lnTo>
                  <a:pt x="49809" y="77003"/>
                </a:lnTo>
                <a:lnTo>
                  <a:pt x="53209" y="79876"/>
                </a:lnTo>
                <a:lnTo>
                  <a:pt x="57380" y="82743"/>
                </a:lnTo>
                <a:lnTo>
                  <a:pt x="62066" y="85607"/>
                </a:lnTo>
                <a:lnTo>
                  <a:pt x="67095" y="88469"/>
                </a:lnTo>
                <a:lnTo>
                  <a:pt x="71400" y="90377"/>
                </a:lnTo>
                <a:lnTo>
                  <a:pt x="75222" y="91649"/>
                </a:lnTo>
                <a:lnTo>
                  <a:pt x="78723" y="92497"/>
                </a:lnTo>
                <a:lnTo>
                  <a:pt x="82962" y="94015"/>
                </a:lnTo>
                <a:lnTo>
                  <a:pt x="87693" y="95979"/>
                </a:lnTo>
                <a:lnTo>
                  <a:pt x="92752" y="98242"/>
                </a:lnTo>
                <a:lnTo>
                  <a:pt x="97077" y="100702"/>
                </a:lnTo>
                <a:lnTo>
                  <a:pt x="100913" y="103295"/>
                </a:lnTo>
                <a:lnTo>
                  <a:pt x="104423" y="105976"/>
                </a:lnTo>
                <a:lnTo>
                  <a:pt x="108668" y="107763"/>
                </a:lnTo>
                <a:lnTo>
                  <a:pt x="113403" y="108955"/>
                </a:lnTo>
                <a:lnTo>
                  <a:pt x="118465" y="109749"/>
                </a:lnTo>
                <a:lnTo>
                  <a:pt x="122791" y="110279"/>
                </a:lnTo>
                <a:lnTo>
                  <a:pt x="126629" y="110632"/>
                </a:lnTo>
                <a:lnTo>
                  <a:pt x="130139" y="110867"/>
                </a:lnTo>
                <a:lnTo>
                  <a:pt x="133432" y="113882"/>
                </a:lnTo>
                <a:lnTo>
                  <a:pt x="136580" y="118749"/>
                </a:lnTo>
                <a:lnTo>
                  <a:pt x="139631" y="124851"/>
                </a:lnTo>
                <a:lnTo>
                  <a:pt x="142617" y="128919"/>
                </a:lnTo>
                <a:lnTo>
                  <a:pt x="145560" y="131631"/>
                </a:lnTo>
                <a:lnTo>
                  <a:pt x="148475" y="133440"/>
                </a:lnTo>
                <a:lnTo>
                  <a:pt x="151371" y="134645"/>
                </a:lnTo>
                <a:lnTo>
                  <a:pt x="154254" y="135449"/>
                </a:lnTo>
                <a:lnTo>
                  <a:pt x="162878" y="1370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97"/>
          <p:cNvSpPr/>
          <p:nvPr/>
        </p:nvSpPr>
        <p:spPr>
          <a:xfrm>
            <a:off x="4452101" y="1980278"/>
            <a:ext cx="94182" cy="162848"/>
          </a:xfrm>
          <a:custGeom>
            <a:avLst/>
            <a:gdLst/>
            <a:ahLst/>
            <a:cxnLst/>
            <a:rect l="0" t="0" r="0" b="0"/>
            <a:pathLst>
              <a:path w="94182" h="162848">
                <a:moveTo>
                  <a:pt x="94181" y="8542"/>
                </a:moveTo>
                <a:lnTo>
                  <a:pt x="85962" y="322"/>
                </a:lnTo>
                <a:lnTo>
                  <a:pt x="83226" y="126"/>
                </a:lnTo>
                <a:lnTo>
                  <a:pt x="78259" y="0"/>
                </a:lnTo>
                <a:lnTo>
                  <a:pt x="77851" y="942"/>
                </a:lnTo>
                <a:lnTo>
                  <a:pt x="77398" y="4529"/>
                </a:lnTo>
                <a:lnTo>
                  <a:pt x="77197" y="9298"/>
                </a:lnTo>
                <a:lnTo>
                  <a:pt x="77143" y="11904"/>
                </a:lnTo>
                <a:lnTo>
                  <a:pt x="76155" y="14593"/>
                </a:lnTo>
                <a:lnTo>
                  <a:pt x="74544" y="17338"/>
                </a:lnTo>
                <a:lnTo>
                  <a:pt x="72517" y="20121"/>
                </a:lnTo>
                <a:lnTo>
                  <a:pt x="70213" y="23881"/>
                </a:lnTo>
                <a:lnTo>
                  <a:pt x="67725" y="28293"/>
                </a:lnTo>
                <a:lnTo>
                  <a:pt x="62420" y="38275"/>
                </a:lnTo>
                <a:lnTo>
                  <a:pt x="56888" y="49061"/>
                </a:lnTo>
                <a:lnTo>
                  <a:pt x="53126" y="54605"/>
                </a:lnTo>
                <a:lnTo>
                  <a:pt x="48714" y="60205"/>
                </a:lnTo>
                <a:lnTo>
                  <a:pt x="43867" y="65844"/>
                </a:lnTo>
                <a:lnTo>
                  <a:pt x="39683" y="70556"/>
                </a:lnTo>
                <a:lnTo>
                  <a:pt x="32495" y="78331"/>
                </a:lnTo>
                <a:lnTo>
                  <a:pt x="30197" y="82690"/>
                </a:lnTo>
                <a:lnTo>
                  <a:pt x="28665" y="87501"/>
                </a:lnTo>
                <a:lnTo>
                  <a:pt x="27644" y="92614"/>
                </a:lnTo>
                <a:lnTo>
                  <a:pt x="26010" y="97927"/>
                </a:lnTo>
                <a:lnTo>
                  <a:pt x="23969" y="103375"/>
                </a:lnTo>
                <a:lnTo>
                  <a:pt x="21655" y="108911"/>
                </a:lnTo>
                <a:lnTo>
                  <a:pt x="19160" y="113555"/>
                </a:lnTo>
                <a:lnTo>
                  <a:pt x="16545" y="117603"/>
                </a:lnTo>
                <a:lnTo>
                  <a:pt x="13848" y="121254"/>
                </a:lnTo>
                <a:lnTo>
                  <a:pt x="12051" y="125593"/>
                </a:lnTo>
                <a:lnTo>
                  <a:pt x="10853" y="130391"/>
                </a:lnTo>
                <a:lnTo>
                  <a:pt x="10054" y="135495"/>
                </a:lnTo>
                <a:lnTo>
                  <a:pt x="8568" y="139849"/>
                </a:lnTo>
                <a:lnTo>
                  <a:pt x="6626" y="143705"/>
                </a:lnTo>
                <a:lnTo>
                  <a:pt x="1215" y="152186"/>
                </a:lnTo>
                <a:lnTo>
                  <a:pt x="476" y="155886"/>
                </a:lnTo>
                <a:lnTo>
                  <a:pt x="0" y="161472"/>
                </a:lnTo>
                <a:lnTo>
                  <a:pt x="914" y="161930"/>
                </a:lnTo>
                <a:lnTo>
                  <a:pt x="2475" y="162235"/>
                </a:lnTo>
                <a:lnTo>
                  <a:pt x="8456" y="1628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98"/>
          <p:cNvSpPr/>
          <p:nvPr/>
        </p:nvSpPr>
        <p:spPr>
          <a:xfrm>
            <a:off x="4623434" y="1920603"/>
            <a:ext cx="265749" cy="107353"/>
          </a:xfrm>
          <a:custGeom>
            <a:avLst/>
            <a:gdLst/>
            <a:ahLst/>
            <a:cxnLst/>
            <a:rect l="0" t="0" r="0" b="0"/>
            <a:pathLst>
              <a:path w="265749" h="107353">
                <a:moveTo>
                  <a:pt x="0" y="33927"/>
                </a:moveTo>
                <a:lnTo>
                  <a:pt x="7382" y="26546"/>
                </a:lnTo>
                <a:lnTo>
                  <a:pt x="8044" y="23344"/>
                </a:lnTo>
                <a:lnTo>
                  <a:pt x="8220" y="21156"/>
                </a:lnTo>
                <a:lnTo>
                  <a:pt x="9290" y="19698"/>
                </a:lnTo>
                <a:lnTo>
                  <a:pt x="10956" y="18726"/>
                </a:lnTo>
                <a:lnTo>
                  <a:pt x="13019" y="18078"/>
                </a:lnTo>
                <a:lnTo>
                  <a:pt x="17852" y="14818"/>
                </a:lnTo>
                <a:lnTo>
                  <a:pt x="20474" y="12615"/>
                </a:lnTo>
                <a:lnTo>
                  <a:pt x="23174" y="11146"/>
                </a:lnTo>
                <a:lnTo>
                  <a:pt x="30574" y="9079"/>
                </a:lnTo>
                <a:lnTo>
                  <a:pt x="32639" y="8596"/>
                </a:lnTo>
                <a:lnTo>
                  <a:pt x="36096" y="5841"/>
                </a:lnTo>
                <a:lnTo>
                  <a:pt x="38352" y="3773"/>
                </a:lnTo>
                <a:lnTo>
                  <a:pt x="40808" y="2394"/>
                </a:lnTo>
                <a:lnTo>
                  <a:pt x="46077" y="862"/>
                </a:lnTo>
                <a:lnTo>
                  <a:pt x="51594" y="181"/>
                </a:lnTo>
                <a:lnTo>
                  <a:pt x="54399" y="0"/>
                </a:lnTo>
                <a:lnTo>
                  <a:pt x="62595" y="2338"/>
                </a:lnTo>
                <a:lnTo>
                  <a:pt x="74277" y="7049"/>
                </a:lnTo>
                <a:lnTo>
                  <a:pt x="80852" y="7865"/>
                </a:lnTo>
                <a:lnTo>
                  <a:pt x="82476" y="8933"/>
                </a:lnTo>
                <a:lnTo>
                  <a:pt x="83559" y="10596"/>
                </a:lnTo>
                <a:lnTo>
                  <a:pt x="84281" y="12658"/>
                </a:lnTo>
                <a:lnTo>
                  <a:pt x="84763" y="14985"/>
                </a:lnTo>
                <a:lnTo>
                  <a:pt x="85084" y="17489"/>
                </a:lnTo>
                <a:lnTo>
                  <a:pt x="85297" y="20111"/>
                </a:lnTo>
                <a:lnTo>
                  <a:pt x="85440" y="22811"/>
                </a:lnTo>
                <a:lnTo>
                  <a:pt x="85599" y="28351"/>
                </a:lnTo>
                <a:lnTo>
                  <a:pt x="84689" y="31162"/>
                </a:lnTo>
                <a:lnTo>
                  <a:pt x="83129" y="33989"/>
                </a:lnTo>
                <a:lnTo>
                  <a:pt x="81137" y="36825"/>
                </a:lnTo>
                <a:lnTo>
                  <a:pt x="79809" y="39669"/>
                </a:lnTo>
                <a:lnTo>
                  <a:pt x="78924" y="42518"/>
                </a:lnTo>
                <a:lnTo>
                  <a:pt x="78334" y="45369"/>
                </a:lnTo>
                <a:lnTo>
                  <a:pt x="76988" y="49175"/>
                </a:lnTo>
                <a:lnTo>
                  <a:pt x="75138" y="53617"/>
                </a:lnTo>
                <a:lnTo>
                  <a:pt x="72952" y="58483"/>
                </a:lnTo>
                <a:lnTo>
                  <a:pt x="71495" y="62680"/>
                </a:lnTo>
                <a:lnTo>
                  <a:pt x="70523" y="66431"/>
                </a:lnTo>
                <a:lnTo>
                  <a:pt x="69876" y="69884"/>
                </a:lnTo>
                <a:lnTo>
                  <a:pt x="68492" y="73138"/>
                </a:lnTo>
                <a:lnTo>
                  <a:pt x="66616" y="76260"/>
                </a:lnTo>
                <a:lnTo>
                  <a:pt x="64413" y="79294"/>
                </a:lnTo>
                <a:lnTo>
                  <a:pt x="61993" y="81316"/>
                </a:lnTo>
                <a:lnTo>
                  <a:pt x="59426" y="82665"/>
                </a:lnTo>
                <a:lnTo>
                  <a:pt x="56762" y="83564"/>
                </a:lnTo>
                <a:lnTo>
                  <a:pt x="54987" y="85116"/>
                </a:lnTo>
                <a:lnTo>
                  <a:pt x="53803" y="87103"/>
                </a:lnTo>
                <a:lnTo>
                  <a:pt x="53014" y="89380"/>
                </a:lnTo>
                <a:lnTo>
                  <a:pt x="52488" y="91850"/>
                </a:lnTo>
                <a:lnTo>
                  <a:pt x="52137" y="94450"/>
                </a:lnTo>
                <a:lnTo>
                  <a:pt x="51477" y="102035"/>
                </a:lnTo>
                <a:lnTo>
                  <a:pt x="53994" y="104837"/>
                </a:lnTo>
                <a:lnTo>
                  <a:pt x="55998" y="106918"/>
                </a:lnTo>
                <a:lnTo>
                  <a:pt x="57335" y="107352"/>
                </a:lnTo>
                <a:lnTo>
                  <a:pt x="58226" y="106690"/>
                </a:lnTo>
                <a:lnTo>
                  <a:pt x="58820" y="105295"/>
                </a:lnTo>
                <a:lnTo>
                  <a:pt x="61121" y="104366"/>
                </a:lnTo>
                <a:lnTo>
                  <a:pt x="68758" y="103333"/>
                </a:lnTo>
                <a:lnTo>
                  <a:pt x="73461" y="102105"/>
                </a:lnTo>
                <a:lnTo>
                  <a:pt x="78502" y="100334"/>
                </a:lnTo>
                <a:lnTo>
                  <a:pt x="83767" y="98201"/>
                </a:lnTo>
                <a:lnTo>
                  <a:pt x="90135" y="96778"/>
                </a:lnTo>
                <a:lnTo>
                  <a:pt x="97237" y="95830"/>
                </a:lnTo>
                <a:lnTo>
                  <a:pt x="104830" y="95198"/>
                </a:lnTo>
                <a:lnTo>
                  <a:pt x="112749" y="93824"/>
                </a:lnTo>
                <a:lnTo>
                  <a:pt x="120887" y="91956"/>
                </a:lnTo>
                <a:lnTo>
                  <a:pt x="129169" y="89758"/>
                </a:lnTo>
                <a:lnTo>
                  <a:pt x="145991" y="84775"/>
                </a:lnTo>
                <a:lnTo>
                  <a:pt x="180074" y="73816"/>
                </a:lnTo>
                <a:lnTo>
                  <a:pt x="187677" y="70997"/>
                </a:lnTo>
                <a:lnTo>
                  <a:pt x="194651" y="68165"/>
                </a:lnTo>
                <a:lnTo>
                  <a:pt x="201205" y="65325"/>
                </a:lnTo>
                <a:lnTo>
                  <a:pt x="208432" y="63431"/>
                </a:lnTo>
                <a:lnTo>
                  <a:pt x="216107" y="62169"/>
                </a:lnTo>
                <a:lnTo>
                  <a:pt x="224082" y="61327"/>
                </a:lnTo>
                <a:lnTo>
                  <a:pt x="230350" y="59814"/>
                </a:lnTo>
                <a:lnTo>
                  <a:pt x="235482" y="57852"/>
                </a:lnTo>
                <a:lnTo>
                  <a:pt x="239856" y="55592"/>
                </a:lnTo>
                <a:lnTo>
                  <a:pt x="247256" y="53081"/>
                </a:lnTo>
                <a:lnTo>
                  <a:pt x="255216" y="51468"/>
                </a:lnTo>
                <a:lnTo>
                  <a:pt x="258845" y="51248"/>
                </a:lnTo>
                <a:lnTo>
                  <a:pt x="265748" y="510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99"/>
          <p:cNvSpPr/>
          <p:nvPr/>
        </p:nvSpPr>
        <p:spPr>
          <a:xfrm>
            <a:off x="1597343" y="1928926"/>
            <a:ext cx="47778" cy="265635"/>
          </a:xfrm>
          <a:custGeom>
            <a:avLst/>
            <a:gdLst/>
            <a:ahLst/>
            <a:cxnLst/>
            <a:rect l="0" t="0" r="0" b="0"/>
            <a:pathLst>
              <a:path w="47778" h="265635">
                <a:moveTo>
                  <a:pt x="17144" y="17031"/>
                </a:moveTo>
                <a:lnTo>
                  <a:pt x="9763" y="9650"/>
                </a:lnTo>
                <a:lnTo>
                  <a:pt x="9101" y="6448"/>
                </a:lnTo>
                <a:lnTo>
                  <a:pt x="8924" y="4261"/>
                </a:lnTo>
                <a:lnTo>
                  <a:pt x="7854" y="2803"/>
                </a:lnTo>
                <a:lnTo>
                  <a:pt x="6188" y="1830"/>
                </a:lnTo>
                <a:lnTo>
                  <a:pt x="361" y="0"/>
                </a:lnTo>
                <a:lnTo>
                  <a:pt x="31" y="7277"/>
                </a:lnTo>
                <a:lnTo>
                  <a:pt x="0" y="33130"/>
                </a:lnTo>
                <a:lnTo>
                  <a:pt x="952" y="38241"/>
                </a:lnTo>
                <a:lnTo>
                  <a:pt x="2539" y="43553"/>
                </a:lnTo>
                <a:lnTo>
                  <a:pt x="4550" y="49000"/>
                </a:lnTo>
                <a:lnTo>
                  <a:pt x="5890" y="53584"/>
                </a:lnTo>
                <a:lnTo>
                  <a:pt x="7380" y="61217"/>
                </a:lnTo>
                <a:lnTo>
                  <a:pt x="7777" y="65538"/>
                </a:lnTo>
                <a:lnTo>
                  <a:pt x="8042" y="70324"/>
                </a:lnTo>
                <a:lnTo>
                  <a:pt x="8218" y="75420"/>
                </a:lnTo>
                <a:lnTo>
                  <a:pt x="9288" y="80722"/>
                </a:lnTo>
                <a:lnTo>
                  <a:pt x="10954" y="86162"/>
                </a:lnTo>
                <a:lnTo>
                  <a:pt x="13018" y="91693"/>
                </a:lnTo>
                <a:lnTo>
                  <a:pt x="14393" y="98238"/>
                </a:lnTo>
                <a:lnTo>
                  <a:pt x="15310" y="105459"/>
                </a:lnTo>
                <a:lnTo>
                  <a:pt x="15921" y="113131"/>
                </a:lnTo>
                <a:lnTo>
                  <a:pt x="16329" y="120150"/>
                </a:lnTo>
                <a:lnTo>
                  <a:pt x="16782" y="133029"/>
                </a:lnTo>
                <a:lnTo>
                  <a:pt x="17037" y="150990"/>
                </a:lnTo>
                <a:lnTo>
                  <a:pt x="18025" y="156820"/>
                </a:lnTo>
                <a:lnTo>
                  <a:pt x="19636" y="162611"/>
                </a:lnTo>
                <a:lnTo>
                  <a:pt x="21663" y="168377"/>
                </a:lnTo>
                <a:lnTo>
                  <a:pt x="23967" y="174126"/>
                </a:lnTo>
                <a:lnTo>
                  <a:pt x="26455" y="179863"/>
                </a:lnTo>
                <a:lnTo>
                  <a:pt x="29066" y="185593"/>
                </a:lnTo>
                <a:lnTo>
                  <a:pt x="30807" y="191318"/>
                </a:lnTo>
                <a:lnTo>
                  <a:pt x="31968" y="197040"/>
                </a:lnTo>
                <a:lnTo>
                  <a:pt x="32741" y="202759"/>
                </a:lnTo>
                <a:lnTo>
                  <a:pt x="34210" y="207525"/>
                </a:lnTo>
                <a:lnTo>
                  <a:pt x="36141" y="211655"/>
                </a:lnTo>
                <a:lnTo>
                  <a:pt x="38381" y="215360"/>
                </a:lnTo>
                <a:lnTo>
                  <a:pt x="39875" y="219735"/>
                </a:lnTo>
                <a:lnTo>
                  <a:pt x="40870" y="224557"/>
                </a:lnTo>
                <a:lnTo>
                  <a:pt x="41534" y="229677"/>
                </a:lnTo>
                <a:lnTo>
                  <a:pt x="42272" y="237905"/>
                </a:lnTo>
                <a:lnTo>
                  <a:pt x="42599" y="244737"/>
                </a:lnTo>
                <a:lnTo>
                  <a:pt x="42745" y="250949"/>
                </a:lnTo>
                <a:lnTo>
                  <a:pt x="43736" y="252986"/>
                </a:lnTo>
                <a:lnTo>
                  <a:pt x="45350" y="254344"/>
                </a:lnTo>
                <a:lnTo>
                  <a:pt x="47378" y="255250"/>
                </a:lnTo>
                <a:lnTo>
                  <a:pt x="47777" y="256806"/>
                </a:lnTo>
                <a:lnTo>
                  <a:pt x="47091" y="258796"/>
                </a:lnTo>
                <a:lnTo>
                  <a:pt x="43109" y="265233"/>
                </a:lnTo>
                <a:lnTo>
                  <a:pt x="42074" y="265367"/>
                </a:lnTo>
                <a:lnTo>
                  <a:pt x="40432" y="265456"/>
                </a:lnTo>
                <a:lnTo>
                  <a:pt x="34289" y="2656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00"/>
          <p:cNvSpPr/>
          <p:nvPr/>
        </p:nvSpPr>
        <p:spPr>
          <a:xfrm>
            <a:off x="1443037" y="1980365"/>
            <a:ext cx="377191" cy="239913"/>
          </a:xfrm>
          <a:custGeom>
            <a:avLst/>
            <a:gdLst/>
            <a:ahLst/>
            <a:cxnLst/>
            <a:rect l="0" t="0" r="0" b="0"/>
            <a:pathLst>
              <a:path w="377191" h="239913">
                <a:moveTo>
                  <a:pt x="0" y="128470"/>
                </a:moveTo>
                <a:lnTo>
                  <a:pt x="0" y="119928"/>
                </a:lnTo>
                <a:lnTo>
                  <a:pt x="48770" y="119897"/>
                </a:lnTo>
                <a:lnTo>
                  <a:pt x="60093" y="117357"/>
                </a:lnTo>
                <a:lnTo>
                  <a:pt x="71475" y="114006"/>
                </a:lnTo>
                <a:lnTo>
                  <a:pt x="82884" y="112516"/>
                </a:lnTo>
                <a:lnTo>
                  <a:pt x="89546" y="111167"/>
                </a:lnTo>
                <a:lnTo>
                  <a:pt x="96845" y="109314"/>
                </a:lnTo>
                <a:lnTo>
                  <a:pt x="104568" y="107127"/>
                </a:lnTo>
                <a:lnTo>
                  <a:pt x="115690" y="104696"/>
                </a:lnTo>
                <a:lnTo>
                  <a:pt x="125713" y="102664"/>
                </a:lnTo>
                <a:lnTo>
                  <a:pt x="132386" y="100788"/>
                </a:lnTo>
                <a:lnTo>
                  <a:pt x="147421" y="96164"/>
                </a:lnTo>
                <a:lnTo>
                  <a:pt x="163628" y="90934"/>
                </a:lnTo>
                <a:lnTo>
                  <a:pt x="170998" y="88206"/>
                </a:lnTo>
                <a:lnTo>
                  <a:pt x="177816" y="85435"/>
                </a:lnTo>
                <a:lnTo>
                  <a:pt x="184266" y="82635"/>
                </a:lnTo>
                <a:lnTo>
                  <a:pt x="191424" y="79816"/>
                </a:lnTo>
                <a:lnTo>
                  <a:pt x="206997" y="74143"/>
                </a:lnTo>
                <a:lnTo>
                  <a:pt x="214198" y="71297"/>
                </a:lnTo>
                <a:lnTo>
                  <a:pt x="220904" y="68447"/>
                </a:lnTo>
                <a:lnTo>
                  <a:pt x="233434" y="62740"/>
                </a:lnTo>
                <a:lnTo>
                  <a:pt x="257001" y="51316"/>
                </a:lnTo>
                <a:lnTo>
                  <a:pt x="267575" y="45602"/>
                </a:lnTo>
                <a:lnTo>
                  <a:pt x="275450" y="39887"/>
                </a:lnTo>
                <a:lnTo>
                  <a:pt x="282125" y="34172"/>
                </a:lnTo>
                <a:lnTo>
                  <a:pt x="288266" y="28457"/>
                </a:lnTo>
                <a:lnTo>
                  <a:pt x="294171" y="22742"/>
                </a:lnTo>
                <a:lnTo>
                  <a:pt x="296126" y="19885"/>
                </a:lnTo>
                <a:lnTo>
                  <a:pt x="298299" y="14170"/>
                </a:lnTo>
                <a:lnTo>
                  <a:pt x="299522" y="10148"/>
                </a:lnTo>
                <a:lnTo>
                  <a:pt x="299936" y="2898"/>
                </a:lnTo>
                <a:lnTo>
                  <a:pt x="299992" y="1222"/>
                </a:lnTo>
                <a:lnTo>
                  <a:pt x="300960" y="776"/>
                </a:lnTo>
                <a:lnTo>
                  <a:pt x="307414" y="0"/>
                </a:lnTo>
                <a:lnTo>
                  <a:pt x="307813" y="913"/>
                </a:lnTo>
                <a:lnTo>
                  <a:pt x="308505" y="7273"/>
                </a:lnTo>
                <a:lnTo>
                  <a:pt x="308579" y="12655"/>
                </a:lnTo>
                <a:lnTo>
                  <a:pt x="308610" y="66948"/>
                </a:lnTo>
                <a:lnTo>
                  <a:pt x="309563" y="72215"/>
                </a:lnTo>
                <a:lnTo>
                  <a:pt x="311150" y="77632"/>
                </a:lnTo>
                <a:lnTo>
                  <a:pt x="313161" y="83147"/>
                </a:lnTo>
                <a:lnTo>
                  <a:pt x="314501" y="87777"/>
                </a:lnTo>
                <a:lnTo>
                  <a:pt x="315395" y="91816"/>
                </a:lnTo>
                <a:lnTo>
                  <a:pt x="315991" y="95462"/>
                </a:lnTo>
                <a:lnTo>
                  <a:pt x="316388" y="99797"/>
                </a:lnTo>
                <a:lnTo>
                  <a:pt x="316653" y="104592"/>
                </a:lnTo>
                <a:lnTo>
                  <a:pt x="316829" y="109694"/>
                </a:lnTo>
                <a:lnTo>
                  <a:pt x="317900" y="115000"/>
                </a:lnTo>
                <a:lnTo>
                  <a:pt x="319565" y="120442"/>
                </a:lnTo>
                <a:lnTo>
                  <a:pt x="321629" y="125976"/>
                </a:lnTo>
                <a:lnTo>
                  <a:pt x="323004" y="131569"/>
                </a:lnTo>
                <a:lnTo>
                  <a:pt x="323921" y="137204"/>
                </a:lnTo>
                <a:lnTo>
                  <a:pt x="324532" y="142865"/>
                </a:lnTo>
                <a:lnTo>
                  <a:pt x="325893" y="148544"/>
                </a:lnTo>
                <a:lnTo>
                  <a:pt x="327752" y="154235"/>
                </a:lnTo>
                <a:lnTo>
                  <a:pt x="329944" y="159934"/>
                </a:lnTo>
                <a:lnTo>
                  <a:pt x="332357" y="164686"/>
                </a:lnTo>
                <a:lnTo>
                  <a:pt x="334919" y="168806"/>
                </a:lnTo>
                <a:lnTo>
                  <a:pt x="337579" y="172506"/>
                </a:lnTo>
                <a:lnTo>
                  <a:pt x="339353" y="176877"/>
                </a:lnTo>
                <a:lnTo>
                  <a:pt x="340535" y="181696"/>
                </a:lnTo>
                <a:lnTo>
                  <a:pt x="341324" y="186814"/>
                </a:lnTo>
                <a:lnTo>
                  <a:pt x="341849" y="191178"/>
                </a:lnTo>
                <a:lnTo>
                  <a:pt x="342433" y="198568"/>
                </a:lnTo>
                <a:lnTo>
                  <a:pt x="343541" y="201872"/>
                </a:lnTo>
                <a:lnTo>
                  <a:pt x="347312" y="208083"/>
                </a:lnTo>
                <a:lnTo>
                  <a:pt x="349624" y="214018"/>
                </a:lnTo>
                <a:lnTo>
                  <a:pt x="350240" y="216935"/>
                </a:lnTo>
                <a:lnTo>
                  <a:pt x="353465" y="222715"/>
                </a:lnTo>
                <a:lnTo>
                  <a:pt x="355658" y="225590"/>
                </a:lnTo>
                <a:lnTo>
                  <a:pt x="358073" y="227506"/>
                </a:lnTo>
                <a:lnTo>
                  <a:pt x="360635" y="228784"/>
                </a:lnTo>
                <a:lnTo>
                  <a:pt x="363296" y="229636"/>
                </a:lnTo>
                <a:lnTo>
                  <a:pt x="365070" y="231156"/>
                </a:lnTo>
                <a:lnTo>
                  <a:pt x="366252" y="233122"/>
                </a:lnTo>
                <a:lnTo>
                  <a:pt x="367041" y="235386"/>
                </a:lnTo>
                <a:lnTo>
                  <a:pt x="368519" y="236894"/>
                </a:lnTo>
                <a:lnTo>
                  <a:pt x="370457" y="237900"/>
                </a:lnTo>
                <a:lnTo>
                  <a:pt x="377190" y="2399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01"/>
          <p:cNvSpPr/>
          <p:nvPr/>
        </p:nvSpPr>
        <p:spPr>
          <a:xfrm>
            <a:off x="1845944" y="1954573"/>
            <a:ext cx="411482" cy="239588"/>
          </a:xfrm>
          <a:custGeom>
            <a:avLst/>
            <a:gdLst/>
            <a:ahLst/>
            <a:cxnLst/>
            <a:rect l="0" t="0" r="0" b="0"/>
            <a:pathLst>
              <a:path w="411482" h="239588">
                <a:moveTo>
                  <a:pt x="0" y="68537"/>
                </a:moveTo>
                <a:lnTo>
                  <a:pt x="0" y="63986"/>
                </a:lnTo>
                <a:lnTo>
                  <a:pt x="953" y="61693"/>
                </a:lnTo>
                <a:lnTo>
                  <a:pt x="5892" y="54867"/>
                </a:lnTo>
                <a:lnTo>
                  <a:pt x="7381" y="52936"/>
                </a:lnTo>
                <a:lnTo>
                  <a:pt x="8043" y="46998"/>
                </a:lnTo>
                <a:lnTo>
                  <a:pt x="8220" y="42748"/>
                </a:lnTo>
                <a:lnTo>
                  <a:pt x="9290" y="38961"/>
                </a:lnTo>
                <a:lnTo>
                  <a:pt x="13019" y="32215"/>
                </a:lnTo>
                <a:lnTo>
                  <a:pt x="15347" y="30034"/>
                </a:lnTo>
                <a:lnTo>
                  <a:pt x="17851" y="28581"/>
                </a:lnTo>
                <a:lnTo>
                  <a:pt x="20474" y="27612"/>
                </a:lnTo>
                <a:lnTo>
                  <a:pt x="22222" y="26014"/>
                </a:lnTo>
                <a:lnTo>
                  <a:pt x="23387" y="23995"/>
                </a:lnTo>
                <a:lnTo>
                  <a:pt x="24164" y="21697"/>
                </a:lnTo>
                <a:lnTo>
                  <a:pt x="27567" y="16604"/>
                </a:lnTo>
                <a:lnTo>
                  <a:pt x="32255" y="11165"/>
                </a:lnTo>
                <a:lnTo>
                  <a:pt x="37513" y="5573"/>
                </a:lnTo>
                <a:lnTo>
                  <a:pt x="41201" y="3701"/>
                </a:lnTo>
                <a:lnTo>
                  <a:pt x="50379" y="1621"/>
                </a:lnTo>
                <a:lnTo>
                  <a:pt x="61706" y="450"/>
                </a:lnTo>
                <a:lnTo>
                  <a:pt x="74066" y="54"/>
                </a:lnTo>
                <a:lnTo>
                  <a:pt x="79908" y="0"/>
                </a:lnTo>
                <a:lnTo>
                  <a:pt x="82800" y="938"/>
                </a:lnTo>
                <a:lnTo>
                  <a:pt x="88553" y="4520"/>
                </a:lnTo>
                <a:lnTo>
                  <a:pt x="97146" y="11892"/>
                </a:lnTo>
                <a:lnTo>
                  <a:pt x="102867" y="17326"/>
                </a:lnTo>
                <a:lnTo>
                  <a:pt x="109749" y="24025"/>
                </a:lnTo>
                <a:lnTo>
                  <a:pt x="110314" y="25527"/>
                </a:lnTo>
                <a:lnTo>
                  <a:pt x="110941" y="29736"/>
                </a:lnTo>
                <a:lnTo>
                  <a:pt x="111108" y="33145"/>
                </a:lnTo>
                <a:lnTo>
                  <a:pt x="111294" y="42012"/>
                </a:lnTo>
                <a:lnTo>
                  <a:pt x="111430" y="67051"/>
                </a:lnTo>
                <a:lnTo>
                  <a:pt x="110482" y="71356"/>
                </a:lnTo>
                <a:lnTo>
                  <a:pt x="106888" y="78680"/>
                </a:lnTo>
                <a:lnTo>
                  <a:pt x="105549" y="82919"/>
                </a:lnTo>
                <a:lnTo>
                  <a:pt x="104656" y="87650"/>
                </a:lnTo>
                <a:lnTo>
                  <a:pt x="104061" y="92709"/>
                </a:lnTo>
                <a:lnTo>
                  <a:pt x="102712" y="97034"/>
                </a:lnTo>
                <a:lnTo>
                  <a:pt x="98672" y="104380"/>
                </a:lnTo>
                <a:lnTo>
                  <a:pt x="97214" y="108624"/>
                </a:lnTo>
                <a:lnTo>
                  <a:pt x="96242" y="113359"/>
                </a:lnTo>
                <a:lnTo>
                  <a:pt x="95594" y="118421"/>
                </a:lnTo>
                <a:lnTo>
                  <a:pt x="95162" y="122748"/>
                </a:lnTo>
                <a:lnTo>
                  <a:pt x="94682" y="130095"/>
                </a:lnTo>
                <a:lnTo>
                  <a:pt x="93601" y="134341"/>
                </a:lnTo>
                <a:lnTo>
                  <a:pt x="91929" y="139076"/>
                </a:lnTo>
                <a:lnTo>
                  <a:pt x="89861" y="144138"/>
                </a:lnTo>
                <a:lnTo>
                  <a:pt x="88482" y="148465"/>
                </a:lnTo>
                <a:lnTo>
                  <a:pt x="86951" y="155813"/>
                </a:lnTo>
                <a:lnTo>
                  <a:pt x="85590" y="160058"/>
                </a:lnTo>
                <a:lnTo>
                  <a:pt x="83730" y="164793"/>
                </a:lnTo>
                <a:lnTo>
                  <a:pt x="81537" y="169855"/>
                </a:lnTo>
                <a:lnTo>
                  <a:pt x="80076" y="174182"/>
                </a:lnTo>
                <a:lnTo>
                  <a:pt x="78452" y="181530"/>
                </a:lnTo>
                <a:lnTo>
                  <a:pt x="77730" y="187971"/>
                </a:lnTo>
                <a:lnTo>
                  <a:pt x="77410" y="194961"/>
                </a:lnTo>
                <a:lnTo>
                  <a:pt x="77267" y="204418"/>
                </a:lnTo>
                <a:lnTo>
                  <a:pt x="78182" y="208654"/>
                </a:lnTo>
                <a:lnTo>
                  <a:pt x="83067" y="219167"/>
                </a:lnTo>
                <a:lnTo>
                  <a:pt x="84544" y="225336"/>
                </a:lnTo>
                <a:lnTo>
                  <a:pt x="85890" y="227362"/>
                </a:lnTo>
                <a:lnTo>
                  <a:pt x="87740" y="228713"/>
                </a:lnTo>
                <a:lnTo>
                  <a:pt x="89926" y="229613"/>
                </a:lnTo>
                <a:lnTo>
                  <a:pt x="100278" y="236950"/>
                </a:lnTo>
                <a:lnTo>
                  <a:pt x="109785" y="239587"/>
                </a:lnTo>
                <a:lnTo>
                  <a:pt x="123851" y="234016"/>
                </a:lnTo>
                <a:lnTo>
                  <a:pt x="130610" y="232571"/>
                </a:lnTo>
                <a:lnTo>
                  <a:pt x="136789" y="229388"/>
                </a:lnTo>
                <a:lnTo>
                  <a:pt x="148163" y="222241"/>
                </a:lnTo>
                <a:lnTo>
                  <a:pt x="157290" y="216860"/>
                </a:lnTo>
                <a:lnTo>
                  <a:pt x="164522" y="211293"/>
                </a:lnTo>
                <a:lnTo>
                  <a:pt x="167784" y="207522"/>
                </a:lnTo>
                <a:lnTo>
                  <a:pt x="170911" y="203104"/>
                </a:lnTo>
                <a:lnTo>
                  <a:pt x="173948" y="198253"/>
                </a:lnTo>
                <a:lnTo>
                  <a:pt x="176926" y="194067"/>
                </a:lnTo>
                <a:lnTo>
                  <a:pt x="182774" y="186875"/>
                </a:lnTo>
                <a:lnTo>
                  <a:pt x="188548" y="180504"/>
                </a:lnTo>
                <a:lnTo>
                  <a:pt x="195242" y="173545"/>
                </a:lnTo>
                <a:lnTo>
                  <a:pt x="204567" y="164102"/>
                </a:lnTo>
                <a:lnTo>
                  <a:pt x="207816" y="159869"/>
                </a:lnTo>
                <a:lnTo>
                  <a:pt x="213340" y="149361"/>
                </a:lnTo>
                <a:lnTo>
                  <a:pt x="218008" y="143194"/>
                </a:lnTo>
                <a:lnTo>
                  <a:pt x="219634" y="139263"/>
                </a:lnTo>
                <a:lnTo>
                  <a:pt x="220718" y="134738"/>
                </a:lnTo>
                <a:lnTo>
                  <a:pt x="221441" y="129816"/>
                </a:lnTo>
                <a:lnTo>
                  <a:pt x="221922" y="125582"/>
                </a:lnTo>
                <a:lnTo>
                  <a:pt x="222457" y="118338"/>
                </a:lnTo>
                <a:lnTo>
                  <a:pt x="221648" y="116025"/>
                </a:lnTo>
                <a:lnTo>
                  <a:pt x="220155" y="114483"/>
                </a:lnTo>
                <a:lnTo>
                  <a:pt x="218208" y="113455"/>
                </a:lnTo>
                <a:lnTo>
                  <a:pt x="216909" y="111817"/>
                </a:lnTo>
                <a:lnTo>
                  <a:pt x="216044" y="109773"/>
                </a:lnTo>
                <a:lnTo>
                  <a:pt x="215467" y="107457"/>
                </a:lnTo>
                <a:lnTo>
                  <a:pt x="212286" y="102345"/>
                </a:lnTo>
                <a:lnTo>
                  <a:pt x="207697" y="96897"/>
                </a:lnTo>
                <a:lnTo>
                  <a:pt x="200711" y="89428"/>
                </a:lnTo>
                <a:lnTo>
                  <a:pt x="197209" y="85725"/>
                </a:lnTo>
                <a:lnTo>
                  <a:pt x="204552" y="85685"/>
                </a:lnTo>
                <a:lnTo>
                  <a:pt x="212349" y="92526"/>
                </a:lnTo>
                <a:lnTo>
                  <a:pt x="217568" y="97614"/>
                </a:lnTo>
                <a:lnTo>
                  <a:pt x="225602" y="103050"/>
                </a:lnTo>
                <a:lnTo>
                  <a:pt x="230412" y="105833"/>
                </a:lnTo>
                <a:lnTo>
                  <a:pt x="233618" y="108641"/>
                </a:lnTo>
                <a:lnTo>
                  <a:pt x="235755" y="111465"/>
                </a:lnTo>
                <a:lnTo>
                  <a:pt x="237180" y="114301"/>
                </a:lnTo>
                <a:lnTo>
                  <a:pt x="243844" y="119991"/>
                </a:lnTo>
                <a:lnTo>
                  <a:pt x="252203" y="125695"/>
                </a:lnTo>
                <a:lnTo>
                  <a:pt x="259093" y="131405"/>
                </a:lnTo>
                <a:lnTo>
                  <a:pt x="267870" y="137118"/>
                </a:lnTo>
                <a:lnTo>
                  <a:pt x="278121" y="142832"/>
                </a:lnTo>
                <a:lnTo>
                  <a:pt x="294602" y="151404"/>
                </a:lnTo>
                <a:lnTo>
                  <a:pt x="305877" y="157119"/>
                </a:lnTo>
                <a:lnTo>
                  <a:pt x="314698" y="162834"/>
                </a:lnTo>
                <a:lnTo>
                  <a:pt x="322746" y="168549"/>
                </a:lnTo>
                <a:lnTo>
                  <a:pt x="332673" y="174264"/>
                </a:lnTo>
                <a:lnTo>
                  <a:pt x="343435" y="179979"/>
                </a:lnTo>
                <a:lnTo>
                  <a:pt x="353616" y="184741"/>
                </a:lnTo>
                <a:lnTo>
                  <a:pt x="364702" y="188375"/>
                </a:lnTo>
                <a:lnTo>
                  <a:pt x="375358" y="195784"/>
                </a:lnTo>
                <a:lnTo>
                  <a:pt x="385749" y="201278"/>
                </a:lnTo>
                <a:lnTo>
                  <a:pt x="391792" y="204387"/>
                </a:lnTo>
                <a:lnTo>
                  <a:pt x="395745" y="205115"/>
                </a:lnTo>
                <a:lnTo>
                  <a:pt x="407856" y="205620"/>
                </a:lnTo>
                <a:lnTo>
                  <a:pt x="411481" y="2056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02"/>
          <p:cNvSpPr/>
          <p:nvPr/>
        </p:nvSpPr>
        <p:spPr>
          <a:xfrm>
            <a:off x="2104356" y="2023110"/>
            <a:ext cx="101634" cy="180023"/>
          </a:xfrm>
          <a:custGeom>
            <a:avLst/>
            <a:gdLst/>
            <a:ahLst/>
            <a:cxnLst/>
            <a:rect l="0" t="0" r="0" b="0"/>
            <a:pathLst>
              <a:path w="101634" h="180023">
                <a:moveTo>
                  <a:pt x="101633" y="0"/>
                </a:moveTo>
                <a:lnTo>
                  <a:pt x="94253" y="0"/>
                </a:lnTo>
                <a:lnTo>
                  <a:pt x="93855" y="952"/>
                </a:lnTo>
                <a:lnTo>
                  <a:pt x="93414" y="4550"/>
                </a:lnTo>
                <a:lnTo>
                  <a:pt x="92344" y="6844"/>
                </a:lnTo>
                <a:lnTo>
                  <a:pt x="90678" y="9325"/>
                </a:lnTo>
                <a:lnTo>
                  <a:pt x="88615" y="11931"/>
                </a:lnTo>
                <a:lnTo>
                  <a:pt x="86287" y="14622"/>
                </a:lnTo>
                <a:lnTo>
                  <a:pt x="83782" y="17367"/>
                </a:lnTo>
                <a:lnTo>
                  <a:pt x="81160" y="20151"/>
                </a:lnTo>
                <a:lnTo>
                  <a:pt x="78459" y="23911"/>
                </a:lnTo>
                <a:lnTo>
                  <a:pt x="75707" y="28323"/>
                </a:lnTo>
                <a:lnTo>
                  <a:pt x="72919" y="33169"/>
                </a:lnTo>
                <a:lnTo>
                  <a:pt x="67281" y="43634"/>
                </a:lnTo>
                <a:lnTo>
                  <a:pt x="64445" y="49092"/>
                </a:lnTo>
                <a:lnTo>
                  <a:pt x="61601" y="55588"/>
                </a:lnTo>
                <a:lnTo>
                  <a:pt x="58753" y="62776"/>
                </a:lnTo>
                <a:lnTo>
                  <a:pt x="55901" y="70425"/>
                </a:lnTo>
                <a:lnTo>
                  <a:pt x="52095" y="77430"/>
                </a:lnTo>
                <a:lnTo>
                  <a:pt x="47653" y="84005"/>
                </a:lnTo>
                <a:lnTo>
                  <a:pt x="42786" y="90293"/>
                </a:lnTo>
                <a:lnTo>
                  <a:pt x="38590" y="96390"/>
                </a:lnTo>
                <a:lnTo>
                  <a:pt x="34839" y="102360"/>
                </a:lnTo>
                <a:lnTo>
                  <a:pt x="31387" y="108245"/>
                </a:lnTo>
                <a:lnTo>
                  <a:pt x="28132" y="114073"/>
                </a:lnTo>
                <a:lnTo>
                  <a:pt x="21976" y="125629"/>
                </a:lnTo>
                <a:lnTo>
                  <a:pt x="13156" y="142845"/>
                </a:lnTo>
                <a:lnTo>
                  <a:pt x="11216" y="147617"/>
                </a:lnTo>
                <a:lnTo>
                  <a:pt x="9922" y="151751"/>
                </a:lnTo>
                <a:lnTo>
                  <a:pt x="9060" y="155460"/>
                </a:lnTo>
                <a:lnTo>
                  <a:pt x="8485" y="158885"/>
                </a:lnTo>
                <a:lnTo>
                  <a:pt x="8102" y="162121"/>
                </a:lnTo>
                <a:lnTo>
                  <a:pt x="7847" y="165230"/>
                </a:lnTo>
                <a:lnTo>
                  <a:pt x="6724" y="168256"/>
                </a:lnTo>
                <a:lnTo>
                  <a:pt x="5023" y="171226"/>
                </a:lnTo>
                <a:lnTo>
                  <a:pt x="0" y="178284"/>
                </a:lnTo>
                <a:lnTo>
                  <a:pt x="540" y="178864"/>
                </a:lnTo>
                <a:lnTo>
                  <a:pt x="3681" y="179507"/>
                </a:lnTo>
                <a:lnTo>
                  <a:pt x="6253" y="179870"/>
                </a:lnTo>
                <a:lnTo>
                  <a:pt x="9395" y="179954"/>
                </a:lnTo>
                <a:lnTo>
                  <a:pt x="15908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03"/>
          <p:cNvSpPr/>
          <p:nvPr/>
        </p:nvSpPr>
        <p:spPr>
          <a:xfrm>
            <a:off x="2240279" y="1963106"/>
            <a:ext cx="205741" cy="118700"/>
          </a:xfrm>
          <a:custGeom>
            <a:avLst/>
            <a:gdLst/>
            <a:ahLst/>
            <a:cxnLst/>
            <a:rect l="0" t="0" r="0" b="0"/>
            <a:pathLst>
              <a:path w="205741" h="118700">
                <a:moveTo>
                  <a:pt x="0" y="34286"/>
                </a:moveTo>
                <a:lnTo>
                  <a:pt x="7381" y="26905"/>
                </a:lnTo>
                <a:lnTo>
                  <a:pt x="8043" y="23703"/>
                </a:lnTo>
                <a:lnTo>
                  <a:pt x="8468" y="18437"/>
                </a:lnTo>
                <a:lnTo>
                  <a:pt x="11066" y="15177"/>
                </a:lnTo>
                <a:lnTo>
                  <a:pt x="13093" y="12974"/>
                </a:lnTo>
                <a:lnTo>
                  <a:pt x="14444" y="10553"/>
                </a:lnTo>
                <a:lnTo>
                  <a:pt x="15344" y="7987"/>
                </a:lnTo>
                <a:lnTo>
                  <a:pt x="15945" y="5323"/>
                </a:lnTo>
                <a:lnTo>
                  <a:pt x="17297" y="3547"/>
                </a:lnTo>
                <a:lnTo>
                  <a:pt x="19152" y="2364"/>
                </a:lnTo>
                <a:lnTo>
                  <a:pt x="21341" y="1574"/>
                </a:lnTo>
                <a:lnTo>
                  <a:pt x="24705" y="1048"/>
                </a:lnTo>
                <a:lnTo>
                  <a:pt x="28853" y="697"/>
                </a:lnTo>
                <a:lnTo>
                  <a:pt x="37589" y="308"/>
                </a:lnTo>
                <a:lnTo>
                  <a:pt x="44646" y="135"/>
                </a:lnTo>
                <a:lnTo>
                  <a:pt x="84180" y="0"/>
                </a:lnTo>
                <a:lnTo>
                  <a:pt x="88505" y="951"/>
                </a:lnTo>
                <a:lnTo>
                  <a:pt x="92341" y="2538"/>
                </a:lnTo>
                <a:lnTo>
                  <a:pt x="95851" y="4548"/>
                </a:lnTo>
                <a:lnTo>
                  <a:pt x="99143" y="6841"/>
                </a:lnTo>
                <a:lnTo>
                  <a:pt x="102291" y="9322"/>
                </a:lnTo>
                <a:lnTo>
                  <a:pt x="105341" y="11928"/>
                </a:lnTo>
                <a:lnTo>
                  <a:pt x="107375" y="14618"/>
                </a:lnTo>
                <a:lnTo>
                  <a:pt x="108731" y="17364"/>
                </a:lnTo>
                <a:lnTo>
                  <a:pt x="109635" y="20147"/>
                </a:lnTo>
                <a:lnTo>
                  <a:pt x="111190" y="22955"/>
                </a:lnTo>
                <a:lnTo>
                  <a:pt x="113180" y="25780"/>
                </a:lnTo>
                <a:lnTo>
                  <a:pt x="115458" y="28615"/>
                </a:lnTo>
                <a:lnTo>
                  <a:pt x="116025" y="31458"/>
                </a:lnTo>
                <a:lnTo>
                  <a:pt x="115450" y="34306"/>
                </a:lnTo>
                <a:lnTo>
                  <a:pt x="114115" y="37157"/>
                </a:lnTo>
                <a:lnTo>
                  <a:pt x="112271" y="40010"/>
                </a:lnTo>
                <a:lnTo>
                  <a:pt x="110090" y="42864"/>
                </a:lnTo>
                <a:lnTo>
                  <a:pt x="107684" y="45720"/>
                </a:lnTo>
                <a:lnTo>
                  <a:pt x="106079" y="49529"/>
                </a:lnTo>
                <a:lnTo>
                  <a:pt x="105010" y="53973"/>
                </a:lnTo>
                <a:lnTo>
                  <a:pt x="104297" y="58841"/>
                </a:lnTo>
                <a:lnTo>
                  <a:pt x="102869" y="63038"/>
                </a:lnTo>
                <a:lnTo>
                  <a:pt x="100964" y="66789"/>
                </a:lnTo>
                <a:lnTo>
                  <a:pt x="98742" y="70242"/>
                </a:lnTo>
                <a:lnTo>
                  <a:pt x="96308" y="74449"/>
                </a:lnTo>
                <a:lnTo>
                  <a:pt x="91064" y="84204"/>
                </a:lnTo>
                <a:lnTo>
                  <a:pt x="88332" y="88520"/>
                </a:lnTo>
                <a:lnTo>
                  <a:pt x="85558" y="92349"/>
                </a:lnTo>
                <a:lnTo>
                  <a:pt x="78813" y="100789"/>
                </a:lnTo>
                <a:lnTo>
                  <a:pt x="75351" y="104483"/>
                </a:lnTo>
                <a:lnTo>
                  <a:pt x="73094" y="106801"/>
                </a:lnTo>
                <a:lnTo>
                  <a:pt x="70637" y="108347"/>
                </a:lnTo>
                <a:lnTo>
                  <a:pt x="65367" y="110065"/>
                </a:lnTo>
                <a:lnTo>
                  <a:pt x="63581" y="111475"/>
                </a:lnTo>
                <a:lnTo>
                  <a:pt x="62390" y="113368"/>
                </a:lnTo>
                <a:lnTo>
                  <a:pt x="60479" y="118699"/>
                </a:lnTo>
                <a:lnTo>
                  <a:pt x="62757" y="116888"/>
                </a:lnTo>
                <a:lnTo>
                  <a:pt x="64698" y="115071"/>
                </a:lnTo>
                <a:lnTo>
                  <a:pt x="66945" y="113861"/>
                </a:lnTo>
                <a:lnTo>
                  <a:pt x="71981" y="112515"/>
                </a:lnTo>
                <a:lnTo>
                  <a:pt x="77394" y="109377"/>
                </a:lnTo>
                <a:lnTo>
                  <a:pt x="80171" y="107207"/>
                </a:lnTo>
                <a:lnTo>
                  <a:pt x="85797" y="104795"/>
                </a:lnTo>
                <a:lnTo>
                  <a:pt x="88631" y="104152"/>
                </a:lnTo>
                <a:lnTo>
                  <a:pt x="93377" y="102771"/>
                </a:lnTo>
                <a:lnTo>
                  <a:pt x="106271" y="98696"/>
                </a:lnTo>
                <a:lnTo>
                  <a:pt x="112758" y="96276"/>
                </a:lnTo>
                <a:lnTo>
                  <a:pt x="118987" y="93710"/>
                </a:lnTo>
                <a:lnTo>
                  <a:pt x="125045" y="91047"/>
                </a:lnTo>
                <a:lnTo>
                  <a:pt x="136856" y="85548"/>
                </a:lnTo>
                <a:lnTo>
                  <a:pt x="142672" y="82748"/>
                </a:lnTo>
                <a:lnTo>
                  <a:pt x="149408" y="80882"/>
                </a:lnTo>
                <a:lnTo>
                  <a:pt x="156755" y="79637"/>
                </a:lnTo>
                <a:lnTo>
                  <a:pt x="164511" y="78808"/>
                </a:lnTo>
                <a:lnTo>
                  <a:pt x="171587" y="78255"/>
                </a:lnTo>
                <a:lnTo>
                  <a:pt x="178209" y="77886"/>
                </a:lnTo>
                <a:lnTo>
                  <a:pt x="184529" y="77640"/>
                </a:lnTo>
                <a:lnTo>
                  <a:pt x="189694" y="78429"/>
                </a:lnTo>
                <a:lnTo>
                  <a:pt x="194091" y="79907"/>
                </a:lnTo>
                <a:lnTo>
                  <a:pt x="205740" y="857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04"/>
          <p:cNvSpPr/>
          <p:nvPr/>
        </p:nvSpPr>
        <p:spPr>
          <a:xfrm>
            <a:off x="997267" y="2528887"/>
            <a:ext cx="60008" cy="368619"/>
          </a:xfrm>
          <a:custGeom>
            <a:avLst/>
            <a:gdLst/>
            <a:ahLst/>
            <a:cxnLst/>
            <a:rect l="0" t="0" r="0" b="0"/>
            <a:pathLst>
              <a:path w="60008" h="368619">
                <a:moveTo>
                  <a:pt x="0" y="0"/>
                </a:moveTo>
                <a:lnTo>
                  <a:pt x="0" y="33244"/>
                </a:lnTo>
                <a:lnTo>
                  <a:pt x="952" y="37402"/>
                </a:lnTo>
                <a:lnTo>
                  <a:pt x="2540" y="41128"/>
                </a:lnTo>
                <a:lnTo>
                  <a:pt x="4551" y="44563"/>
                </a:lnTo>
                <a:lnTo>
                  <a:pt x="5891" y="49712"/>
                </a:lnTo>
                <a:lnTo>
                  <a:pt x="6785" y="56001"/>
                </a:lnTo>
                <a:lnTo>
                  <a:pt x="7381" y="63052"/>
                </a:lnTo>
                <a:lnTo>
                  <a:pt x="8731" y="69657"/>
                </a:lnTo>
                <a:lnTo>
                  <a:pt x="10583" y="75965"/>
                </a:lnTo>
                <a:lnTo>
                  <a:pt x="12770" y="82076"/>
                </a:lnTo>
                <a:lnTo>
                  <a:pt x="14228" y="88055"/>
                </a:lnTo>
                <a:lnTo>
                  <a:pt x="15201" y="93946"/>
                </a:lnTo>
                <a:lnTo>
                  <a:pt x="15849" y="99778"/>
                </a:lnTo>
                <a:lnTo>
                  <a:pt x="16281" y="106524"/>
                </a:lnTo>
                <a:lnTo>
                  <a:pt x="16569" y="113878"/>
                </a:lnTo>
                <a:lnTo>
                  <a:pt x="16761" y="121639"/>
                </a:lnTo>
                <a:lnTo>
                  <a:pt x="17841" y="129670"/>
                </a:lnTo>
                <a:lnTo>
                  <a:pt x="19514" y="137882"/>
                </a:lnTo>
                <a:lnTo>
                  <a:pt x="21582" y="146214"/>
                </a:lnTo>
                <a:lnTo>
                  <a:pt x="22960" y="154626"/>
                </a:lnTo>
                <a:lnTo>
                  <a:pt x="23879" y="163091"/>
                </a:lnTo>
                <a:lnTo>
                  <a:pt x="24492" y="171593"/>
                </a:lnTo>
                <a:lnTo>
                  <a:pt x="24901" y="180117"/>
                </a:lnTo>
                <a:lnTo>
                  <a:pt x="25354" y="197210"/>
                </a:lnTo>
                <a:lnTo>
                  <a:pt x="26428" y="205768"/>
                </a:lnTo>
                <a:lnTo>
                  <a:pt x="28096" y="214331"/>
                </a:lnTo>
                <a:lnTo>
                  <a:pt x="30161" y="222898"/>
                </a:lnTo>
                <a:lnTo>
                  <a:pt x="31537" y="231466"/>
                </a:lnTo>
                <a:lnTo>
                  <a:pt x="32455" y="240036"/>
                </a:lnTo>
                <a:lnTo>
                  <a:pt x="33067" y="248606"/>
                </a:lnTo>
                <a:lnTo>
                  <a:pt x="33474" y="256225"/>
                </a:lnTo>
                <a:lnTo>
                  <a:pt x="33927" y="269770"/>
                </a:lnTo>
                <a:lnTo>
                  <a:pt x="34183" y="288106"/>
                </a:lnTo>
                <a:lnTo>
                  <a:pt x="35171" y="293988"/>
                </a:lnTo>
                <a:lnTo>
                  <a:pt x="36782" y="299815"/>
                </a:lnTo>
                <a:lnTo>
                  <a:pt x="38809" y="305604"/>
                </a:lnTo>
                <a:lnTo>
                  <a:pt x="40160" y="311368"/>
                </a:lnTo>
                <a:lnTo>
                  <a:pt x="41661" y="322854"/>
                </a:lnTo>
                <a:lnTo>
                  <a:pt x="43014" y="327631"/>
                </a:lnTo>
                <a:lnTo>
                  <a:pt x="44869" y="331768"/>
                </a:lnTo>
                <a:lnTo>
                  <a:pt x="47057" y="335479"/>
                </a:lnTo>
                <a:lnTo>
                  <a:pt x="48517" y="338905"/>
                </a:lnTo>
                <a:lnTo>
                  <a:pt x="50138" y="345252"/>
                </a:lnTo>
                <a:lnTo>
                  <a:pt x="51051" y="354180"/>
                </a:lnTo>
                <a:lnTo>
                  <a:pt x="52131" y="356135"/>
                </a:lnTo>
                <a:lnTo>
                  <a:pt x="53804" y="357439"/>
                </a:lnTo>
                <a:lnTo>
                  <a:pt x="55872" y="358307"/>
                </a:lnTo>
                <a:lnTo>
                  <a:pt x="57250" y="359839"/>
                </a:lnTo>
                <a:lnTo>
                  <a:pt x="58169" y="361813"/>
                </a:lnTo>
                <a:lnTo>
                  <a:pt x="60007" y="3686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05"/>
          <p:cNvSpPr/>
          <p:nvPr/>
        </p:nvSpPr>
        <p:spPr>
          <a:xfrm>
            <a:off x="1125959" y="2546150"/>
            <a:ext cx="281448" cy="308489"/>
          </a:xfrm>
          <a:custGeom>
            <a:avLst/>
            <a:gdLst/>
            <a:ahLst/>
            <a:cxnLst/>
            <a:rect l="0" t="0" r="0" b="0"/>
            <a:pathLst>
              <a:path w="281448" h="308489">
                <a:moveTo>
                  <a:pt x="8468" y="85607"/>
                </a:moveTo>
                <a:lnTo>
                  <a:pt x="3917" y="81056"/>
                </a:lnTo>
                <a:lnTo>
                  <a:pt x="2577" y="78763"/>
                </a:lnTo>
                <a:lnTo>
                  <a:pt x="249" y="70007"/>
                </a:lnTo>
                <a:lnTo>
                  <a:pt x="0" y="64369"/>
                </a:lnTo>
                <a:lnTo>
                  <a:pt x="918" y="61923"/>
                </a:lnTo>
                <a:lnTo>
                  <a:pt x="5808" y="53931"/>
                </a:lnTo>
                <a:lnTo>
                  <a:pt x="8632" y="45530"/>
                </a:lnTo>
                <a:lnTo>
                  <a:pt x="14126" y="37008"/>
                </a:lnTo>
                <a:lnTo>
                  <a:pt x="15745" y="31305"/>
                </a:lnTo>
                <a:lnTo>
                  <a:pt x="18082" y="28451"/>
                </a:lnTo>
                <a:lnTo>
                  <a:pt x="25758" y="22739"/>
                </a:lnTo>
                <a:lnTo>
                  <a:pt x="30472" y="19883"/>
                </a:lnTo>
                <a:lnTo>
                  <a:pt x="35520" y="17026"/>
                </a:lnTo>
                <a:lnTo>
                  <a:pt x="40790" y="14169"/>
                </a:lnTo>
                <a:lnTo>
                  <a:pt x="49186" y="10994"/>
                </a:lnTo>
                <a:lnTo>
                  <a:pt x="57045" y="8631"/>
                </a:lnTo>
                <a:lnTo>
                  <a:pt x="61808" y="6667"/>
                </a:lnTo>
                <a:lnTo>
                  <a:pt x="66888" y="4405"/>
                </a:lnTo>
                <a:lnTo>
                  <a:pt x="72179" y="2898"/>
                </a:lnTo>
                <a:lnTo>
                  <a:pt x="77612" y="1893"/>
                </a:lnTo>
                <a:lnTo>
                  <a:pt x="83139" y="1222"/>
                </a:lnTo>
                <a:lnTo>
                  <a:pt x="88729" y="775"/>
                </a:lnTo>
                <a:lnTo>
                  <a:pt x="94360" y="478"/>
                </a:lnTo>
                <a:lnTo>
                  <a:pt x="105697" y="147"/>
                </a:lnTo>
                <a:lnTo>
                  <a:pt x="117086" y="0"/>
                </a:lnTo>
                <a:lnTo>
                  <a:pt x="122790" y="913"/>
                </a:lnTo>
                <a:lnTo>
                  <a:pt x="128498" y="2474"/>
                </a:lnTo>
                <a:lnTo>
                  <a:pt x="134208" y="4468"/>
                </a:lnTo>
                <a:lnTo>
                  <a:pt x="139919" y="6749"/>
                </a:lnTo>
                <a:lnTo>
                  <a:pt x="145632" y="9223"/>
                </a:lnTo>
                <a:lnTo>
                  <a:pt x="157060" y="14511"/>
                </a:lnTo>
                <a:lnTo>
                  <a:pt x="168489" y="20036"/>
                </a:lnTo>
                <a:lnTo>
                  <a:pt x="173251" y="22843"/>
                </a:lnTo>
                <a:lnTo>
                  <a:pt x="181082" y="28502"/>
                </a:lnTo>
                <a:lnTo>
                  <a:pt x="187738" y="36732"/>
                </a:lnTo>
                <a:lnTo>
                  <a:pt x="193871" y="45787"/>
                </a:lnTo>
                <a:lnTo>
                  <a:pt x="199772" y="52987"/>
                </a:lnTo>
                <a:lnTo>
                  <a:pt x="201726" y="57193"/>
                </a:lnTo>
                <a:lnTo>
                  <a:pt x="203030" y="61902"/>
                </a:lnTo>
                <a:lnTo>
                  <a:pt x="203898" y="66946"/>
                </a:lnTo>
                <a:lnTo>
                  <a:pt x="205429" y="73166"/>
                </a:lnTo>
                <a:lnTo>
                  <a:pt x="207403" y="80171"/>
                </a:lnTo>
                <a:lnTo>
                  <a:pt x="209672" y="87698"/>
                </a:lnTo>
                <a:lnTo>
                  <a:pt x="210231" y="94621"/>
                </a:lnTo>
                <a:lnTo>
                  <a:pt x="209652" y="101141"/>
                </a:lnTo>
                <a:lnTo>
                  <a:pt x="208313" y="107393"/>
                </a:lnTo>
                <a:lnTo>
                  <a:pt x="206468" y="113466"/>
                </a:lnTo>
                <a:lnTo>
                  <a:pt x="204285" y="119420"/>
                </a:lnTo>
                <a:lnTo>
                  <a:pt x="201878" y="125294"/>
                </a:lnTo>
                <a:lnTo>
                  <a:pt x="199320" y="132067"/>
                </a:lnTo>
                <a:lnTo>
                  <a:pt x="193939" y="147214"/>
                </a:lnTo>
                <a:lnTo>
                  <a:pt x="185554" y="171806"/>
                </a:lnTo>
                <a:lnTo>
                  <a:pt x="183675" y="179268"/>
                </a:lnTo>
                <a:lnTo>
                  <a:pt x="182423" y="186148"/>
                </a:lnTo>
                <a:lnTo>
                  <a:pt x="181588" y="192639"/>
                </a:lnTo>
                <a:lnTo>
                  <a:pt x="179126" y="199824"/>
                </a:lnTo>
                <a:lnTo>
                  <a:pt x="175580" y="207472"/>
                </a:lnTo>
                <a:lnTo>
                  <a:pt x="171311" y="215428"/>
                </a:lnTo>
                <a:lnTo>
                  <a:pt x="166560" y="222637"/>
                </a:lnTo>
                <a:lnTo>
                  <a:pt x="161488" y="229348"/>
                </a:lnTo>
                <a:lnTo>
                  <a:pt x="156201" y="235727"/>
                </a:lnTo>
                <a:lnTo>
                  <a:pt x="151724" y="241884"/>
                </a:lnTo>
                <a:lnTo>
                  <a:pt x="147787" y="247894"/>
                </a:lnTo>
                <a:lnTo>
                  <a:pt x="144210" y="253806"/>
                </a:lnTo>
                <a:lnTo>
                  <a:pt x="137695" y="262915"/>
                </a:lnTo>
                <a:lnTo>
                  <a:pt x="130672" y="271091"/>
                </a:lnTo>
                <a:lnTo>
                  <a:pt x="121201" y="281074"/>
                </a:lnTo>
                <a:lnTo>
                  <a:pt x="109710" y="292854"/>
                </a:lnTo>
                <a:lnTo>
                  <a:pt x="105490" y="296162"/>
                </a:lnTo>
                <a:lnTo>
                  <a:pt x="100772" y="299319"/>
                </a:lnTo>
                <a:lnTo>
                  <a:pt x="95721" y="302377"/>
                </a:lnTo>
                <a:lnTo>
                  <a:pt x="87570" y="305774"/>
                </a:lnTo>
                <a:lnTo>
                  <a:pt x="80772" y="307284"/>
                </a:lnTo>
                <a:lnTo>
                  <a:pt x="74576" y="307955"/>
                </a:lnTo>
                <a:lnTo>
                  <a:pt x="68647" y="308253"/>
                </a:lnTo>
                <a:lnTo>
                  <a:pt x="59954" y="308421"/>
                </a:lnTo>
                <a:lnTo>
                  <a:pt x="39903" y="308488"/>
                </a:lnTo>
                <a:lnTo>
                  <a:pt x="37045" y="307537"/>
                </a:lnTo>
                <a:lnTo>
                  <a:pt x="29424" y="302600"/>
                </a:lnTo>
                <a:lnTo>
                  <a:pt x="27307" y="301111"/>
                </a:lnTo>
                <a:lnTo>
                  <a:pt x="26742" y="299761"/>
                </a:lnTo>
                <a:lnTo>
                  <a:pt x="25948" y="293311"/>
                </a:lnTo>
                <a:lnTo>
                  <a:pt x="25712" y="284415"/>
                </a:lnTo>
                <a:lnTo>
                  <a:pt x="25626" y="263929"/>
                </a:lnTo>
                <a:lnTo>
                  <a:pt x="26574" y="260686"/>
                </a:lnTo>
                <a:lnTo>
                  <a:pt x="30168" y="254543"/>
                </a:lnTo>
                <a:lnTo>
                  <a:pt x="37480" y="248637"/>
                </a:lnTo>
                <a:lnTo>
                  <a:pt x="42097" y="245729"/>
                </a:lnTo>
                <a:lnTo>
                  <a:pt x="47080" y="242837"/>
                </a:lnTo>
                <a:lnTo>
                  <a:pt x="57696" y="237084"/>
                </a:lnTo>
                <a:lnTo>
                  <a:pt x="63194" y="235169"/>
                </a:lnTo>
                <a:lnTo>
                  <a:pt x="68765" y="233893"/>
                </a:lnTo>
                <a:lnTo>
                  <a:pt x="74383" y="233042"/>
                </a:lnTo>
                <a:lnTo>
                  <a:pt x="80034" y="231522"/>
                </a:lnTo>
                <a:lnTo>
                  <a:pt x="85706" y="229556"/>
                </a:lnTo>
                <a:lnTo>
                  <a:pt x="91393" y="227293"/>
                </a:lnTo>
                <a:lnTo>
                  <a:pt x="97089" y="225785"/>
                </a:lnTo>
                <a:lnTo>
                  <a:pt x="102791" y="224779"/>
                </a:lnTo>
                <a:lnTo>
                  <a:pt x="108497" y="224108"/>
                </a:lnTo>
                <a:lnTo>
                  <a:pt x="114207" y="223661"/>
                </a:lnTo>
                <a:lnTo>
                  <a:pt x="119918" y="223363"/>
                </a:lnTo>
                <a:lnTo>
                  <a:pt x="125630" y="223164"/>
                </a:lnTo>
                <a:lnTo>
                  <a:pt x="147323" y="222885"/>
                </a:lnTo>
                <a:lnTo>
                  <a:pt x="154378" y="223798"/>
                </a:lnTo>
                <a:lnTo>
                  <a:pt x="160986" y="225359"/>
                </a:lnTo>
                <a:lnTo>
                  <a:pt x="167297" y="227353"/>
                </a:lnTo>
                <a:lnTo>
                  <a:pt x="172456" y="228682"/>
                </a:lnTo>
                <a:lnTo>
                  <a:pt x="180729" y="230158"/>
                </a:lnTo>
                <a:lnTo>
                  <a:pt x="185221" y="231505"/>
                </a:lnTo>
                <a:lnTo>
                  <a:pt x="190121" y="233355"/>
                </a:lnTo>
                <a:lnTo>
                  <a:pt x="195293" y="235541"/>
                </a:lnTo>
                <a:lnTo>
                  <a:pt x="203579" y="240509"/>
                </a:lnTo>
                <a:lnTo>
                  <a:pt x="211389" y="245892"/>
                </a:lnTo>
                <a:lnTo>
                  <a:pt x="216139" y="248661"/>
                </a:lnTo>
                <a:lnTo>
                  <a:pt x="221210" y="251460"/>
                </a:lnTo>
                <a:lnTo>
                  <a:pt x="229385" y="257110"/>
                </a:lnTo>
                <a:lnTo>
                  <a:pt x="236193" y="262795"/>
                </a:lnTo>
                <a:lnTo>
                  <a:pt x="242394" y="268497"/>
                </a:lnTo>
                <a:lnTo>
                  <a:pt x="251240" y="277063"/>
                </a:lnTo>
                <a:lnTo>
                  <a:pt x="259894" y="285633"/>
                </a:lnTo>
                <a:lnTo>
                  <a:pt x="262763" y="287538"/>
                </a:lnTo>
                <a:lnTo>
                  <a:pt x="270399" y="290218"/>
                </a:lnTo>
                <a:lnTo>
                  <a:pt x="272519" y="290845"/>
                </a:lnTo>
                <a:lnTo>
                  <a:pt x="278264" y="295749"/>
                </a:lnTo>
                <a:lnTo>
                  <a:pt x="279772" y="296187"/>
                </a:lnTo>
                <a:lnTo>
                  <a:pt x="280777" y="295526"/>
                </a:lnTo>
                <a:lnTo>
                  <a:pt x="281447" y="294133"/>
                </a:lnTo>
                <a:lnTo>
                  <a:pt x="280942" y="293204"/>
                </a:lnTo>
                <a:lnTo>
                  <a:pt x="279652" y="292585"/>
                </a:lnTo>
                <a:lnTo>
                  <a:pt x="274215" y="2913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06"/>
          <p:cNvSpPr/>
          <p:nvPr/>
        </p:nvSpPr>
        <p:spPr>
          <a:xfrm>
            <a:off x="1485899" y="2589030"/>
            <a:ext cx="291466" cy="204378"/>
          </a:xfrm>
          <a:custGeom>
            <a:avLst/>
            <a:gdLst/>
            <a:ahLst/>
            <a:cxnLst/>
            <a:rect l="0" t="0" r="0" b="0"/>
            <a:pathLst>
              <a:path w="291466" h="204378">
                <a:moveTo>
                  <a:pt x="0" y="17009"/>
                </a:moveTo>
                <a:lnTo>
                  <a:pt x="0" y="0"/>
                </a:lnTo>
                <a:lnTo>
                  <a:pt x="0" y="4456"/>
                </a:lnTo>
                <a:lnTo>
                  <a:pt x="953" y="5783"/>
                </a:lnTo>
                <a:lnTo>
                  <a:pt x="2540" y="6667"/>
                </a:lnTo>
                <a:lnTo>
                  <a:pt x="4551" y="7257"/>
                </a:lnTo>
                <a:lnTo>
                  <a:pt x="5892" y="8603"/>
                </a:lnTo>
                <a:lnTo>
                  <a:pt x="6786" y="10453"/>
                </a:lnTo>
                <a:lnTo>
                  <a:pt x="7381" y="12638"/>
                </a:lnTo>
                <a:lnTo>
                  <a:pt x="10583" y="17607"/>
                </a:lnTo>
                <a:lnTo>
                  <a:pt x="15181" y="22990"/>
                </a:lnTo>
                <a:lnTo>
                  <a:pt x="20400" y="28558"/>
                </a:lnTo>
                <a:lnTo>
                  <a:pt x="34343" y="42743"/>
                </a:lnTo>
                <a:lnTo>
                  <a:pt x="45731" y="54160"/>
                </a:lnTo>
                <a:lnTo>
                  <a:pt x="53980" y="59873"/>
                </a:lnTo>
                <a:lnTo>
                  <a:pt x="58847" y="62731"/>
                </a:lnTo>
                <a:lnTo>
                  <a:pt x="63996" y="65588"/>
                </a:lnTo>
                <a:lnTo>
                  <a:pt x="74798" y="71302"/>
                </a:lnTo>
                <a:lnTo>
                  <a:pt x="80346" y="75112"/>
                </a:lnTo>
                <a:lnTo>
                  <a:pt x="85949" y="79557"/>
                </a:lnTo>
                <a:lnTo>
                  <a:pt x="91589" y="84425"/>
                </a:lnTo>
                <a:lnTo>
                  <a:pt x="97255" y="88624"/>
                </a:lnTo>
                <a:lnTo>
                  <a:pt x="102937" y="92375"/>
                </a:lnTo>
                <a:lnTo>
                  <a:pt x="108630" y="95828"/>
                </a:lnTo>
                <a:lnTo>
                  <a:pt x="114330" y="99083"/>
                </a:lnTo>
                <a:lnTo>
                  <a:pt x="125744" y="105239"/>
                </a:lnTo>
                <a:lnTo>
                  <a:pt x="131454" y="109167"/>
                </a:lnTo>
                <a:lnTo>
                  <a:pt x="137166" y="113690"/>
                </a:lnTo>
                <a:lnTo>
                  <a:pt x="142879" y="118611"/>
                </a:lnTo>
                <a:lnTo>
                  <a:pt x="148593" y="122844"/>
                </a:lnTo>
                <a:lnTo>
                  <a:pt x="154307" y="126618"/>
                </a:lnTo>
                <a:lnTo>
                  <a:pt x="160022" y="130087"/>
                </a:lnTo>
                <a:lnTo>
                  <a:pt x="165736" y="133352"/>
                </a:lnTo>
                <a:lnTo>
                  <a:pt x="177166" y="139520"/>
                </a:lnTo>
                <a:lnTo>
                  <a:pt x="194311" y="148347"/>
                </a:lnTo>
                <a:lnTo>
                  <a:pt x="203201" y="154122"/>
                </a:lnTo>
                <a:lnTo>
                  <a:pt x="206905" y="156995"/>
                </a:lnTo>
                <a:lnTo>
                  <a:pt x="210327" y="160816"/>
                </a:lnTo>
                <a:lnTo>
                  <a:pt x="213561" y="165268"/>
                </a:lnTo>
                <a:lnTo>
                  <a:pt x="216669" y="170141"/>
                </a:lnTo>
                <a:lnTo>
                  <a:pt x="220646" y="174342"/>
                </a:lnTo>
                <a:lnTo>
                  <a:pt x="225202" y="178096"/>
                </a:lnTo>
                <a:lnTo>
                  <a:pt x="230145" y="181550"/>
                </a:lnTo>
                <a:lnTo>
                  <a:pt x="238177" y="185389"/>
                </a:lnTo>
                <a:lnTo>
                  <a:pt x="241652" y="186412"/>
                </a:lnTo>
                <a:lnTo>
                  <a:pt x="248054" y="190090"/>
                </a:lnTo>
                <a:lnTo>
                  <a:pt x="251094" y="192404"/>
                </a:lnTo>
                <a:lnTo>
                  <a:pt x="257013" y="194975"/>
                </a:lnTo>
                <a:lnTo>
                  <a:pt x="263771" y="196118"/>
                </a:lnTo>
                <a:lnTo>
                  <a:pt x="268240" y="196423"/>
                </a:lnTo>
                <a:lnTo>
                  <a:pt x="273124" y="196626"/>
                </a:lnTo>
                <a:lnTo>
                  <a:pt x="276380" y="197714"/>
                </a:lnTo>
                <a:lnTo>
                  <a:pt x="278551" y="199392"/>
                </a:lnTo>
                <a:lnTo>
                  <a:pt x="279999" y="201463"/>
                </a:lnTo>
                <a:lnTo>
                  <a:pt x="281916" y="202843"/>
                </a:lnTo>
                <a:lnTo>
                  <a:pt x="286586" y="204377"/>
                </a:lnTo>
                <a:lnTo>
                  <a:pt x="288213" y="203834"/>
                </a:lnTo>
                <a:lnTo>
                  <a:pt x="289297" y="202519"/>
                </a:lnTo>
                <a:lnTo>
                  <a:pt x="291465" y="1970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07"/>
          <p:cNvSpPr/>
          <p:nvPr/>
        </p:nvSpPr>
        <p:spPr>
          <a:xfrm>
            <a:off x="1614487" y="2546385"/>
            <a:ext cx="145733" cy="256823"/>
          </a:xfrm>
          <a:custGeom>
            <a:avLst/>
            <a:gdLst/>
            <a:ahLst/>
            <a:cxnLst/>
            <a:rect l="0" t="0" r="0" b="0"/>
            <a:pathLst>
              <a:path w="145733" h="256823">
                <a:moveTo>
                  <a:pt x="145732" y="8220"/>
                </a:moveTo>
                <a:lnTo>
                  <a:pt x="137513" y="8220"/>
                </a:lnTo>
                <a:lnTo>
                  <a:pt x="134777" y="5679"/>
                </a:lnTo>
                <a:lnTo>
                  <a:pt x="128950" y="0"/>
                </a:lnTo>
                <a:lnTo>
                  <a:pt x="128619" y="7059"/>
                </a:lnTo>
                <a:lnTo>
                  <a:pt x="128597" y="12427"/>
                </a:lnTo>
                <a:lnTo>
                  <a:pt x="126052" y="19932"/>
                </a:lnTo>
                <a:lnTo>
                  <a:pt x="124039" y="24600"/>
                </a:lnTo>
                <a:lnTo>
                  <a:pt x="120793" y="28665"/>
                </a:lnTo>
                <a:lnTo>
                  <a:pt x="116723" y="32327"/>
                </a:lnTo>
                <a:lnTo>
                  <a:pt x="112106" y="35721"/>
                </a:lnTo>
                <a:lnTo>
                  <a:pt x="108075" y="39889"/>
                </a:lnTo>
                <a:lnTo>
                  <a:pt x="104435" y="44573"/>
                </a:lnTo>
                <a:lnTo>
                  <a:pt x="101056" y="49600"/>
                </a:lnTo>
                <a:lnTo>
                  <a:pt x="97850" y="55809"/>
                </a:lnTo>
                <a:lnTo>
                  <a:pt x="94761" y="62806"/>
                </a:lnTo>
                <a:lnTo>
                  <a:pt x="91749" y="70328"/>
                </a:lnTo>
                <a:lnTo>
                  <a:pt x="88788" y="77248"/>
                </a:lnTo>
                <a:lnTo>
                  <a:pt x="82959" y="90016"/>
                </a:lnTo>
                <a:lnTo>
                  <a:pt x="79118" y="96088"/>
                </a:lnTo>
                <a:lnTo>
                  <a:pt x="74653" y="102041"/>
                </a:lnTo>
                <a:lnTo>
                  <a:pt x="69771" y="107915"/>
                </a:lnTo>
                <a:lnTo>
                  <a:pt x="65564" y="113735"/>
                </a:lnTo>
                <a:lnTo>
                  <a:pt x="61807" y="119521"/>
                </a:lnTo>
                <a:lnTo>
                  <a:pt x="58350" y="125283"/>
                </a:lnTo>
                <a:lnTo>
                  <a:pt x="55092" y="131029"/>
                </a:lnTo>
                <a:lnTo>
                  <a:pt x="48933" y="142494"/>
                </a:lnTo>
                <a:lnTo>
                  <a:pt x="31464" y="176810"/>
                </a:lnTo>
                <a:lnTo>
                  <a:pt x="28596" y="181573"/>
                </a:lnTo>
                <a:lnTo>
                  <a:pt x="25731" y="185701"/>
                </a:lnTo>
                <a:lnTo>
                  <a:pt x="22869" y="189405"/>
                </a:lnTo>
                <a:lnTo>
                  <a:pt x="19689" y="196062"/>
                </a:lnTo>
                <a:lnTo>
                  <a:pt x="18276" y="202195"/>
                </a:lnTo>
                <a:lnTo>
                  <a:pt x="17648" y="208096"/>
                </a:lnTo>
                <a:lnTo>
                  <a:pt x="16527" y="211003"/>
                </a:lnTo>
                <a:lnTo>
                  <a:pt x="12743" y="216773"/>
                </a:lnTo>
                <a:lnTo>
                  <a:pt x="10426" y="222512"/>
                </a:lnTo>
                <a:lnTo>
                  <a:pt x="9396" y="228238"/>
                </a:lnTo>
                <a:lnTo>
                  <a:pt x="8939" y="233958"/>
                </a:lnTo>
                <a:lnTo>
                  <a:pt x="7864" y="235865"/>
                </a:lnTo>
                <a:lnTo>
                  <a:pt x="6195" y="237135"/>
                </a:lnTo>
                <a:lnTo>
                  <a:pt x="4130" y="237983"/>
                </a:lnTo>
                <a:lnTo>
                  <a:pt x="2753" y="239500"/>
                </a:lnTo>
                <a:lnTo>
                  <a:pt x="1836" y="241464"/>
                </a:lnTo>
                <a:lnTo>
                  <a:pt x="362" y="246909"/>
                </a:lnTo>
                <a:lnTo>
                  <a:pt x="161" y="250194"/>
                </a:lnTo>
                <a:lnTo>
                  <a:pt x="0" y="2568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08"/>
          <p:cNvSpPr/>
          <p:nvPr/>
        </p:nvSpPr>
        <p:spPr>
          <a:xfrm>
            <a:off x="1623059" y="280320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09"/>
          <p:cNvSpPr/>
          <p:nvPr/>
        </p:nvSpPr>
        <p:spPr>
          <a:xfrm>
            <a:off x="1863089" y="2434590"/>
            <a:ext cx="180024" cy="137161"/>
          </a:xfrm>
          <a:custGeom>
            <a:avLst/>
            <a:gdLst/>
            <a:ahLst/>
            <a:cxnLst/>
            <a:rect l="0" t="0" r="0" b="0"/>
            <a:pathLst>
              <a:path w="180024" h="137161">
                <a:moveTo>
                  <a:pt x="0" y="17145"/>
                </a:moveTo>
                <a:lnTo>
                  <a:pt x="0" y="8925"/>
                </a:lnTo>
                <a:lnTo>
                  <a:pt x="2540" y="6189"/>
                </a:lnTo>
                <a:lnTo>
                  <a:pt x="4551" y="4126"/>
                </a:lnTo>
                <a:lnTo>
                  <a:pt x="6844" y="2750"/>
                </a:lnTo>
                <a:lnTo>
                  <a:pt x="11932" y="1222"/>
                </a:lnTo>
                <a:lnTo>
                  <a:pt x="15575" y="815"/>
                </a:lnTo>
                <a:lnTo>
                  <a:pt x="19909" y="543"/>
                </a:lnTo>
                <a:lnTo>
                  <a:pt x="28851" y="241"/>
                </a:lnTo>
                <a:lnTo>
                  <a:pt x="42353" y="47"/>
                </a:lnTo>
                <a:lnTo>
                  <a:pt x="79649" y="0"/>
                </a:lnTo>
                <a:lnTo>
                  <a:pt x="82627" y="953"/>
                </a:lnTo>
                <a:lnTo>
                  <a:pt x="85565" y="2540"/>
                </a:lnTo>
                <a:lnTo>
                  <a:pt x="92573" y="7380"/>
                </a:lnTo>
                <a:lnTo>
                  <a:pt x="96071" y="10583"/>
                </a:lnTo>
                <a:lnTo>
                  <a:pt x="98338" y="12770"/>
                </a:lnTo>
                <a:lnTo>
                  <a:pt x="99849" y="15181"/>
                </a:lnTo>
                <a:lnTo>
                  <a:pt x="100856" y="17740"/>
                </a:lnTo>
                <a:lnTo>
                  <a:pt x="101527" y="20399"/>
                </a:lnTo>
                <a:lnTo>
                  <a:pt x="101023" y="23124"/>
                </a:lnTo>
                <a:lnTo>
                  <a:pt x="99734" y="25894"/>
                </a:lnTo>
                <a:lnTo>
                  <a:pt x="97922" y="28692"/>
                </a:lnTo>
                <a:lnTo>
                  <a:pt x="96714" y="31511"/>
                </a:lnTo>
                <a:lnTo>
                  <a:pt x="95909" y="34342"/>
                </a:lnTo>
                <a:lnTo>
                  <a:pt x="95372" y="37182"/>
                </a:lnTo>
                <a:lnTo>
                  <a:pt x="94061" y="40028"/>
                </a:lnTo>
                <a:lnTo>
                  <a:pt x="92235" y="42877"/>
                </a:lnTo>
                <a:lnTo>
                  <a:pt x="90065" y="45730"/>
                </a:lnTo>
                <a:lnTo>
                  <a:pt x="87666" y="49537"/>
                </a:lnTo>
                <a:lnTo>
                  <a:pt x="85114" y="53979"/>
                </a:lnTo>
                <a:lnTo>
                  <a:pt x="82461" y="58846"/>
                </a:lnTo>
                <a:lnTo>
                  <a:pt x="79739" y="63043"/>
                </a:lnTo>
                <a:lnTo>
                  <a:pt x="76972" y="66793"/>
                </a:lnTo>
                <a:lnTo>
                  <a:pt x="74175" y="70247"/>
                </a:lnTo>
                <a:lnTo>
                  <a:pt x="71357" y="73501"/>
                </a:lnTo>
                <a:lnTo>
                  <a:pt x="68527" y="76623"/>
                </a:lnTo>
                <a:lnTo>
                  <a:pt x="62841" y="82632"/>
                </a:lnTo>
                <a:lnTo>
                  <a:pt x="48575" y="97124"/>
                </a:lnTo>
                <a:lnTo>
                  <a:pt x="45718" y="100944"/>
                </a:lnTo>
                <a:lnTo>
                  <a:pt x="42862" y="105396"/>
                </a:lnTo>
                <a:lnTo>
                  <a:pt x="40005" y="110269"/>
                </a:lnTo>
                <a:lnTo>
                  <a:pt x="37147" y="113517"/>
                </a:lnTo>
                <a:lnTo>
                  <a:pt x="34290" y="115683"/>
                </a:lnTo>
                <a:lnTo>
                  <a:pt x="31433" y="117127"/>
                </a:lnTo>
                <a:lnTo>
                  <a:pt x="29528" y="119042"/>
                </a:lnTo>
                <a:lnTo>
                  <a:pt x="28258" y="121271"/>
                </a:lnTo>
                <a:lnTo>
                  <a:pt x="25867" y="128159"/>
                </a:lnTo>
                <a:lnTo>
                  <a:pt x="28324" y="130937"/>
                </a:lnTo>
                <a:lnTo>
                  <a:pt x="33941" y="136795"/>
                </a:lnTo>
                <a:lnTo>
                  <a:pt x="38738" y="137052"/>
                </a:lnTo>
                <a:lnTo>
                  <a:pt x="54433" y="137150"/>
                </a:lnTo>
                <a:lnTo>
                  <a:pt x="180023" y="137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10"/>
          <p:cNvSpPr/>
          <p:nvPr/>
        </p:nvSpPr>
        <p:spPr>
          <a:xfrm>
            <a:off x="2128846" y="2674620"/>
            <a:ext cx="180014" cy="17115"/>
          </a:xfrm>
          <a:custGeom>
            <a:avLst/>
            <a:gdLst/>
            <a:ahLst/>
            <a:cxnLst/>
            <a:rect l="0" t="0" r="0" b="0"/>
            <a:pathLst>
              <a:path w="180014" h="17115">
                <a:moveTo>
                  <a:pt x="8563" y="8572"/>
                </a:moveTo>
                <a:lnTo>
                  <a:pt x="0" y="8572"/>
                </a:lnTo>
                <a:lnTo>
                  <a:pt x="4545" y="8572"/>
                </a:lnTo>
                <a:lnTo>
                  <a:pt x="5884" y="9525"/>
                </a:lnTo>
                <a:lnTo>
                  <a:pt x="6777" y="11112"/>
                </a:lnTo>
                <a:lnTo>
                  <a:pt x="7373" y="13123"/>
                </a:lnTo>
                <a:lnTo>
                  <a:pt x="8722" y="14464"/>
                </a:lnTo>
                <a:lnTo>
                  <a:pt x="10574" y="15357"/>
                </a:lnTo>
                <a:lnTo>
                  <a:pt x="15840" y="16792"/>
                </a:lnTo>
                <a:lnTo>
                  <a:pt x="21303" y="17040"/>
                </a:lnTo>
                <a:lnTo>
                  <a:pt x="33505" y="17114"/>
                </a:lnTo>
                <a:lnTo>
                  <a:pt x="37574" y="16171"/>
                </a:lnTo>
                <a:lnTo>
                  <a:pt x="41238" y="14591"/>
                </a:lnTo>
                <a:lnTo>
                  <a:pt x="44634" y="12585"/>
                </a:lnTo>
                <a:lnTo>
                  <a:pt x="47851" y="11247"/>
                </a:lnTo>
                <a:lnTo>
                  <a:pt x="50947" y="10356"/>
                </a:lnTo>
                <a:lnTo>
                  <a:pt x="53964" y="9761"/>
                </a:lnTo>
                <a:lnTo>
                  <a:pt x="57881" y="9365"/>
                </a:lnTo>
                <a:lnTo>
                  <a:pt x="62397" y="9101"/>
                </a:lnTo>
                <a:lnTo>
                  <a:pt x="67312" y="8924"/>
                </a:lnTo>
                <a:lnTo>
                  <a:pt x="72494" y="7855"/>
                </a:lnTo>
                <a:lnTo>
                  <a:pt x="77854" y="6189"/>
                </a:lnTo>
                <a:lnTo>
                  <a:pt x="83332" y="4126"/>
                </a:lnTo>
                <a:lnTo>
                  <a:pt x="88889" y="2750"/>
                </a:lnTo>
                <a:lnTo>
                  <a:pt x="94499" y="1833"/>
                </a:lnTo>
                <a:lnTo>
                  <a:pt x="100144" y="1222"/>
                </a:lnTo>
                <a:lnTo>
                  <a:pt x="105812" y="815"/>
                </a:lnTo>
                <a:lnTo>
                  <a:pt x="111496" y="543"/>
                </a:lnTo>
                <a:lnTo>
                  <a:pt x="122891" y="241"/>
                </a:lnTo>
                <a:lnTo>
                  <a:pt x="1800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11"/>
          <p:cNvSpPr/>
          <p:nvPr/>
        </p:nvSpPr>
        <p:spPr>
          <a:xfrm>
            <a:off x="2360647" y="2503284"/>
            <a:ext cx="234815" cy="287612"/>
          </a:xfrm>
          <a:custGeom>
            <a:avLst/>
            <a:gdLst/>
            <a:ahLst/>
            <a:cxnLst/>
            <a:rect l="0" t="0" r="0" b="0"/>
            <a:pathLst>
              <a:path w="234815" h="287612">
                <a:moveTo>
                  <a:pt x="8220" y="51321"/>
                </a:moveTo>
                <a:lnTo>
                  <a:pt x="3669" y="46770"/>
                </a:lnTo>
                <a:lnTo>
                  <a:pt x="2328" y="44476"/>
                </a:lnTo>
                <a:lnTo>
                  <a:pt x="0" y="35720"/>
                </a:lnTo>
                <a:lnTo>
                  <a:pt x="2344" y="32322"/>
                </a:lnTo>
                <a:lnTo>
                  <a:pt x="4303" y="30082"/>
                </a:lnTo>
                <a:lnTo>
                  <a:pt x="6561" y="28589"/>
                </a:lnTo>
                <a:lnTo>
                  <a:pt x="11610" y="26930"/>
                </a:lnTo>
                <a:lnTo>
                  <a:pt x="13338" y="25535"/>
                </a:lnTo>
                <a:lnTo>
                  <a:pt x="14489" y="23653"/>
                </a:lnTo>
                <a:lnTo>
                  <a:pt x="15257" y="21446"/>
                </a:lnTo>
                <a:lnTo>
                  <a:pt x="16721" y="19974"/>
                </a:lnTo>
                <a:lnTo>
                  <a:pt x="18650" y="18993"/>
                </a:lnTo>
                <a:lnTo>
                  <a:pt x="24286" y="16950"/>
                </a:lnTo>
                <a:lnTo>
                  <a:pt x="28455" y="15072"/>
                </a:lnTo>
                <a:lnTo>
                  <a:pt x="33140" y="12868"/>
                </a:lnTo>
                <a:lnTo>
                  <a:pt x="37216" y="11397"/>
                </a:lnTo>
                <a:lnTo>
                  <a:pt x="44285" y="9765"/>
                </a:lnTo>
                <a:lnTo>
                  <a:pt x="48456" y="8376"/>
                </a:lnTo>
                <a:lnTo>
                  <a:pt x="53141" y="6499"/>
                </a:lnTo>
                <a:lnTo>
                  <a:pt x="58170" y="4294"/>
                </a:lnTo>
                <a:lnTo>
                  <a:pt x="63427" y="2825"/>
                </a:lnTo>
                <a:lnTo>
                  <a:pt x="68838" y="1845"/>
                </a:lnTo>
                <a:lnTo>
                  <a:pt x="74349" y="1192"/>
                </a:lnTo>
                <a:lnTo>
                  <a:pt x="79929" y="756"/>
                </a:lnTo>
                <a:lnTo>
                  <a:pt x="85553" y="466"/>
                </a:lnTo>
                <a:lnTo>
                  <a:pt x="96883" y="144"/>
                </a:lnTo>
                <a:lnTo>
                  <a:pt x="108268" y="0"/>
                </a:lnTo>
                <a:lnTo>
                  <a:pt x="113971" y="914"/>
                </a:lnTo>
                <a:lnTo>
                  <a:pt x="119678" y="2477"/>
                </a:lnTo>
                <a:lnTo>
                  <a:pt x="125388" y="4470"/>
                </a:lnTo>
                <a:lnTo>
                  <a:pt x="130147" y="5800"/>
                </a:lnTo>
                <a:lnTo>
                  <a:pt x="134272" y="6686"/>
                </a:lnTo>
                <a:lnTo>
                  <a:pt x="137975" y="7277"/>
                </a:lnTo>
                <a:lnTo>
                  <a:pt x="144629" y="10473"/>
                </a:lnTo>
                <a:lnTo>
                  <a:pt x="150761" y="15069"/>
                </a:lnTo>
                <a:lnTo>
                  <a:pt x="156662" y="20286"/>
                </a:lnTo>
                <a:lnTo>
                  <a:pt x="158616" y="23011"/>
                </a:lnTo>
                <a:lnTo>
                  <a:pt x="160788" y="28579"/>
                </a:lnTo>
                <a:lnTo>
                  <a:pt x="160414" y="32349"/>
                </a:lnTo>
                <a:lnTo>
                  <a:pt x="159213" y="36768"/>
                </a:lnTo>
                <a:lnTo>
                  <a:pt x="157459" y="41619"/>
                </a:lnTo>
                <a:lnTo>
                  <a:pt x="155511" y="49549"/>
                </a:lnTo>
                <a:lnTo>
                  <a:pt x="154992" y="52997"/>
                </a:lnTo>
                <a:lnTo>
                  <a:pt x="151875" y="61908"/>
                </a:lnTo>
                <a:lnTo>
                  <a:pt x="149710" y="66951"/>
                </a:lnTo>
                <a:lnTo>
                  <a:pt x="146361" y="71266"/>
                </a:lnTo>
                <a:lnTo>
                  <a:pt x="142224" y="75095"/>
                </a:lnTo>
                <a:lnTo>
                  <a:pt x="137561" y="78600"/>
                </a:lnTo>
                <a:lnTo>
                  <a:pt x="132547" y="82842"/>
                </a:lnTo>
                <a:lnTo>
                  <a:pt x="127300" y="87575"/>
                </a:lnTo>
                <a:lnTo>
                  <a:pt x="113353" y="100798"/>
                </a:lnTo>
                <a:lnTo>
                  <a:pt x="109741" y="104308"/>
                </a:lnTo>
                <a:lnTo>
                  <a:pt x="105428" y="107600"/>
                </a:lnTo>
                <a:lnTo>
                  <a:pt x="100648" y="110748"/>
                </a:lnTo>
                <a:lnTo>
                  <a:pt x="95556" y="113799"/>
                </a:lnTo>
                <a:lnTo>
                  <a:pt x="91209" y="115833"/>
                </a:lnTo>
                <a:lnTo>
                  <a:pt x="87359" y="117189"/>
                </a:lnTo>
                <a:lnTo>
                  <a:pt x="83839" y="118093"/>
                </a:lnTo>
                <a:lnTo>
                  <a:pt x="81493" y="119648"/>
                </a:lnTo>
                <a:lnTo>
                  <a:pt x="79929" y="121637"/>
                </a:lnTo>
                <a:lnTo>
                  <a:pt x="78886" y="123916"/>
                </a:lnTo>
                <a:lnTo>
                  <a:pt x="77238" y="125435"/>
                </a:lnTo>
                <a:lnTo>
                  <a:pt x="75187" y="126448"/>
                </a:lnTo>
                <a:lnTo>
                  <a:pt x="68635" y="128354"/>
                </a:lnTo>
                <a:lnTo>
                  <a:pt x="75152" y="128449"/>
                </a:lnTo>
                <a:lnTo>
                  <a:pt x="83838" y="128470"/>
                </a:lnTo>
                <a:lnTo>
                  <a:pt x="89771" y="125932"/>
                </a:lnTo>
                <a:lnTo>
                  <a:pt x="94020" y="123921"/>
                </a:lnTo>
                <a:lnTo>
                  <a:pt x="98757" y="122581"/>
                </a:lnTo>
                <a:lnTo>
                  <a:pt x="103821" y="121688"/>
                </a:lnTo>
                <a:lnTo>
                  <a:pt x="109101" y="121092"/>
                </a:lnTo>
                <a:lnTo>
                  <a:pt x="114527" y="120695"/>
                </a:lnTo>
                <a:lnTo>
                  <a:pt x="120049" y="120430"/>
                </a:lnTo>
                <a:lnTo>
                  <a:pt x="132217" y="120136"/>
                </a:lnTo>
                <a:lnTo>
                  <a:pt x="147150" y="120005"/>
                </a:lnTo>
                <a:lnTo>
                  <a:pt x="154180" y="120923"/>
                </a:lnTo>
                <a:lnTo>
                  <a:pt x="160772" y="122487"/>
                </a:lnTo>
                <a:lnTo>
                  <a:pt x="167071" y="124482"/>
                </a:lnTo>
                <a:lnTo>
                  <a:pt x="173176" y="125813"/>
                </a:lnTo>
                <a:lnTo>
                  <a:pt x="179150" y="126700"/>
                </a:lnTo>
                <a:lnTo>
                  <a:pt x="185039" y="127291"/>
                </a:lnTo>
                <a:lnTo>
                  <a:pt x="190869" y="128637"/>
                </a:lnTo>
                <a:lnTo>
                  <a:pt x="196661" y="130487"/>
                </a:lnTo>
                <a:lnTo>
                  <a:pt x="202427" y="132673"/>
                </a:lnTo>
                <a:lnTo>
                  <a:pt x="207224" y="135084"/>
                </a:lnTo>
                <a:lnTo>
                  <a:pt x="211374" y="137642"/>
                </a:lnTo>
                <a:lnTo>
                  <a:pt x="218526" y="143026"/>
                </a:lnTo>
                <a:lnTo>
                  <a:pt x="224879" y="148594"/>
                </a:lnTo>
                <a:lnTo>
                  <a:pt x="230878" y="154243"/>
                </a:lnTo>
                <a:lnTo>
                  <a:pt x="233811" y="157083"/>
                </a:lnTo>
                <a:lnTo>
                  <a:pt x="234814" y="160882"/>
                </a:lnTo>
                <a:lnTo>
                  <a:pt x="234530" y="165319"/>
                </a:lnTo>
                <a:lnTo>
                  <a:pt x="233389" y="170182"/>
                </a:lnTo>
                <a:lnTo>
                  <a:pt x="229580" y="178125"/>
                </a:lnTo>
                <a:lnTo>
                  <a:pt x="224712" y="185783"/>
                </a:lnTo>
                <a:lnTo>
                  <a:pt x="222081" y="190492"/>
                </a:lnTo>
                <a:lnTo>
                  <a:pt x="216617" y="200805"/>
                </a:lnTo>
                <a:lnTo>
                  <a:pt x="202503" y="228603"/>
                </a:lnTo>
                <a:lnTo>
                  <a:pt x="198702" y="233327"/>
                </a:lnTo>
                <a:lnTo>
                  <a:pt x="194263" y="237428"/>
                </a:lnTo>
                <a:lnTo>
                  <a:pt x="189399" y="241114"/>
                </a:lnTo>
                <a:lnTo>
                  <a:pt x="176374" y="250291"/>
                </a:lnTo>
                <a:lnTo>
                  <a:pt x="168900" y="255405"/>
                </a:lnTo>
                <a:lnTo>
                  <a:pt x="162965" y="259767"/>
                </a:lnTo>
                <a:lnTo>
                  <a:pt x="158056" y="263627"/>
                </a:lnTo>
                <a:lnTo>
                  <a:pt x="153831" y="267154"/>
                </a:lnTo>
                <a:lnTo>
                  <a:pt x="149109" y="270457"/>
                </a:lnTo>
                <a:lnTo>
                  <a:pt x="144056" y="273612"/>
                </a:lnTo>
                <a:lnTo>
                  <a:pt x="138782" y="276667"/>
                </a:lnTo>
                <a:lnTo>
                  <a:pt x="133362" y="278704"/>
                </a:lnTo>
                <a:lnTo>
                  <a:pt x="127843" y="280062"/>
                </a:lnTo>
                <a:lnTo>
                  <a:pt x="122259" y="280967"/>
                </a:lnTo>
                <a:lnTo>
                  <a:pt x="117583" y="281571"/>
                </a:lnTo>
                <a:lnTo>
                  <a:pt x="113514" y="281973"/>
                </a:lnTo>
                <a:lnTo>
                  <a:pt x="109848" y="282241"/>
                </a:lnTo>
                <a:lnTo>
                  <a:pt x="105500" y="283373"/>
                </a:lnTo>
                <a:lnTo>
                  <a:pt x="100695" y="285080"/>
                </a:lnTo>
                <a:lnTo>
                  <a:pt x="95588" y="287170"/>
                </a:lnTo>
                <a:lnTo>
                  <a:pt x="91230" y="287611"/>
                </a:lnTo>
                <a:lnTo>
                  <a:pt x="87373" y="286953"/>
                </a:lnTo>
                <a:lnTo>
                  <a:pt x="80547" y="284633"/>
                </a:lnTo>
                <a:lnTo>
                  <a:pt x="74338" y="283603"/>
                </a:lnTo>
                <a:lnTo>
                  <a:pt x="70038" y="283022"/>
                </a:lnTo>
                <a:lnTo>
                  <a:pt x="69435" y="281989"/>
                </a:lnTo>
                <a:lnTo>
                  <a:pt x="68386" y="275419"/>
                </a:lnTo>
                <a:lnTo>
                  <a:pt x="68275" y="270014"/>
                </a:lnTo>
                <a:lnTo>
                  <a:pt x="69211" y="268554"/>
                </a:lnTo>
                <a:lnTo>
                  <a:pt x="70788" y="267580"/>
                </a:lnTo>
                <a:lnTo>
                  <a:pt x="76800" y="2656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12"/>
          <p:cNvSpPr/>
          <p:nvPr/>
        </p:nvSpPr>
        <p:spPr>
          <a:xfrm>
            <a:off x="2660332" y="2575383"/>
            <a:ext cx="282894" cy="193535"/>
          </a:xfrm>
          <a:custGeom>
            <a:avLst/>
            <a:gdLst/>
            <a:ahLst/>
            <a:cxnLst/>
            <a:rect l="0" t="0" r="0" b="0"/>
            <a:pathLst>
              <a:path w="282894" h="193535">
                <a:moveTo>
                  <a:pt x="0" y="4939"/>
                </a:moveTo>
                <a:lnTo>
                  <a:pt x="8468" y="4939"/>
                </a:lnTo>
                <a:lnTo>
                  <a:pt x="13092" y="388"/>
                </a:lnTo>
                <a:lnTo>
                  <a:pt x="14443" y="0"/>
                </a:lnTo>
                <a:lnTo>
                  <a:pt x="15344" y="694"/>
                </a:lnTo>
                <a:lnTo>
                  <a:pt x="15944" y="2109"/>
                </a:lnTo>
                <a:lnTo>
                  <a:pt x="17297" y="3052"/>
                </a:lnTo>
                <a:lnTo>
                  <a:pt x="24420" y="4691"/>
                </a:lnTo>
                <a:lnTo>
                  <a:pt x="29884" y="9416"/>
                </a:lnTo>
                <a:lnTo>
                  <a:pt x="32305" y="10781"/>
                </a:lnTo>
                <a:lnTo>
                  <a:pt x="37535" y="12298"/>
                </a:lnTo>
                <a:lnTo>
                  <a:pt x="39311" y="13655"/>
                </a:lnTo>
                <a:lnTo>
                  <a:pt x="40495" y="15512"/>
                </a:lnTo>
                <a:lnTo>
                  <a:pt x="41284" y="17703"/>
                </a:lnTo>
                <a:lnTo>
                  <a:pt x="43715" y="20116"/>
                </a:lnTo>
                <a:lnTo>
                  <a:pt x="55286" y="28062"/>
                </a:lnTo>
                <a:lnTo>
                  <a:pt x="62036" y="33631"/>
                </a:lnTo>
                <a:lnTo>
                  <a:pt x="68212" y="39281"/>
                </a:lnTo>
                <a:lnTo>
                  <a:pt x="75084" y="44967"/>
                </a:lnTo>
                <a:lnTo>
                  <a:pt x="79583" y="47817"/>
                </a:lnTo>
                <a:lnTo>
                  <a:pt x="84488" y="50669"/>
                </a:lnTo>
                <a:lnTo>
                  <a:pt x="95018" y="56379"/>
                </a:lnTo>
                <a:lnTo>
                  <a:pt x="100493" y="59235"/>
                </a:lnTo>
                <a:lnTo>
                  <a:pt x="106048" y="63044"/>
                </a:lnTo>
                <a:lnTo>
                  <a:pt x="111656" y="67488"/>
                </a:lnTo>
                <a:lnTo>
                  <a:pt x="117300" y="72356"/>
                </a:lnTo>
                <a:lnTo>
                  <a:pt x="122967" y="76553"/>
                </a:lnTo>
                <a:lnTo>
                  <a:pt x="128651" y="80305"/>
                </a:lnTo>
                <a:lnTo>
                  <a:pt x="134345" y="83758"/>
                </a:lnTo>
                <a:lnTo>
                  <a:pt x="139093" y="87965"/>
                </a:lnTo>
                <a:lnTo>
                  <a:pt x="143211" y="92675"/>
                </a:lnTo>
                <a:lnTo>
                  <a:pt x="146909" y="97719"/>
                </a:lnTo>
                <a:lnTo>
                  <a:pt x="151279" y="102035"/>
                </a:lnTo>
                <a:lnTo>
                  <a:pt x="156098" y="105865"/>
                </a:lnTo>
                <a:lnTo>
                  <a:pt x="161215" y="109370"/>
                </a:lnTo>
                <a:lnTo>
                  <a:pt x="166532" y="112660"/>
                </a:lnTo>
                <a:lnTo>
                  <a:pt x="171981" y="115806"/>
                </a:lnTo>
                <a:lnTo>
                  <a:pt x="183116" y="121841"/>
                </a:lnTo>
                <a:lnTo>
                  <a:pt x="211486" y="136350"/>
                </a:lnTo>
                <a:lnTo>
                  <a:pt x="216238" y="139219"/>
                </a:lnTo>
                <a:lnTo>
                  <a:pt x="224058" y="144947"/>
                </a:lnTo>
                <a:lnTo>
                  <a:pt x="230709" y="150667"/>
                </a:lnTo>
                <a:lnTo>
                  <a:pt x="236840" y="156385"/>
                </a:lnTo>
                <a:lnTo>
                  <a:pt x="248537" y="167816"/>
                </a:lnTo>
                <a:lnTo>
                  <a:pt x="251416" y="170674"/>
                </a:lnTo>
                <a:lnTo>
                  <a:pt x="254288" y="172579"/>
                </a:lnTo>
                <a:lnTo>
                  <a:pt x="262881" y="176213"/>
                </a:lnTo>
                <a:lnTo>
                  <a:pt x="270507" y="181946"/>
                </a:lnTo>
                <a:lnTo>
                  <a:pt x="272625" y="183621"/>
                </a:lnTo>
                <a:lnTo>
                  <a:pt x="273190" y="185021"/>
                </a:lnTo>
                <a:lnTo>
                  <a:pt x="273818" y="189115"/>
                </a:lnTo>
                <a:lnTo>
                  <a:pt x="274938" y="190588"/>
                </a:lnTo>
                <a:lnTo>
                  <a:pt x="276637" y="191570"/>
                </a:lnTo>
                <a:lnTo>
                  <a:pt x="282893" y="1935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13"/>
          <p:cNvSpPr/>
          <p:nvPr/>
        </p:nvSpPr>
        <p:spPr>
          <a:xfrm>
            <a:off x="2720339" y="2563177"/>
            <a:ext cx="214314" cy="205741"/>
          </a:xfrm>
          <a:custGeom>
            <a:avLst/>
            <a:gdLst/>
            <a:ahLst/>
            <a:cxnLst/>
            <a:rect l="0" t="0" r="0" b="0"/>
            <a:pathLst>
              <a:path w="214314" h="205741">
                <a:moveTo>
                  <a:pt x="214313" y="0"/>
                </a:moveTo>
                <a:lnTo>
                  <a:pt x="192979" y="0"/>
                </a:lnTo>
                <a:lnTo>
                  <a:pt x="190566" y="953"/>
                </a:lnTo>
                <a:lnTo>
                  <a:pt x="185344" y="4551"/>
                </a:lnTo>
                <a:lnTo>
                  <a:pt x="179848" y="9325"/>
                </a:lnTo>
                <a:lnTo>
                  <a:pt x="174230" y="14622"/>
                </a:lnTo>
                <a:lnTo>
                  <a:pt x="155459" y="33170"/>
                </a:lnTo>
                <a:lnTo>
                  <a:pt x="150312" y="37353"/>
                </a:lnTo>
                <a:lnTo>
                  <a:pt x="144976" y="41095"/>
                </a:lnTo>
                <a:lnTo>
                  <a:pt x="139513" y="44542"/>
                </a:lnTo>
                <a:lnTo>
                  <a:pt x="134919" y="48744"/>
                </a:lnTo>
                <a:lnTo>
                  <a:pt x="130904" y="53451"/>
                </a:lnTo>
                <a:lnTo>
                  <a:pt x="127274" y="58494"/>
                </a:lnTo>
                <a:lnTo>
                  <a:pt x="122950" y="63761"/>
                </a:lnTo>
                <a:lnTo>
                  <a:pt x="118162" y="69178"/>
                </a:lnTo>
                <a:lnTo>
                  <a:pt x="113065" y="74693"/>
                </a:lnTo>
                <a:lnTo>
                  <a:pt x="108714" y="81228"/>
                </a:lnTo>
                <a:lnTo>
                  <a:pt x="104861" y="88442"/>
                </a:lnTo>
                <a:lnTo>
                  <a:pt x="101340" y="96109"/>
                </a:lnTo>
                <a:lnTo>
                  <a:pt x="97088" y="103125"/>
                </a:lnTo>
                <a:lnTo>
                  <a:pt x="92348" y="109708"/>
                </a:lnTo>
                <a:lnTo>
                  <a:pt x="87283" y="116001"/>
                </a:lnTo>
                <a:lnTo>
                  <a:pt x="82001" y="122101"/>
                </a:lnTo>
                <a:lnTo>
                  <a:pt x="76575" y="128074"/>
                </a:lnTo>
                <a:lnTo>
                  <a:pt x="65466" y="139789"/>
                </a:lnTo>
                <a:lnTo>
                  <a:pt x="6962" y="198778"/>
                </a:lnTo>
                <a:lnTo>
                  <a:pt x="16" y="205724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14"/>
          <p:cNvSpPr/>
          <p:nvPr/>
        </p:nvSpPr>
        <p:spPr>
          <a:xfrm>
            <a:off x="3183254" y="2511742"/>
            <a:ext cx="256766" cy="188596"/>
          </a:xfrm>
          <a:custGeom>
            <a:avLst/>
            <a:gdLst/>
            <a:ahLst/>
            <a:cxnLst/>
            <a:rect l="0" t="0" r="0" b="0"/>
            <a:pathLst>
              <a:path w="256766" h="188596">
                <a:moveTo>
                  <a:pt x="0" y="0"/>
                </a:moveTo>
                <a:lnTo>
                  <a:pt x="11932" y="0"/>
                </a:lnTo>
                <a:lnTo>
                  <a:pt x="14622" y="953"/>
                </a:lnTo>
                <a:lnTo>
                  <a:pt x="20151" y="4551"/>
                </a:lnTo>
                <a:lnTo>
                  <a:pt x="25784" y="6785"/>
                </a:lnTo>
                <a:lnTo>
                  <a:pt x="32415" y="8731"/>
                </a:lnTo>
                <a:lnTo>
                  <a:pt x="36850" y="10583"/>
                </a:lnTo>
                <a:lnTo>
                  <a:pt x="41712" y="12770"/>
                </a:lnTo>
                <a:lnTo>
                  <a:pt x="46858" y="14229"/>
                </a:lnTo>
                <a:lnTo>
                  <a:pt x="52194" y="15201"/>
                </a:lnTo>
                <a:lnTo>
                  <a:pt x="57656" y="15849"/>
                </a:lnTo>
                <a:lnTo>
                  <a:pt x="63203" y="17234"/>
                </a:lnTo>
                <a:lnTo>
                  <a:pt x="68805" y="19109"/>
                </a:lnTo>
                <a:lnTo>
                  <a:pt x="74445" y="21312"/>
                </a:lnTo>
                <a:lnTo>
                  <a:pt x="80110" y="22781"/>
                </a:lnTo>
                <a:lnTo>
                  <a:pt x="85792" y="23759"/>
                </a:lnTo>
                <a:lnTo>
                  <a:pt x="91485" y="24412"/>
                </a:lnTo>
                <a:lnTo>
                  <a:pt x="97185" y="25800"/>
                </a:lnTo>
                <a:lnTo>
                  <a:pt x="102890" y="27677"/>
                </a:lnTo>
                <a:lnTo>
                  <a:pt x="108598" y="29882"/>
                </a:lnTo>
                <a:lnTo>
                  <a:pt x="115262" y="31351"/>
                </a:lnTo>
                <a:lnTo>
                  <a:pt x="122561" y="32331"/>
                </a:lnTo>
                <a:lnTo>
                  <a:pt x="130285" y="32984"/>
                </a:lnTo>
                <a:lnTo>
                  <a:pt x="137339" y="34372"/>
                </a:lnTo>
                <a:lnTo>
                  <a:pt x="143947" y="36249"/>
                </a:lnTo>
                <a:lnTo>
                  <a:pt x="150258" y="38454"/>
                </a:lnTo>
                <a:lnTo>
                  <a:pt x="155417" y="39923"/>
                </a:lnTo>
                <a:lnTo>
                  <a:pt x="159809" y="40903"/>
                </a:lnTo>
                <a:lnTo>
                  <a:pt x="163690" y="41556"/>
                </a:lnTo>
                <a:lnTo>
                  <a:pt x="168181" y="42944"/>
                </a:lnTo>
                <a:lnTo>
                  <a:pt x="173081" y="44822"/>
                </a:lnTo>
                <a:lnTo>
                  <a:pt x="178253" y="47026"/>
                </a:lnTo>
                <a:lnTo>
                  <a:pt x="183605" y="48496"/>
                </a:lnTo>
                <a:lnTo>
                  <a:pt x="189079" y="49476"/>
                </a:lnTo>
                <a:lnTo>
                  <a:pt x="194633" y="50129"/>
                </a:lnTo>
                <a:lnTo>
                  <a:pt x="200240" y="51517"/>
                </a:lnTo>
                <a:lnTo>
                  <a:pt x="205884" y="53395"/>
                </a:lnTo>
                <a:lnTo>
                  <a:pt x="211551" y="55599"/>
                </a:lnTo>
                <a:lnTo>
                  <a:pt x="217234" y="57068"/>
                </a:lnTo>
                <a:lnTo>
                  <a:pt x="222928" y="58048"/>
                </a:lnTo>
                <a:lnTo>
                  <a:pt x="228629" y="58701"/>
                </a:lnTo>
                <a:lnTo>
                  <a:pt x="233382" y="59137"/>
                </a:lnTo>
                <a:lnTo>
                  <a:pt x="241203" y="59620"/>
                </a:lnTo>
                <a:lnTo>
                  <a:pt x="243670" y="60702"/>
                </a:lnTo>
                <a:lnTo>
                  <a:pt x="245314" y="62376"/>
                </a:lnTo>
                <a:lnTo>
                  <a:pt x="246411" y="64444"/>
                </a:lnTo>
                <a:lnTo>
                  <a:pt x="248094" y="65822"/>
                </a:lnTo>
                <a:lnTo>
                  <a:pt x="250169" y="66742"/>
                </a:lnTo>
                <a:lnTo>
                  <a:pt x="256765" y="68472"/>
                </a:lnTo>
                <a:lnTo>
                  <a:pt x="252503" y="73099"/>
                </a:lnTo>
                <a:lnTo>
                  <a:pt x="250251" y="74450"/>
                </a:lnTo>
                <a:lnTo>
                  <a:pt x="242530" y="77304"/>
                </a:lnTo>
                <a:lnTo>
                  <a:pt x="237013" y="81347"/>
                </a:lnTo>
                <a:lnTo>
                  <a:pt x="233257" y="83759"/>
                </a:lnTo>
                <a:lnTo>
                  <a:pt x="228847" y="86319"/>
                </a:lnTo>
                <a:lnTo>
                  <a:pt x="218868" y="91704"/>
                </a:lnTo>
                <a:lnTo>
                  <a:pt x="185636" y="108608"/>
                </a:lnTo>
                <a:lnTo>
                  <a:pt x="174263" y="114310"/>
                </a:lnTo>
                <a:lnTo>
                  <a:pt x="167610" y="117164"/>
                </a:lnTo>
                <a:lnTo>
                  <a:pt x="160318" y="120020"/>
                </a:lnTo>
                <a:lnTo>
                  <a:pt x="152599" y="122876"/>
                </a:lnTo>
                <a:lnTo>
                  <a:pt x="145547" y="125732"/>
                </a:lnTo>
                <a:lnTo>
                  <a:pt x="138942" y="128589"/>
                </a:lnTo>
                <a:lnTo>
                  <a:pt x="126522" y="134303"/>
                </a:lnTo>
                <a:lnTo>
                  <a:pt x="103027" y="145733"/>
                </a:lnTo>
                <a:lnTo>
                  <a:pt x="80041" y="157163"/>
                </a:lnTo>
                <a:lnTo>
                  <a:pt x="74316" y="159068"/>
                </a:lnTo>
                <a:lnTo>
                  <a:pt x="68594" y="160338"/>
                </a:lnTo>
                <a:lnTo>
                  <a:pt x="62875" y="161184"/>
                </a:lnTo>
                <a:lnTo>
                  <a:pt x="58109" y="162701"/>
                </a:lnTo>
                <a:lnTo>
                  <a:pt x="50274" y="166927"/>
                </a:lnTo>
                <a:lnTo>
                  <a:pt x="45899" y="168434"/>
                </a:lnTo>
                <a:lnTo>
                  <a:pt x="41077" y="169440"/>
                </a:lnTo>
                <a:lnTo>
                  <a:pt x="35957" y="170110"/>
                </a:lnTo>
                <a:lnTo>
                  <a:pt x="31591" y="171509"/>
                </a:lnTo>
                <a:lnTo>
                  <a:pt x="24201" y="175604"/>
                </a:lnTo>
                <a:lnTo>
                  <a:pt x="17587" y="180102"/>
                </a:lnTo>
                <a:lnTo>
                  <a:pt x="11667" y="185655"/>
                </a:lnTo>
                <a:lnTo>
                  <a:pt x="8980" y="188208"/>
                </a:lnTo>
                <a:lnTo>
                  <a:pt x="1228" y="188561"/>
                </a:lnTo>
                <a:lnTo>
                  <a:pt x="5182" y="188588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15"/>
          <p:cNvSpPr/>
          <p:nvPr/>
        </p:nvSpPr>
        <p:spPr>
          <a:xfrm>
            <a:off x="3183359" y="2734627"/>
            <a:ext cx="377087" cy="17146"/>
          </a:xfrm>
          <a:custGeom>
            <a:avLst/>
            <a:gdLst/>
            <a:ahLst/>
            <a:cxnLst/>
            <a:rect l="0" t="0" r="0" b="0"/>
            <a:pathLst>
              <a:path w="377087" h="17146">
                <a:moveTo>
                  <a:pt x="8468" y="17145"/>
                </a:moveTo>
                <a:lnTo>
                  <a:pt x="0" y="17145"/>
                </a:lnTo>
                <a:lnTo>
                  <a:pt x="12669" y="17145"/>
                </a:lnTo>
                <a:lnTo>
                  <a:pt x="16031" y="16193"/>
                </a:lnTo>
                <a:lnTo>
                  <a:pt x="20178" y="14605"/>
                </a:lnTo>
                <a:lnTo>
                  <a:pt x="24847" y="12594"/>
                </a:lnTo>
                <a:lnTo>
                  <a:pt x="29865" y="11254"/>
                </a:lnTo>
                <a:lnTo>
                  <a:pt x="35115" y="10360"/>
                </a:lnTo>
                <a:lnTo>
                  <a:pt x="40520" y="9764"/>
                </a:lnTo>
                <a:lnTo>
                  <a:pt x="46029" y="9367"/>
                </a:lnTo>
                <a:lnTo>
                  <a:pt x="57229" y="8925"/>
                </a:lnTo>
                <a:lnTo>
                  <a:pt x="74245" y="8677"/>
                </a:lnTo>
                <a:lnTo>
                  <a:pt x="218233" y="8573"/>
                </a:lnTo>
                <a:lnTo>
                  <a:pt x="225464" y="7620"/>
                </a:lnTo>
                <a:lnTo>
                  <a:pt x="233142" y="6033"/>
                </a:lnTo>
                <a:lnTo>
                  <a:pt x="241118" y="4022"/>
                </a:lnTo>
                <a:lnTo>
                  <a:pt x="249293" y="2681"/>
                </a:lnTo>
                <a:lnTo>
                  <a:pt x="257601" y="1788"/>
                </a:lnTo>
                <a:lnTo>
                  <a:pt x="265996" y="1192"/>
                </a:lnTo>
                <a:lnTo>
                  <a:pt x="273498" y="794"/>
                </a:lnTo>
                <a:lnTo>
                  <a:pt x="286915" y="353"/>
                </a:lnTo>
                <a:lnTo>
                  <a:pt x="311049" y="70"/>
                </a:lnTo>
                <a:lnTo>
                  <a:pt x="37708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16"/>
          <p:cNvSpPr/>
          <p:nvPr/>
        </p:nvSpPr>
        <p:spPr>
          <a:xfrm>
            <a:off x="3697720" y="2443174"/>
            <a:ext cx="176274" cy="308564"/>
          </a:xfrm>
          <a:custGeom>
            <a:avLst/>
            <a:gdLst/>
            <a:ahLst/>
            <a:cxnLst/>
            <a:rect l="0" t="0" r="0" b="0"/>
            <a:pathLst>
              <a:path w="176274" h="308564">
                <a:moveTo>
                  <a:pt x="171334" y="77140"/>
                </a:moveTo>
                <a:lnTo>
                  <a:pt x="171334" y="69760"/>
                </a:lnTo>
                <a:lnTo>
                  <a:pt x="175885" y="64370"/>
                </a:lnTo>
                <a:lnTo>
                  <a:pt x="176273" y="61959"/>
                </a:lnTo>
                <a:lnTo>
                  <a:pt x="175580" y="59400"/>
                </a:lnTo>
                <a:lnTo>
                  <a:pt x="172173" y="52999"/>
                </a:lnTo>
                <a:lnTo>
                  <a:pt x="171583" y="47339"/>
                </a:lnTo>
                <a:lnTo>
                  <a:pt x="170548" y="44890"/>
                </a:lnTo>
                <a:lnTo>
                  <a:pt x="165492" y="36893"/>
                </a:lnTo>
                <a:lnTo>
                  <a:pt x="163975" y="31313"/>
                </a:lnTo>
                <a:lnTo>
                  <a:pt x="161666" y="28491"/>
                </a:lnTo>
                <a:lnTo>
                  <a:pt x="158221" y="25658"/>
                </a:lnTo>
                <a:lnTo>
                  <a:pt x="154020" y="22816"/>
                </a:lnTo>
                <a:lnTo>
                  <a:pt x="150266" y="20922"/>
                </a:lnTo>
                <a:lnTo>
                  <a:pt x="146812" y="19659"/>
                </a:lnTo>
                <a:lnTo>
                  <a:pt x="143556" y="18817"/>
                </a:lnTo>
                <a:lnTo>
                  <a:pt x="140433" y="17303"/>
                </a:lnTo>
                <a:lnTo>
                  <a:pt x="137399" y="15342"/>
                </a:lnTo>
                <a:lnTo>
                  <a:pt x="134423" y="13081"/>
                </a:lnTo>
                <a:lnTo>
                  <a:pt x="130535" y="10622"/>
                </a:lnTo>
                <a:lnTo>
                  <a:pt x="126037" y="8030"/>
                </a:lnTo>
                <a:lnTo>
                  <a:pt x="121134" y="5349"/>
                </a:lnTo>
                <a:lnTo>
                  <a:pt x="116913" y="3562"/>
                </a:lnTo>
                <a:lnTo>
                  <a:pt x="113146" y="2371"/>
                </a:lnTo>
                <a:lnTo>
                  <a:pt x="109682" y="1576"/>
                </a:lnTo>
                <a:lnTo>
                  <a:pt x="106420" y="1047"/>
                </a:lnTo>
                <a:lnTo>
                  <a:pt x="103293" y="694"/>
                </a:lnTo>
                <a:lnTo>
                  <a:pt x="100257" y="459"/>
                </a:lnTo>
                <a:lnTo>
                  <a:pt x="95374" y="302"/>
                </a:lnTo>
                <a:lnTo>
                  <a:pt x="63407" y="16"/>
                </a:lnTo>
                <a:lnTo>
                  <a:pt x="53199" y="0"/>
                </a:lnTo>
                <a:lnTo>
                  <a:pt x="48762" y="949"/>
                </a:lnTo>
                <a:lnTo>
                  <a:pt x="44852" y="2534"/>
                </a:lnTo>
                <a:lnTo>
                  <a:pt x="41293" y="4542"/>
                </a:lnTo>
                <a:lnTo>
                  <a:pt x="37968" y="5882"/>
                </a:lnTo>
                <a:lnTo>
                  <a:pt x="34798" y="6775"/>
                </a:lnTo>
                <a:lnTo>
                  <a:pt x="31732" y="7370"/>
                </a:lnTo>
                <a:lnTo>
                  <a:pt x="28737" y="8719"/>
                </a:lnTo>
                <a:lnTo>
                  <a:pt x="25787" y="10571"/>
                </a:lnTo>
                <a:lnTo>
                  <a:pt x="22868" y="12759"/>
                </a:lnTo>
                <a:lnTo>
                  <a:pt x="20922" y="15169"/>
                </a:lnTo>
                <a:lnTo>
                  <a:pt x="19624" y="17729"/>
                </a:lnTo>
                <a:lnTo>
                  <a:pt x="18759" y="20388"/>
                </a:lnTo>
                <a:lnTo>
                  <a:pt x="15258" y="25882"/>
                </a:lnTo>
                <a:lnTo>
                  <a:pt x="12991" y="28681"/>
                </a:lnTo>
                <a:lnTo>
                  <a:pt x="11479" y="31499"/>
                </a:lnTo>
                <a:lnTo>
                  <a:pt x="8400" y="40016"/>
                </a:lnTo>
                <a:lnTo>
                  <a:pt x="4304" y="45718"/>
                </a:lnTo>
                <a:lnTo>
                  <a:pt x="2831" y="49525"/>
                </a:lnTo>
                <a:lnTo>
                  <a:pt x="1194" y="58835"/>
                </a:lnTo>
                <a:lnTo>
                  <a:pt x="467" y="66782"/>
                </a:lnTo>
                <a:lnTo>
                  <a:pt x="143" y="73489"/>
                </a:lnTo>
                <a:lnTo>
                  <a:pt x="0" y="79646"/>
                </a:lnTo>
                <a:lnTo>
                  <a:pt x="914" y="82621"/>
                </a:lnTo>
                <a:lnTo>
                  <a:pt x="5798" y="91358"/>
                </a:lnTo>
                <a:lnTo>
                  <a:pt x="8622" y="99980"/>
                </a:lnTo>
                <a:lnTo>
                  <a:pt x="12658" y="105707"/>
                </a:lnTo>
                <a:lnTo>
                  <a:pt x="17626" y="111427"/>
                </a:lnTo>
                <a:lnTo>
                  <a:pt x="23010" y="117144"/>
                </a:lnTo>
                <a:lnTo>
                  <a:pt x="28578" y="122860"/>
                </a:lnTo>
                <a:lnTo>
                  <a:pt x="31396" y="124765"/>
                </a:lnTo>
                <a:lnTo>
                  <a:pt x="34227" y="126035"/>
                </a:lnTo>
                <a:lnTo>
                  <a:pt x="37067" y="126882"/>
                </a:lnTo>
                <a:lnTo>
                  <a:pt x="39913" y="127446"/>
                </a:lnTo>
                <a:lnTo>
                  <a:pt x="42763" y="127823"/>
                </a:lnTo>
                <a:lnTo>
                  <a:pt x="45615" y="128074"/>
                </a:lnTo>
                <a:lnTo>
                  <a:pt x="48469" y="128241"/>
                </a:lnTo>
                <a:lnTo>
                  <a:pt x="54180" y="128427"/>
                </a:lnTo>
                <a:lnTo>
                  <a:pt x="66560" y="128546"/>
                </a:lnTo>
                <a:lnTo>
                  <a:pt x="75873" y="128563"/>
                </a:lnTo>
                <a:lnTo>
                  <a:pt x="80071" y="127614"/>
                </a:lnTo>
                <a:lnTo>
                  <a:pt x="83822" y="126030"/>
                </a:lnTo>
                <a:lnTo>
                  <a:pt x="87275" y="124021"/>
                </a:lnTo>
                <a:lnTo>
                  <a:pt x="90530" y="121729"/>
                </a:lnTo>
                <a:lnTo>
                  <a:pt x="93652" y="119249"/>
                </a:lnTo>
                <a:lnTo>
                  <a:pt x="96686" y="116643"/>
                </a:lnTo>
                <a:lnTo>
                  <a:pt x="99662" y="113953"/>
                </a:lnTo>
                <a:lnTo>
                  <a:pt x="105508" y="108424"/>
                </a:lnTo>
                <a:lnTo>
                  <a:pt x="108400" y="106569"/>
                </a:lnTo>
                <a:lnTo>
                  <a:pt x="111280" y="105332"/>
                </a:lnTo>
                <a:lnTo>
                  <a:pt x="114153" y="104507"/>
                </a:lnTo>
                <a:lnTo>
                  <a:pt x="116069" y="103005"/>
                </a:lnTo>
                <a:lnTo>
                  <a:pt x="117345" y="101051"/>
                </a:lnTo>
                <a:lnTo>
                  <a:pt x="118197" y="98796"/>
                </a:lnTo>
                <a:lnTo>
                  <a:pt x="119143" y="91210"/>
                </a:lnTo>
                <a:lnTo>
                  <a:pt x="119563" y="82441"/>
                </a:lnTo>
                <a:lnTo>
                  <a:pt x="119750" y="75369"/>
                </a:lnTo>
                <a:lnTo>
                  <a:pt x="119886" y="57234"/>
                </a:lnTo>
                <a:lnTo>
                  <a:pt x="119900" y="17530"/>
                </a:lnTo>
                <a:lnTo>
                  <a:pt x="119900" y="29913"/>
                </a:lnTo>
                <a:lnTo>
                  <a:pt x="122440" y="37418"/>
                </a:lnTo>
                <a:lnTo>
                  <a:pt x="124450" y="42087"/>
                </a:lnTo>
                <a:lnTo>
                  <a:pt x="124838" y="46151"/>
                </a:lnTo>
                <a:lnTo>
                  <a:pt x="124144" y="49814"/>
                </a:lnTo>
                <a:lnTo>
                  <a:pt x="122730" y="53207"/>
                </a:lnTo>
                <a:lnTo>
                  <a:pt x="121157" y="62059"/>
                </a:lnTo>
                <a:lnTo>
                  <a:pt x="120738" y="67086"/>
                </a:lnTo>
                <a:lnTo>
                  <a:pt x="121411" y="72342"/>
                </a:lnTo>
                <a:lnTo>
                  <a:pt x="122812" y="77752"/>
                </a:lnTo>
                <a:lnTo>
                  <a:pt x="124699" y="83263"/>
                </a:lnTo>
                <a:lnTo>
                  <a:pt x="125957" y="88842"/>
                </a:lnTo>
                <a:lnTo>
                  <a:pt x="126795" y="94467"/>
                </a:lnTo>
                <a:lnTo>
                  <a:pt x="127354" y="100121"/>
                </a:lnTo>
                <a:lnTo>
                  <a:pt x="128679" y="105796"/>
                </a:lnTo>
                <a:lnTo>
                  <a:pt x="130515" y="111484"/>
                </a:lnTo>
                <a:lnTo>
                  <a:pt x="132692" y="117181"/>
                </a:lnTo>
                <a:lnTo>
                  <a:pt x="135095" y="122884"/>
                </a:lnTo>
                <a:lnTo>
                  <a:pt x="137650" y="128592"/>
                </a:lnTo>
                <a:lnTo>
                  <a:pt x="140306" y="134301"/>
                </a:lnTo>
                <a:lnTo>
                  <a:pt x="142076" y="140965"/>
                </a:lnTo>
                <a:lnTo>
                  <a:pt x="143257" y="148265"/>
                </a:lnTo>
                <a:lnTo>
                  <a:pt x="144043" y="155990"/>
                </a:lnTo>
                <a:lnTo>
                  <a:pt x="144568" y="163044"/>
                </a:lnTo>
                <a:lnTo>
                  <a:pt x="144918" y="169652"/>
                </a:lnTo>
                <a:lnTo>
                  <a:pt x="145151" y="175962"/>
                </a:lnTo>
                <a:lnTo>
                  <a:pt x="145479" y="198496"/>
                </a:lnTo>
                <a:lnTo>
                  <a:pt x="146477" y="205669"/>
                </a:lnTo>
                <a:lnTo>
                  <a:pt x="148096" y="212356"/>
                </a:lnTo>
                <a:lnTo>
                  <a:pt x="150127" y="218719"/>
                </a:lnTo>
                <a:lnTo>
                  <a:pt x="151481" y="224867"/>
                </a:lnTo>
                <a:lnTo>
                  <a:pt x="152384" y="230869"/>
                </a:lnTo>
                <a:lnTo>
                  <a:pt x="152986" y="236777"/>
                </a:lnTo>
                <a:lnTo>
                  <a:pt x="153387" y="242620"/>
                </a:lnTo>
                <a:lnTo>
                  <a:pt x="153655" y="248420"/>
                </a:lnTo>
                <a:lnTo>
                  <a:pt x="153833" y="254192"/>
                </a:lnTo>
                <a:lnTo>
                  <a:pt x="154904" y="259945"/>
                </a:lnTo>
                <a:lnTo>
                  <a:pt x="156571" y="265685"/>
                </a:lnTo>
                <a:lnTo>
                  <a:pt x="158635" y="271417"/>
                </a:lnTo>
                <a:lnTo>
                  <a:pt x="160928" y="280326"/>
                </a:lnTo>
                <a:lnTo>
                  <a:pt x="161947" y="287460"/>
                </a:lnTo>
                <a:lnTo>
                  <a:pt x="162520" y="295879"/>
                </a:lnTo>
                <a:lnTo>
                  <a:pt x="162731" y="304030"/>
                </a:lnTo>
                <a:lnTo>
                  <a:pt x="162761" y="308563"/>
                </a:lnTo>
                <a:lnTo>
                  <a:pt x="162762" y="301214"/>
                </a:lnTo>
                <a:lnTo>
                  <a:pt x="161810" y="300818"/>
                </a:lnTo>
                <a:lnTo>
                  <a:pt x="156871" y="300260"/>
                </a:lnTo>
                <a:lnTo>
                  <a:pt x="154189" y="3000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17"/>
          <p:cNvSpPr/>
          <p:nvPr/>
        </p:nvSpPr>
        <p:spPr>
          <a:xfrm>
            <a:off x="3603307" y="3008947"/>
            <a:ext cx="265748" cy="17146"/>
          </a:xfrm>
          <a:custGeom>
            <a:avLst/>
            <a:gdLst/>
            <a:ahLst/>
            <a:cxnLst/>
            <a:rect l="0" t="0" r="0" b="0"/>
            <a:pathLst>
              <a:path w="265748" h="17146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9325" y="6785"/>
                </a:lnTo>
                <a:lnTo>
                  <a:pt x="11932" y="7381"/>
                </a:lnTo>
                <a:lnTo>
                  <a:pt x="14622" y="7778"/>
                </a:lnTo>
                <a:lnTo>
                  <a:pt x="20151" y="8220"/>
                </a:lnTo>
                <a:lnTo>
                  <a:pt x="25783" y="8416"/>
                </a:lnTo>
                <a:lnTo>
                  <a:pt x="36849" y="8526"/>
                </a:lnTo>
                <a:lnTo>
                  <a:pt x="41711" y="8542"/>
                </a:lnTo>
                <a:lnTo>
                  <a:pt x="46857" y="9504"/>
                </a:lnTo>
                <a:lnTo>
                  <a:pt x="52193" y="11099"/>
                </a:lnTo>
                <a:lnTo>
                  <a:pt x="57655" y="13114"/>
                </a:lnTo>
                <a:lnTo>
                  <a:pt x="63202" y="13505"/>
                </a:lnTo>
                <a:lnTo>
                  <a:pt x="68805" y="12814"/>
                </a:lnTo>
                <a:lnTo>
                  <a:pt x="74445" y="11400"/>
                </a:lnTo>
                <a:lnTo>
                  <a:pt x="80110" y="10458"/>
                </a:lnTo>
                <a:lnTo>
                  <a:pt x="85791" y="9829"/>
                </a:lnTo>
                <a:lnTo>
                  <a:pt x="91484" y="9410"/>
                </a:lnTo>
                <a:lnTo>
                  <a:pt x="97184" y="9131"/>
                </a:lnTo>
                <a:lnTo>
                  <a:pt x="108598" y="8821"/>
                </a:lnTo>
                <a:lnTo>
                  <a:pt x="241546" y="8573"/>
                </a:lnTo>
                <a:lnTo>
                  <a:pt x="244851" y="9525"/>
                </a:lnTo>
                <a:lnTo>
                  <a:pt x="248007" y="11113"/>
                </a:lnTo>
                <a:lnTo>
                  <a:pt x="255364" y="15953"/>
                </a:lnTo>
                <a:lnTo>
                  <a:pt x="256920" y="16351"/>
                </a:lnTo>
                <a:lnTo>
                  <a:pt x="258910" y="16615"/>
                </a:lnTo>
                <a:lnTo>
                  <a:pt x="265747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18"/>
          <p:cNvSpPr/>
          <p:nvPr/>
        </p:nvSpPr>
        <p:spPr>
          <a:xfrm>
            <a:off x="3929095" y="2880370"/>
            <a:ext cx="171418" cy="257166"/>
          </a:xfrm>
          <a:custGeom>
            <a:avLst/>
            <a:gdLst/>
            <a:ahLst/>
            <a:cxnLst/>
            <a:rect l="0" t="0" r="0" b="0"/>
            <a:pathLst>
              <a:path w="171418" h="257166">
                <a:moveTo>
                  <a:pt x="94264" y="51425"/>
                </a:moveTo>
                <a:lnTo>
                  <a:pt x="101646" y="44044"/>
                </a:lnTo>
                <a:lnTo>
                  <a:pt x="102308" y="40842"/>
                </a:lnTo>
                <a:lnTo>
                  <a:pt x="102484" y="38654"/>
                </a:lnTo>
                <a:lnTo>
                  <a:pt x="103554" y="37196"/>
                </a:lnTo>
                <a:lnTo>
                  <a:pt x="105220" y="36224"/>
                </a:lnTo>
                <a:lnTo>
                  <a:pt x="107283" y="35576"/>
                </a:lnTo>
                <a:lnTo>
                  <a:pt x="108659" y="34191"/>
                </a:lnTo>
                <a:lnTo>
                  <a:pt x="109575" y="32316"/>
                </a:lnTo>
                <a:lnTo>
                  <a:pt x="110187" y="30113"/>
                </a:lnTo>
                <a:lnTo>
                  <a:pt x="109642" y="27692"/>
                </a:lnTo>
                <a:lnTo>
                  <a:pt x="105277" y="20686"/>
                </a:lnTo>
                <a:lnTo>
                  <a:pt x="102607" y="17234"/>
                </a:lnTo>
                <a:lnTo>
                  <a:pt x="98608" y="13051"/>
                </a:lnTo>
                <a:lnTo>
                  <a:pt x="96207" y="11555"/>
                </a:lnTo>
                <a:lnTo>
                  <a:pt x="91001" y="9892"/>
                </a:lnTo>
                <a:lnTo>
                  <a:pt x="88278" y="8496"/>
                </a:lnTo>
                <a:lnTo>
                  <a:pt x="85511" y="6613"/>
                </a:lnTo>
                <a:lnTo>
                  <a:pt x="82714" y="4405"/>
                </a:lnTo>
                <a:lnTo>
                  <a:pt x="79897" y="2934"/>
                </a:lnTo>
                <a:lnTo>
                  <a:pt x="77066" y="1952"/>
                </a:lnTo>
                <a:lnTo>
                  <a:pt x="74226" y="1298"/>
                </a:lnTo>
                <a:lnTo>
                  <a:pt x="70429" y="862"/>
                </a:lnTo>
                <a:lnTo>
                  <a:pt x="65991" y="571"/>
                </a:lnTo>
                <a:lnTo>
                  <a:pt x="56934" y="248"/>
                </a:lnTo>
                <a:lnTo>
                  <a:pt x="45527" y="66"/>
                </a:lnTo>
                <a:lnTo>
                  <a:pt x="24123" y="0"/>
                </a:lnTo>
                <a:lnTo>
                  <a:pt x="20834" y="949"/>
                </a:lnTo>
                <a:lnTo>
                  <a:pt x="17688" y="2534"/>
                </a:lnTo>
                <a:lnTo>
                  <a:pt x="14639" y="4544"/>
                </a:lnTo>
                <a:lnTo>
                  <a:pt x="12605" y="6835"/>
                </a:lnTo>
                <a:lnTo>
                  <a:pt x="11250" y="9316"/>
                </a:lnTo>
                <a:lnTo>
                  <a:pt x="9744" y="14612"/>
                </a:lnTo>
                <a:lnTo>
                  <a:pt x="9075" y="20141"/>
                </a:lnTo>
                <a:lnTo>
                  <a:pt x="7944" y="22949"/>
                </a:lnTo>
                <a:lnTo>
                  <a:pt x="4147" y="28609"/>
                </a:lnTo>
                <a:lnTo>
                  <a:pt x="1825" y="34299"/>
                </a:lnTo>
                <a:lnTo>
                  <a:pt x="793" y="40003"/>
                </a:lnTo>
                <a:lnTo>
                  <a:pt x="334" y="45713"/>
                </a:lnTo>
                <a:lnTo>
                  <a:pt x="130" y="51426"/>
                </a:lnTo>
                <a:lnTo>
                  <a:pt x="0" y="62855"/>
                </a:lnTo>
                <a:lnTo>
                  <a:pt x="941" y="65712"/>
                </a:lnTo>
                <a:lnTo>
                  <a:pt x="4527" y="71427"/>
                </a:lnTo>
                <a:lnTo>
                  <a:pt x="6756" y="77142"/>
                </a:lnTo>
                <a:lnTo>
                  <a:pt x="7351" y="80000"/>
                </a:lnTo>
                <a:lnTo>
                  <a:pt x="10551" y="85715"/>
                </a:lnTo>
                <a:lnTo>
                  <a:pt x="12738" y="88572"/>
                </a:lnTo>
                <a:lnTo>
                  <a:pt x="16101" y="90477"/>
                </a:lnTo>
                <a:lnTo>
                  <a:pt x="20248" y="91747"/>
                </a:lnTo>
                <a:lnTo>
                  <a:pt x="24918" y="92594"/>
                </a:lnTo>
                <a:lnTo>
                  <a:pt x="28983" y="93158"/>
                </a:lnTo>
                <a:lnTo>
                  <a:pt x="32646" y="93534"/>
                </a:lnTo>
                <a:lnTo>
                  <a:pt x="36041" y="93785"/>
                </a:lnTo>
                <a:lnTo>
                  <a:pt x="39256" y="93953"/>
                </a:lnTo>
                <a:lnTo>
                  <a:pt x="45368" y="94138"/>
                </a:lnTo>
                <a:lnTo>
                  <a:pt x="49285" y="93235"/>
                </a:lnTo>
                <a:lnTo>
                  <a:pt x="53801" y="91681"/>
                </a:lnTo>
                <a:lnTo>
                  <a:pt x="58716" y="89692"/>
                </a:lnTo>
                <a:lnTo>
                  <a:pt x="62945" y="87414"/>
                </a:lnTo>
                <a:lnTo>
                  <a:pt x="66718" y="84942"/>
                </a:lnTo>
                <a:lnTo>
                  <a:pt x="70185" y="82342"/>
                </a:lnTo>
                <a:lnTo>
                  <a:pt x="73449" y="80609"/>
                </a:lnTo>
                <a:lnTo>
                  <a:pt x="76577" y="79453"/>
                </a:lnTo>
                <a:lnTo>
                  <a:pt x="79616" y="78683"/>
                </a:lnTo>
                <a:lnTo>
                  <a:pt x="83546" y="77217"/>
                </a:lnTo>
                <a:lnTo>
                  <a:pt x="88072" y="75287"/>
                </a:lnTo>
                <a:lnTo>
                  <a:pt x="92993" y="73048"/>
                </a:lnTo>
                <a:lnTo>
                  <a:pt x="97227" y="69650"/>
                </a:lnTo>
                <a:lnTo>
                  <a:pt x="101002" y="65480"/>
                </a:lnTo>
                <a:lnTo>
                  <a:pt x="104471" y="60795"/>
                </a:lnTo>
                <a:lnTo>
                  <a:pt x="107736" y="56719"/>
                </a:lnTo>
                <a:lnTo>
                  <a:pt x="110866" y="53049"/>
                </a:lnTo>
                <a:lnTo>
                  <a:pt x="113905" y="49650"/>
                </a:lnTo>
                <a:lnTo>
                  <a:pt x="115930" y="46432"/>
                </a:lnTo>
                <a:lnTo>
                  <a:pt x="118181" y="40315"/>
                </a:lnTo>
                <a:lnTo>
                  <a:pt x="119734" y="38303"/>
                </a:lnTo>
                <a:lnTo>
                  <a:pt x="121722" y="36962"/>
                </a:lnTo>
                <a:lnTo>
                  <a:pt x="123999" y="36068"/>
                </a:lnTo>
                <a:lnTo>
                  <a:pt x="125518" y="34519"/>
                </a:lnTo>
                <a:lnTo>
                  <a:pt x="126530" y="32534"/>
                </a:lnTo>
                <a:lnTo>
                  <a:pt x="127655" y="27789"/>
                </a:lnTo>
                <a:lnTo>
                  <a:pt x="128287" y="20715"/>
                </a:lnTo>
                <a:lnTo>
                  <a:pt x="128544" y="12723"/>
                </a:lnTo>
                <a:lnTo>
                  <a:pt x="128548" y="12289"/>
                </a:lnTo>
                <a:lnTo>
                  <a:pt x="128555" y="53206"/>
                </a:lnTo>
                <a:lnTo>
                  <a:pt x="129507" y="57375"/>
                </a:lnTo>
                <a:lnTo>
                  <a:pt x="131095" y="62059"/>
                </a:lnTo>
                <a:lnTo>
                  <a:pt x="133105" y="67087"/>
                </a:lnTo>
                <a:lnTo>
                  <a:pt x="134446" y="72344"/>
                </a:lnTo>
                <a:lnTo>
                  <a:pt x="135340" y="77753"/>
                </a:lnTo>
                <a:lnTo>
                  <a:pt x="135935" y="83264"/>
                </a:lnTo>
                <a:lnTo>
                  <a:pt x="136333" y="88844"/>
                </a:lnTo>
                <a:lnTo>
                  <a:pt x="136597" y="94468"/>
                </a:lnTo>
                <a:lnTo>
                  <a:pt x="136774" y="100123"/>
                </a:lnTo>
                <a:lnTo>
                  <a:pt x="137844" y="105797"/>
                </a:lnTo>
                <a:lnTo>
                  <a:pt x="139510" y="111486"/>
                </a:lnTo>
                <a:lnTo>
                  <a:pt x="141573" y="117183"/>
                </a:lnTo>
                <a:lnTo>
                  <a:pt x="142949" y="122886"/>
                </a:lnTo>
                <a:lnTo>
                  <a:pt x="143866" y="128593"/>
                </a:lnTo>
                <a:lnTo>
                  <a:pt x="144477" y="134303"/>
                </a:lnTo>
                <a:lnTo>
                  <a:pt x="145837" y="140014"/>
                </a:lnTo>
                <a:lnTo>
                  <a:pt x="147696" y="145727"/>
                </a:lnTo>
                <a:lnTo>
                  <a:pt x="149888" y="151440"/>
                </a:lnTo>
                <a:lnTo>
                  <a:pt x="151349" y="157154"/>
                </a:lnTo>
                <a:lnTo>
                  <a:pt x="152324" y="162869"/>
                </a:lnTo>
                <a:lnTo>
                  <a:pt x="152973" y="168583"/>
                </a:lnTo>
                <a:lnTo>
                  <a:pt x="153406" y="174298"/>
                </a:lnTo>
                <a:lnTo>
                  <a:pt x="153695" y="180013"/>
                </a:lnTo>
                <a:lnTo>
                  <a:pt x="153887" y="185727"/>
                </a:lnTo>
                <a:lnTo>
                  <a:pt x="154968" y="191442"/>
                </a:lnTo>
                <a:lnTo>
                  <a:pt x="156641" y="197157"/>
                </a:lnTo>
                <a:lnTo>
                  <a:pt x="158709" y="202872"/>
                </a:lnTo>
                <a:lnTo>
                  <a:pt x="160087" y="208587"/>
                </a:lnTo>
                <a:lnTo>
                  <a:pt x="161006" y="214302"/>
                </a:lnTo>
                <a:lnTo>
                  <a:pt x="161619" y="220017"/>
                </a:lnTo>
                <a:lnTo>
                  <a:pt x="162028" y="224780"/>
                </a:lnTo>
                <a:lnTo>
                  <a:pt x="162481" y="232611"/>
                </a:lnTo>
                <a:lnTo>
                  <a:pt x="162683" y="239267"/>
                </a:lnTo>
                <a:lnTo>
                  <a:pt x="162737" y="242375"/>
                </a:lnTo>
                <a:lnTo>
                  <a:pt x="163725" y="245400"/>
                </a:lnTo>
                <a:lnTo>
                  <a:pt x="168714" y="253255"/>
                </a:lnTo>
                <a:lnTo>
                  <a:pt x="171417" y="2571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19"/>
          <p:cNvSpPr/>
          <p:nvPr/>
        </p:nvSpPr>
        <p:spPr>
          <a:xfrm>
            <a:off x="2514609" y="2983231"/>
            <a:ext cx="342892" cy="25612"/>
          </a:xfrm>
          <a:custGeom>
            <a:avLst/>
            <a:gdLst/>
            <a:ahLst/>
            <a:cxnLst/>
            <a:rect l="0" t="0" r="0" b="0"/>
            <a:pathLst>
              <a:path w="342892" h="25612">
                <a:moveTo>
                  <a:pt x="8563" y="17144"/>
                </a:moveTo>
                <a:lnTo>
                  <a:pt x="0" y="17144"/>
                </a:lnTo>
                <a:lnTo>
                  <a:pt x="4544" y="21695"/>
                </a:lnTo>
                <a:lnTo>
                  <a:pt x="6836" y="23035"/>
                </a:lnTo>
                <a:lnTo>
                  <a:pt x="9317" y="23929"/>
                </a:lnTo>
                <a:lnTo>
                  <a:pt x="11923" y="24524"/>
                </a:lnTo>
                <a:lnTo>
                  <a:pt x="19899" y="25187"/>
                </a:lnTo>
                <a:lnTo>
                  <a:pt x="29794" y="25481"/>
                </a:lnTo>
                <a:lnTo>
                  <a:pt x="40541" y="25611"/>
                </a:lnTo>
                <a:lnTo>
                  <a:pt x="47027" y="24694"/>
                </a:lnTo>
                <a:lnTo>
                  <a:pt x="54208" y="23130"/>
                </a:lnTo>
                <a:lnTo>
                  <a:pt x="61853" y="21134"/>
                </a:lnTo>
                <a:lnTo>
                  <a:pt x="69807" y="19804"/>
                </a:lnTo>
                <a:lnTo>
                  <a:pt x="77968" y="18917"/>
                </a:lnTo>
                <a:lnTo>
                  <a:pt x="86265" y="18326"/>
                </a:lnTo>
                <a:lnTo>
                  <a:pt x="93702" y="17932"/>
                </a:lnTo>
                <a:lnTo>
                  <a:pt x="107045" y="17494"/>
                </a:lnTo>
                <a:lnTo>
                  <a:pt x="129818" y="17247"/>
                </a:lnTo>
                <a:lnTo>
                  <a:pt x="137977" y="16260"/>
                </a:lnTo>
                <a:lnTo>
                  <a:pt x="146274" y="14650"/>
                </a:lnTo>
                <a:lnTo>
                  <a:pt x="154663" y="12623"/>
                </a:lnTo>
                <a:lnTo>
                  <a:pt x="163113" y="11273"/>
                </a:lnTo>
                <a:lnTo>
                  <a:pt x="171604" y="10372"/>
                </a:lnTo>
                <a:lnTo>
                  <a:pt x="180122" y="9772"/>
                </a:lnTo>
                <a:lnTo>
                  <a:pt x="188658" y="8419"/>
                </a:lnTo>
                <a:lnTo>
                  <a:pt x="197206" y="6565"/>
                </a:lnTo>
                <a:lnTo>
                  <a:pt x="205763" y="4376"/>
                </a:lnTo>
                <a:lnTo>
                  <a:pt x="214324" y="2917"/>
                </a:lnTo>
                <a:lnTo>
                  <a:pt x="222890" y="1944"/>
                </a:lnTo>
                <a:lnTo>
                  <a:pt x="231458" y="1296"/>
                </a:lnTo>
                <a:lnTo>
                  <a:pt x="239074" y="863"/>
                </a:lnTo>
                <a:lnTo>
                  <a:pt x="252618" y="383"/>
                </a:lnTo>
                <a:lnTo>
                  <a:pt x="276834" y="74"/>
                </a:lnTo>
                <a:lnTo>
                  <a:pt x="327259" y="0"/>
                </a:lnTo>
                <a:lnTo>
                  <a:pt x="330564" y="952"/>
                </a:lnTo>
                <a:lnTo>
                  <a:pt x="333721" y="2539"/>
                </a:lnTo>
                <a:lnTo>
                  <a:pt x="342891" y="85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20"/>
          <p:cNvSpPr/>
          <p:nvPr/>
        </p:nvSpPr>
        <p:spPr>
          <a:xfrm>
            <a:off x="2929980" y="2847295"/>
            <a:ext cx="150406" cy="367023"/>
          </a:xfrm>
          <a:custGeom>
            <a:avLst/>
            <a:gdLst/>
            <a:ahLst/>
            <a:cxnLst/>
            <a:rect l="0" t="0" r="0" b="0"/>
            <a:pathLst>
              <a:path w="150406" h="367023">
                <a:moveTo>
                  <a:pt x="150405" y="41637"/>
                </a:moveTo>
                <a:lnTo>
                  <a:pt x="150405" y="29705"/>
                </a:lnTo>
                <a:lnTo>
                  <a:pt x="149452" y="27968"/>
                </a:lnTo>
                <a:lnTo>
                  <a:pt x="147864" y="26809"/>
                </a:lnTo>
                <a:lnTo>
                  <a:pt x="145854" y="26037"/>
                </a:lnTo>
                <a:lnTo>
                  <a:pt x="144513" y="24570"/>
                </a:lnTo>
                <a:lnTo>
                  <a:pt x="143619" y="22639"/>
                </a:lnTo>
                <a:lnTo>
                  <a:pt x="142185" y="17247"/>
                </a:lnTo>
                <a:lnTo>
                  <a:pt x="141937" y="11762"/>
                </a:lnTo>
                <a:lnTo>
                  <a:pt x="140949" y="10291"/>
                </a:lnTo>
                <a:lnTo>
                  <a:pt x="139339" y="9309"/>
                </a:lnTo>
                <a:lnTo>
                  <a:pt x="135009" y="8219"/>
                </a:lnTo>
                <a:lnTo>
                  <a:pt x="132521" y="7929"/>
                </a:lnTo>
                <a:lnTo>
                  <a:pt x="129909" y="7735"/>
                </a:lnTo>
                <a:lnTo>
                  <a:pt x="126264" y="6653"/>
                </a:lnTo>
                <a:lnTo>
                  <a:pt x="121928" y="4979"/>
                </a:lnTo>
                <a:lnTo>
                  <a:pt x="117133" y="2911"/>
                </a:lnTo>
                <a:lnTo>
                  <a:pt x="112983" y="1532"/>
                </a:lnTo>
                <a:lnTo>
                  <a:pt x="109265" y="613"/>
                </a:lnTo>
                <a:lnTo>
                  <a:pt x="105833" y="0"/>
                </a:lnTo>
                <a:lnTo>
                  <a:pt x="102593" y="544"/>
                </a:lnTo>
                <a:lnTo>
                  <a:pt x="99480" y="1859"/>
                </a:lnTo>
                <a:lnTo>
                  <a:pt x="96452" y="3688"/>
                </a:lnTo>
                <a:lnTo>
                  <a:pt x="92529" y="4908"/>
                </a:lnTo>
                <a:lnTo>
                  <a:pt x="88008" y="5721"/>
                </a:lnTo>
                <a:lnTo>
                  <a:pt x="83090" y="6263"/>
                </a:lnTo>
                <a:lnTo>
                  <a:pt x="77905" y="7577"/>
                </a:lnTo>
                <a:lnTo>
                  <a:pt x="72544" y="9405"/>
                </a:lnTo>
                <a:lnTo>
                  <a:pt x="67065" y="11577"/>
                </a:lnTo>
                <a:lnTo>
                  <a:pt x="62460" y="13024"/>
                </a:lnTo>
                <a:lnTo>
                  <a:pt x="58437" y="13989"/>
                </a:lnTo>
                <a:lnTo>
                  <a:pt x="54803" y="14633"/>
                </a:lnTo>
                <a:lnTo>
                  <a:pt x="50475" y="16014"/>
                </a:lnTo>
                <a:lnTo>
                  <a:pt x="45685" y="17888"/>
                </a:lnTo>
                <a:lnTo>
                  <a:pt x="40586" y="20089"/>
                </a:lnTo>
                <a:lnTo>
                  <a:pt x="36235" y="22509"/>
                </a:lnTo>
                <a:lnTo>
                  <a:pt x="32381" y="25075"/>
                </a:lnTo>
                <a:lnTo>
                  <a:pt x="28860" y="27738"/>
                </a:lnTo>
                <a:lnTo>
                  <a:pt x="25560" y="31419"/>
                </a:lnTo>
                <a:lnTo>
                  <a:pt x="22407" y="35778"/>
                </a:lnTo>
                <a:lnTo>
                  <a:pt x="19353" y="40588"/>
                </a:lnTo>
                <a:lnTo>
                  <a:pt x="15959" y="48473"/>
                </a:lnTo>
                <a:lnTo>
                  <a:pt x="15054" y="51910"/>
                </a:lnTo>
                <a:lnTo>
                  <a:pt x="11509" y="58268"/>
                </a:lnTo>
                <a:lnTo>
                  <a:pt x="9230" y="61297"/>
                </a:lnTo>
                <a:lnTo>
                  <a:pt x="7711" y="65221"/>
                </a:lnTo>
                <a:lnTo>
                  <a:pt x="6023" y="74661"/>
                </a:lnTo>
                <a:lnTo>
                  <a:pt x="2732" y="82667"/>
                </a:lnTo>
                <a:lnTo>
                  <a:pt x="521" y="86135"/>
                </a:lnTo>
                <a:lnTo>
                  <a:pt x="0" y="90353"/>
                </a:lnTo>
                <a:lnTo>
                  <a:pt x="1961" y="100119"/>
                </a:lnTo>
                <a:lnTo>
                  <a:pt x="3467" y="108269"/>
                </a:lnTo>
                <a:lnTo>
                  <a:pt x="3869" y="111776"/>
                </a:lnTo>
                <a:lnTo>
                  <a:pt x="5089" y="115066"/>
                </a:lnTo>
                <a:lnTo>
                  <a:pt x="8985" y="121262"/>
                </a:lnTo>
                <a:lnTo>
                  <a:pt x="11351" y="127191"/>
                </a:lnTo>
                <a:lnTo>
                  <a:pt x="11982" y="130106"/>
                </a:lnTo>
                <a:lnTo>
                  <a:pt x="15223" y="135884"/>
                </a:lnTo>
                <a:lnTo>
                  <a:pt x="19839" y="141627"/>
                </a:lnTo>
                <a:lnTo>
                  <a:pt x="22403" y="144492"/>
                </a:lnTo>
                <a:lnTo>
                  <a:pt x="25065" y="147355"/>
                </a:lnTo>
                <a:lnTo>
                  <a:pt x="27793" y="149263"/>
                </a:lnTo>
                <a:lnTo>
                  <a:pt x="30563" y="150535"/>
                </a:lnTo>
                <a:lnTo>
                  <a:pt x="33363" y="151383"/>
                </a:lnTo>
                <a:lnTo>
                  <a:pt x="37134" y="151949"/>
                </a:lnTo>
                <a:lnTo>
                  <a:pt x="41553" y="152326"/>
                </a:lnTo>
                <a:lnTo>
                  <a:pt x="50591" y="152744"/>
                </a:lnTo>
                <a:lnTo>
                  <a:pt x="57783" y="152931"/>
                </a:lnTo>
                <a:lnTo>
                  <a:pt x="61987" y="152028"/>
                </a:lnTo>
                <a:lnTo>
                  <a:pt x="66694" y="150473"/>
                </a:lnTo>
                <a:lnTo>
                  <a:pt x="71738" y="148485"/>
                </a:lnTo>
                <a:lnTo>
                  <a:pt x="76052" y="147159"/>
                </a:lnTo>
                <a:lnTo>
                  <a:pt x="79882" y="146275"/>
                </a:lnTo>
                <a:lnTo>
                  <a:pt x="83387" y="145686"/>
                </a:lnTo>
                <a:lnTo>
                  <a:pt x="86676" y="144340"/>
                </a:lnTo>
                <a:lnTo>
                  <a:pt x="89821" y="142491"/>
                </a:lnTo>
                <a:lnTo>
                  <a:pt x="92871" y="140305"/>
                </a:lnTo>
                <a:lnTo>
                  <a:pt x="95856" y="137896"/>
                </a:lnTo>
                <a:lnTo>
                  <a:pt x="98799" y="135337"/>
                </a:lnTo>
                <a:lnTo>
                  <a:pt x="101713" y="132679"/>
                </a:lnTo>
                <a:lnTo>
                  <a:pt x="107491" y="127185"/>
                </a:lnTo>
                <a:lnTo>
                  <a:pt x="127542" y="107349"/>
                </a:lnTo>
                <a:lnTo>
                  <a:pt x="128495" y="104495"/>
                </a:lnTo>
                <a:lnTo>
                  <a:pt x="128178" y="101640"/>
                </a:lnTo>
                <a:lnTo>
                  <a:pt x="127014" y="98784"/>
                </a:lnTo>
                <a:lnTo>
                  <a:pt x="127191" y="95928"/>
                </a:lnTo>
                <a:lnTo>
                  <a:pt x="128262" y="93071"/>
                </a:lnTo>
                <a:lnTo>
                  <a:pt x="129927" y="90214"/>
                </a:lnTo>
                <a:lnTo>
                  <a:pt x="130086" y="87356"/>
                </a:lnTo>
                <a:lnTo>
                  <a:pt x="129239" y="84499"/>
                </a:lnTo>
                <a:lnTo>
                  <a:pt x="125586" y="77620"/>
                </a:lnTo>
                <a:lnTo>
                  <a:pt x="124694" y="67472"/>
                </a:lnTo>
                <a:lnTo>
                  <a:pt x="124687" y="80128"/>
                </a:lnTo>
                <a:lnTo>
                  <a:pt x="122147" y="87637"/>
                </a:lnTo>
                <a:lnTo>
                  <a:pt x="118796" y="97324"/>
                </a:lnTo>
                <a:lnTo>
                  <a:pt x="117306" y="107979"/>
                </a:lnTo>
                <a:lnTo>
                  <a:pt x="119184" y="119065"/>
                </a:lnTo>
                <a:lnTo>
                  <a:pt x="122241" y="130342"/>
                </a:lnTo>
                <a:lnTo>
                  <a:pt x="123600" y="141704"/>
                </a:lnTo>
                <a:lnTo>
                  <a:pt x="123962" y="148353"/>
                </a:lnTo>
                <a:lnTo>
                  <a:pt x="124365" y="163362"/>
                </a:lnTo>
                <a:lnTo>
                  <a:pt x="125425" y="171364"/>
                </a:lnTo>
                <a:lnTo>
                  <a:pt x="127084" y="179557"/>
                </a:lnTo>
                <a:lnTo>
                  <a:pt x="129142" y="187876"/>
                </a:lnTo>
                <a:lnTo>
                  <a:pt x="130515" y="196280"/>
                </a:lnTo>
                <a:lnTo>
                  <a:pt x="131430" y="204740"/>
                </a:lnTo>
                <a:lnTo>
                  <a:pt x="132040" y="213237"/>
                </a:lnTo>
                <a:lnTo>
                  <a:pt x="133399" y="220807"/>
                </a:lnTo>
                <a:lnTo>
                  <a:pt x="135257" y="227759"/>
                </a:lnTo>
                <a:lnTo>
                  <a:pt x="137449" y="234298"/>
                </a:lnTo>
                <a:lnTo>
                  <a:pt x="138910" y="241515"/>
                </a:lnTo>
                <a:lnTo>
                  <a:pt x="139884" y="249184"/>
                </a:lnTo>
                <a:lnTo>
                  <a:pt x="140534" y="257154"/>
                </a:lnTo>
                <a:lnTo>
                  <a:pt x="140966" y="264373"/>
                </a:lnTo>
                <a:lnTo>
                  <a:pt x="141447" y="277473"/>
                </a:lnTo>
                <a:lnTo>
                  <a:pt x="141756" y="307297"/>
                </a:lnTo>
                <a:lnTo>
                  <a:pt x="141829" y="351296"/>
                </a:lnTo>
                <a:lnTo>
                  <a:pt x="142783" y="353804"/>
                </a:lnTo>
                <a:lnTo>
                  <a:pt x="144371" y="355476"/>
                </a:lnTo>
                <a:lnTo>
                  <a:pt x="149213" y="358159"/>
                </a:lnTo>
                <a:lnTo>
                  <a:pt x="149610" y="359332"/>
                </a:lnTo>
                <a:lnTo>
                  <a:pt x="150374" y="367022"/>
                </a:lnTo>
                <a:lnTo>
                  <a:pt x="150405" y="3588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21"/>
          <p:cNvSpPr/>
          <p:nvPr/>
        </p:nvSpPr>
        <p:spPr>
          <a:xfrm>
            <a:off x="960519" y="3308985"/>
            <a:ext cx="79611" cy="317183"/>
          </a:xfrm>
          <a:custGeom>
            <a:avLst/>
            <a:gdLst/>
            <a:ahLst/>
            <a:cxnLst/>
            <a:rect l="0" t="0" r="0" b="0"/>
            <a:pathLst>
              <a:path w="79611" h="317183">
                <a:moveTo>
                  <a:pt x="11030" y="0"/>
                </a:moveTo>
                <a:lnTo>
                  <a:pt x="0" y="0"/>
                </a:lnTo>
                <a:lnTo>
                  <a:pt x="1973" y="0"/>
                </a:lnTo>
                <a:lnTo>
                  <a:pt x="2314" y="4551"/>
                </a:lnTo>
                <a:lnTo>
                  <a:pt x="3315" y="5891"/>
                </a:lnTo>
                <a:lnTo>
                  <a:pt x="4934" y="6785"/>
                </a:lnTo>
                <a:lnTo>
                  <a:pt x="9826" y="8219"/>
                </a:lnTo>
                <a:lnTo>
                  <a:pt x="10228" y="9289"/>
                </a:lnTo>
                <a:lnTo>
                  <a:pt x="10872" y="17851"/>
                </a:lnTo>
                <a:lnTo>
                  <a:pt x="10983" y="25926"/>
                </a:lnTo>
                <a:lnTo>
                  <a:pt x="11021" y="41739"/>
                </a:lnTo>
                <a:lnTo>
                  <a:pt x="11977" y="45923"/>
                </a:lnTo>
                <a:lnTo>
                  <a:pt x="13566" y="49666"/>
                </a:lnTo>
                <a:lnTo>
                  <a:pt x="15579" y="53113"/>
                </a:lnTo>
                <a:lnTo>
                  <a:pt x="17814" y="62023"/>
                </a:lnTo>
                <a:lnTo>
                  <a:pt x="18410" y="67066"/>
                </a:lnTo>
                <a:lnTo>
                  <a:pt x="19760" y="72333"/>
                </a:lnTo>
                <a:lnTo>
                  <a:pt x="21613" y="77749"/>
                </a:lnTo>
                <a:lnTo>
                  <a:pt x="23800" y="83266"/>
                </a:lnTo>
                <a:lnTo>
                  <a:pt x="25259" y="88848"/>
                </a:lnTo>
                <a:lnTo>
                  <a:pt x="26231" y="94474"/>
                </a:lnTo>
                <a:lnTo>
                  <a:pt x="26879" y="100130"/>
                </a:lnTo>
                <a:lnTo>
                  <a:pt x="28264" y="105806"/>
                </a:lnTo>
                <a:lnTo>
                  <a:pt x="30139" y="111494"/>
                </a:lnTo>
                <a:lnTo>
                  <a:pt x="32342" y="117192"/>
                </a:lnTo>
                <a:lnTo>
                  <a:pt x="33811" y="122895"/>
                </a:lnTo>
                <a:lnTo>
                  <a:pt x="34790" y="128603"/>
                </a:lnTo>
                <a:lnTo>
                  <a:pt x="35442" y="134312"/>
                </a:lnTo>
                <a:lnTo>
                  <a:pt x="35878" y="140024"/>
                </a:lnTo>
                <a:lnTo>
                  <a:pt x="36168" y="145737"/>
                </a:lnTo>
                <a:lnTo>
                  <a:pt x="36361" y="151450"/>
                </a:lnTo>
                <a:lnTo>
                  <a:pt x="37443" y="157164"/>
                </a:lnTo>
                <a:lnTo>
                  <a:pt x="39116" y="162879"/>
                </a:lnTo>
                <a:lnTo>
                  <a:pt x="41184" y="168593"/>
                </a:lnTo>
                <a:lnTo>
                  <a:pt x="42563" y="174308"/>
                </a:lnTo>
                <a:lnTo>
                  <a:pt x="43482" y="180022"/>
                </a:lnTo>
                <a:lnTo>
                  <a:pt x="44095" y="185738"/>
                </a:lnTo>
                <a:lnTo>
                  <a:pt x="45456" y="191452"/>
                </a:lnTo>
                <a:lnTo>
                  <a:pt x="47316" y="197167"/>
                </a:lnTo>
                <a:lnTo>
                  <a:pt x="49508" y="202882"/>
                </a:lnTo>
                <a:lnTo>
                  <a:pt x="50970" y="208597"/>
                </a:lnTo>
                <a:lnTo>
                  <a:pt x="51944" y="214312"/>
                </a:lnTo>
                <a:lnTo>
                  <a:pt x="52594" y="220027"/>
                </a:lnTo>
                <a:lnTo>
                  <a:pt x="53027" y="225742"/>
                </a:lnTo>
                <a:lnTo>
                  <a:pt x="53316" y="231457"/>
                </a:lnTo>
                <a:lnTo>
                  <a:pt x="53722" y="246062"/>
                </a:lnTo>
                <a:lnTo>
                  <a:pt x="53779" y="249766"/>
                </a:lnTo>
                <a:lnTo>
                  <a:pt x="54769" y="254141"/>
                </a:lnTo>
                <a:lnTo>
                  <a:pt x="56382" y="258962"/>
                </a:lnTo>
                <a:lnTo>
                  <a:pt x="58410" y="264081"/>
                </a:lnTo>
                <a:lnTo>
                  <a:pt x="60663" y="272309"/>
                </a:lnTo>
                <a:lnTo>
                  <a:pt x="61264" y="275837"/>
                </a:lnTo>
                <a:lnTo>
                  <a:pt x="62617" y="279141"/>
                </a:lnTo>
                <a:lnTo>
                  <a:pt x="64471" y="282296"/>
                </a:lnTo>
                <a:lnTo>
                  <a:pt x="66660" y="285352"/>
                </a:lnTo>
                <a:lnTo>
                  <a:pt x="69092" y="291288"/>
                </a:lnTo>
                <a:lnTo>
                  <a:pt x="70782" y="299838"/>
                </a:lnTo>
                <a:lnTo>
                  <a:pt x="71015" y="308667"/>
                </a:lnTo>
                <a:lnTo>
                  <a:pt x="71028" y="312762"/>
                </a:lnTo>
                <a:lnTo>
                  <a:pt x="71984" y="314236"/>
                </a:lnTo>
                <a:lnTo>
                  <a:pt x="73573" y="315218"/>
                </a:lnTo>
                <a:lnTo>
                  <a:pt x="79610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22"/>
          <p:cNvSpPr/>
          <p:nvPr/>
        </p:nvSpPr>
        <p:spPr>
          <a:xfrm>
            <a:off x="1125854" y="3283769"/>
            <a:ext cx="291466" cy="359544"/>
          </a:xfrm>
          <a:custGeom>
            <a:avLst/>
            <a:gdLst/>
            <a:ahLst/>
            <a:cxnLst/>
            <a:rect l="0" t="0" r="0" b="0"/>
            <a:pathLst>
              <a:path w="291466" h="359544">
                <a:moveTo>
                  <a:pt x="0" y="93796"/>
                </a:moveTo>
                <a:lnTo>
                  <a:pt x="0" y="77873"/>
                </a:lnTo>
                <a:lnTo>
                  <a:pt x="5892" y="70048"/>
                </a:lnTo>
                <a:lnTo>
                  <a:pt x="8731" y="62100"/>
                </a:lnTo>
                <a:lnTo>
                  <a:pt x="14229" y="53713"/>
                </a:lnTo>
                <a:lnTo>
                  <a:pt x="15849" y="48041"/>
                </a:lnTo>
                <a:lnTo>
                  <a:pt x="18186" y="45195"/>
                </a:lnTo>
                <a:lnTo>
                  <a:pt x="25863" y="39493"/>
                </a:lnTo>
                <a:lnTo>
                  <a:pt x="33085" y="33783"/>
                </a:lnTo>
                <a:lnTo>
                  <a:pt x="40422" y="28071"/>
                </a:lnTo>
                <a:lnTo>
                  <a:pt x="45046" y="25214"/>
                </a:lnTo>
                <a:lnTo>
                  <a:pt x="50033" y="22357"/>
                </a:lnTo>
                <a:lnTo>
                  <a:pt x="60655" y="16643"/>
                </a:lnTo>
                <a:lnTo>
                  <a:pt x="82996" y="5213"/>
                </a:lnTo>
                <a:lnTo>
                  <a:pt x="88668" y="3308"/>
                </a:lnTo>
                <a:lnTo>
                  <a:pt x="94355" y="2038"/>
                </a:lnTo>
                <a:lnTo>
                  <a:pt x="100051" y="1192"/>
                </a:lnTo>
                <a:lnTo>
                  <a:pt x="106706" y="627"/>
                </a:lnTo>
                <a:lnTo>
                  <a:pt x="114000" y="251"/>
                </a:lnTo>
                <a:lnTo>
                  <a:pt x="121720" y="0"/>
                </a:lnTo>
                <a:lnTo>
                  <a:pt x="128772" y="785"/>
                </a:lnTo>
                <a:lnTo>
                  <a:pt x="135378" y="2261"/>
                </a:lnTo>
                <a:lnTo>
                  <a:pt x="141687" y="4198"/>
                </a:lnTo>
                <a:lnTo>
                  <a:pt x="147798" y="5489"/>
                </a:lnTo>
                <a:lnTo>
                  <a:pt x="153777" y="6349"/>
                </a:lnTo>
                <a:lnTo>
                  <a:pt x="159668" y="6923"/>
                </a:lnTo>
                <a:lnTo>
                  <a:pt x="165501" y="8258"/>
                </a:lnTo>
                <a:lnTo>
                  <a:pt x="171294" y="10101"/>
                </a:lnTo>
                <a:lnTo>
                  <a:pt x="177061" y="12282"/>
                </a:lnTo>
                <a:lnTo>
                  <a:pt x="181858" y="15640"/>
                </a:lnTo>
                <a:lnTo>
                  <a:pt x="189729" y="24453"/>
                </a:lnTo>
                <a:lnTo>
                  <a:pt x="194113" y="28517"/>
                </a:lnTo>
                <a:lnTo>
                  <a:pt x="198942" y="32179"/>
                </a:lnTo>
                <a:lnTo>
                  <a:pt x="204065" y="35573"/>
                </a:lnTo>
                <a:lnTo>
                  <a:pt x="212299" y="44424"/>
                </a:lnTo>
                <a:lnTo>
                  <a:pt x="219133" y="54708"/>
                </a:lnTo>
                <a:lnTo>
                  <a:pt x="225345" y="65628"/>
                </a:lnTo>
                <a:lnTo>
                  <a:pt x="231281" y="76832"/>
                </a:lnTo>
                <a:lnTo>
                  <a:pt x="234198" y="82486"/>
                </a:lnTo>
                <a:lnTo>
                  <a:pt x="236142" y="89113"/>
                </a:lnTo>
                <a:lnTo>
                  <a:pt x="237438" y="96389"/>
                </a:lnTo>
                <a:lnTo>
                  <a:pt x="238302" y="104097"/>
                </a:lnTo>
                <a:lnTo>
                  <a:pt x="238878" y="111141"/>
                </a:lnTo>
                <a:lnTo>
                  <a:pt x="239262" y="117742"/>
                </a:lnTo>
                <a:lnTo>
                  <a:pt x="239518" y="124047"/>
                </a:lnTo>
                <a:lnTo>
                  <a:pt x="239803" y="138673"/>
                </a:lnTo>
                <a:lnTo>
                  <a:pt x="239879" y="146574"/>
                </a:lnTo>
                <a:lnTo>
                  <a:pt x="238977" y="154699"/>
                </a:lnTo>
                <a:lnTo>
                  <a:pt x="237423" y="162973"/>
                </a:lnTo>
                <a:lnTo>
                  <a:pt x="235435" y="171346"/>
                </a:lnTo>
                <a:lnTo>
                  <a:pt x="233157" y="178833"/>
                </a:lnTo>
                <a:lnTo>
                  <a:pt x="230685" y="185730"/>
                </a:lnTo>
                <a:lnTo>
                  <a:pt x="228085" y="192233"/>
                </a:lnTo>
                <a:lnTo>
                  <a:pt x="224447" y="199425"/>
                </a:lnTo>
                <a:lnTo>
                  <a:pt x="220117" y="207078"/>
                </a:lnTo>
                <a:lnTo>
                  <a:pt x="215325" y="215037"/>
                </a:lnTo>
                <a:lnTo>
                  <a:pt x="211177" y="222248"/>
                </a:lnTo>
                <a:lnTo>
                  <a:pt x="204029" y="235341"/>
                </a:lnTo>
                <a:lnTo>
                  <a:pt x="199837" y="242452"/>
                </a:lnTo>
                <a:lnTo>
                  <a:pt x="190099" y="257972"/>
                </a:lnTo>
                <a:lnTo>
                  <a:pt x="185788" y="264207"/>
                </a:lnTo>
                <a:lnTo>
                  <a:pt x="178458" y="273674"/>
                </a:lnTo>
                <a:lnTo>
                  <a:pt x="172025" y="283596"/>
                </a:lnTo>
                <a:lnTo>
                  <a:pt x="168976" y="288910"/>
                </a:lnTo>
                <a:lnTo>
                  <a:pt x="160508" y="297353"/>
                </a:lnTo>
                <a:lnTo>
                  <a:pt x="155583" y="300938"/>
                </a:lnTo>
                <a:lnTo>
                  <a:pt x="150395" y="304280"/>
                </a:lnTo>
                <a:lnTo>
                  <a:pt x="145031" y="307461"/>
                </a:lnTo>
                <a:lnTo>
                  <a:pt x="139550" y="310534"/>
                </a:lnTo>
                <a:lnTo>
                  <a:pt x="130920" y="316489"/>
                </a:lnTo>
                <a:lnTo>
                  <a:pt x="122957" y="322310"/>
                </a:lnTo>
                <a:lnTo>
                  <a:pt x="118166" y="325196"/>
                </a:lnTo>
                <a:lnTo>
                  <a:pt x="113068" y="328073"/>
                </a:lnTo>
                <a:lnTo>
                  <a:pt x="104863" y="331269"/>
                </a:lnTo>
                <a:lnTo>
                  <a:pt x="97088" y="332689"/>
                </a:lnTo>
                <a:lnTo>
                  <a:pt x="92348" y="333068"/>
                </a:lnTo>
                <a:lnTo>
                  <a:pt x="82954" y="333489"/>
                </a:lnTo>
                <a:lnTo>
                  <a:pt x="72310" y="333726"/>
                </a:lnTo>
                <a:lnTo>
                  <a:pt x="66111" y="333781"/>
                </a:lnTo>
                <a:lnTo>
                  <a:pt x="63124" y="332843"/>
                </a:lnTo>
                <a:lnTo>
                  <a:pt x="54027" y="327035"/>
                </a:lnTo>
                <a:lnTo>
                  <a:pt x="53163" y="326441"/>
                </a:lnTo>
                <a:lnTo>
                  <a:pt x="52587" y="325092"/>
                </a:lnTo>
                <a:lnTo>
                  <a:pt x="51777" y="318644"/>
                </a:lnTo>
                <a:lnTo>
                  <a:pt x="51537" y="309748"/>
                </a:lnTo>
                <a:lnTo>
                  <a:pt x="51480" y="300582"/>
                </a:lnTo>
                <a:lnTo>
                  <a:pt x="52418" y="296423"/>
                </a:lnTo>
                <a:lnTo>
                  <a:pt x="56000" y="289262"/>
                </a:lnTo>
                <a:lnTo>
                  <a:pt x="63371" y="279876"/>
                </a:lnTo>
                <a:lnTo>
                  <a:pt x="71588" y="271062"/>
                </a:lnTo>
                <a:lnTo>
                  <a:pt x="75348" y="269123"/>
                </a:lnTo>
                <a:lnTo>
                  <a:pt x="79760" y="267831"/>
                </a:lnTo>
                <a:lnTo>
                  <a:pt x="84606" y="266969"/>
                </a:lnTo>
                <a:lnTo>
                  <a:pt x="89741" y="265442"/>
                </a:lnTo>
                <a:lnTo>
                  <a:pt x="95070" y="263472"/>
                </a:lnTo>
                <a:lnTo>
                  <a:pt x="100528" y="261206"/>
                </a:lnTo>
                <a:lnTo>
                  <a:pt x="109132" y="258688"/>
                </a:lnTo>
                <a:lnTo>
                  <a:pt x="118036" y="257568"/>
                </a:lnTo>
                <a:lnTo>
                  <a:pt x="124411" y="257270"/>
                </a:lnTo>
                <a:lnTo>
                  <a:pt x="131518" y="257071"/>
                </a:lnTo>
                <a:lnTo>
                  <a:pt x="138161" y="257891"/>
                </a:lnTo>
                <a:lnTo>
                  <a:pt x="144495" y="259390"/>
                </a:lnTo>
                <a:lnTo>
                  <a:pt x="150623" y="261342"/>
                </a:lnTo>
                <a:lnTo>
                  <a:pt x="156613" y="262643"/>
                </a:lnTo>
                <a:lnTo>
                  <a:pt x="162511" y="263510"/>
                </a:lnTo>
                <a:lnTo>
                  <a:pt x="168348" y="264089"/>
                </a:lnTo>
                <a:lnTo>
                  <a:pt x="174145" y="265427"/>
                </a:lnTo>
                <a:lnTo>
                  <a:pt x="179914" y="267272"/>
                </a:lnTo>
                <a:lnTo>
                  <a:pt x="185666" y="269454"/>
                </a:lnTo>
                <a:lnTo>
                  <a:pt x="191405" y="271861"/>
                </a:lnTo>
                <a:lnTo>
                  <a:pt x="197136" y="274418"/>
                </a:lnTo>
                <a:lnTo>
                  <a:pt x="202862" y="277076"/>
                </a:lnTo>
                <a:lnTo>
                  <a:pt x="211763" y="282569"/>
                </a:lnTo>
                <a:lnTo>
                  <a:pt x="218895" y="288185"/>
                </a:lnTo>
                <a:lnTo>
                  <a:pt x="225239" y="293856"/>
                </a:lnTo>
                <a:lnTo>
                  <a:pt x="233774" y="299551"/>
                </a:lnTo>
                <a:lnTo>
                  <a:pt x="238717" y="302403"/>
                </a:lnTo>
                <a:lnTo>
                  <a:pt x="246749" y="310653"/>
                </a:lnTo>
                <a:lnTo>
                  <a:pt x="250225" y="315520"/>
                </a:lnTo>
                <a:lnTo>
                  <a:pt x="259166" y="323467"/>
                </a:lnTo>
                <a:lnTo>
                  <a:pt x="264218" y="326920"/>
                </a:lnTo>
                <a:lnTo>
                  <a:pt x="267585" y="330174"/>
                </a:lnTo>
                <a:lnTo>
                  <a:pt x="269830" y="333296"/>
                </a:lnTo>
                <a:lnTo>
                  <a:pt x="273277" y="339305"/>
                </a:lnTo>
                <a:lnTo>
                  <a:pt x="280573" y="348043"/>
                </a:lnTo>
                <a:lnTo>
                  <a:pt x="291465" y="3595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23"/>
          <p:cNvSpPr/>
          <p:nvPr/>
        </p:nvSpPr>
        <p:spPr>
          <a:xfrm>
            <a:off x="1485931" y="3406916"/>
            <a:ext cx="265717" cy="210680"/>
          </a:xfrm>
          <a:custGeom>
            <a:avLst/>
            <a:gdLst/>
            <a:ahLst/>
            <a:cxnLst/>
            <a:rect l="0" t="0" r="0" b="0"/>
            <a:pathLst>
              <a:path w="265717" h="210680">
                <a:moveTo>
                  <a:pt x="8541" y="4938"/>
                </a:moveTo>
                <a:lnTo>
                  <a:pt x="73" y="4938"/>
                </a:lnTo>
                <a:lnTo>
                  <a:pt x="0" y="388"/>
                </a:lnTo>
                <a:lnTo>
                  <a:pt x="942" y="0"/>
                </a:lnTo>
                <a:lnTo>
                  <a:pt x="2522" y="693"/>
                </a:lnTo>
                <a:lnTo>
                  <a:pt x="4529" y="2108"/>
                </a:lnTo>
                <a:lnTo>
                  <a:pt x="9298" y="3681"/>
                </a:lnTo>
                <a:lnTo>
                  <a:pt x="11903" y="4100"/>
                </a:lnTo>
                <a:lnTo>
                  <a:pt x="13640" y="5332"/>
                </a:lnTo>
                <a:lnTo>
                  <a:pt x="14798" y="7106"/>
                </a:lnTo>
                <a:lnTo>
                  <a:pt x="15570" y="9241"/>
                </a:lnTo>
                <a:lnTo>
                  <a:pt x="17037" y="10664"/>
                </a:lnTo>
                <a:lnTo>
                  <a:pt x="18967" y="11613"/>
                </a:lnTo>
                <a:lnTo>
                  <a:pt x="21207" y="12246"/>
                </a:lnTo>
                <a:lnTo>
                  <a:pt x="26235" y="15489"/>
                </a:lnTo>
                <a:lnTo>
                  <a:pt x="31645" y="20105"/>
                </a:lnTo>
                <a:lnTo>
                  <a:pt x="37225" y="25332"/>
                </a:lnTo>
                <a:lnTo>
                  <a:pt x="45720" y="33629"/>
                </a:lnTo>
                <a:lnTo>
                  <a:pt x="53958" y="39280"/>
                </a:lnTo>
                <a:lnTo>
                  <a:pt x="58821" y="42120"/>
                </a:lnTo>
                <a:lnTo>
                  <a:pt x="63969" y="45919"/>
                </a:lnTo>
                <a:lnTo>
                  <a:pt x="69305" y="50356"/>
                </a:lnTo>
                <a:lnTo>
                  <a:pt x="79362" y="59414"/>
                </a:lnTo>
                <a:lnTo>
                  <a:pt x="87007" y="66615"/>
                </a:lnTo>
                <a:lnTo>
                  <a:pt x="92284" y="69869"/>
                </a:lnTo>
                <a:lnTo>
                  <a:pt x="98660" y="72990"/>
                </a:lnTo>
                <a:lnTo>
                  <a:pt x="105768" y="76024"/>
                </a:lnTo>
                <a:lnTo>
                  <a:pt x="112411" y="79951"/>
                </a:lnTo>
                <a:lnTo>
                  <a:pt x="118745" y="84475"/>
                </a:lnTo>
                <a:lnTo>
                  <a:pt x="124873" y="89395"/>
                </a:lnTo>
                <a:lnTo>
                  <a:pt x="130863" y="93628"/>
                </a:lnTo>
                <a:lnTo>
                  <a:pt x="136762" y="97403"/>
                </a:lnTo>
                <a:lnTo>
                  <a:pt x="142599" y="100871"/>
                </a:lnTo>
                <a:lnTo>
                  <a:pt x="148395" y="105089"/>
                </a:lnTo>
                <a:lnTo>
                  <a:pt x="154165" y="109805"/>
                </a:lnTo>
                <a:lnTo>
                  <a:pt x="164703" y="119174"/>
                </a:lnTo>
                <a:lnTo>
                  <a:pt x="172561" y="126512"/>
                </a:lnTo>
                <a:lnTo>
                  <a:pt x="186891" y="140550"/>
                </a:lnTo>
                <a:lnTo>
                  <a:pt x="192211" y="144876"/>
                </a:lnTo>
                <a:lnTo>
                  <a:pt x="197663" y="148713"/>
                </a:lnTo>
                <a:lnTo>
                  <a:pt x="203202" y="152223"/>
                </a:lnTo>
                <a:lnTo>
                  <a:pt x="207848" y="155516"/>
                </a:lnTo>
                <a:lnTo>
                  <a:pt x="215549" y="161714"/>
                </a:lnTo>
                <a:lnTo>
                  <a:pt x="219889" y="165653"/>
                </a:lnTo>
                <a:lnTo>
                  <a:pt x="229791" y="175110"/>
                </a:lnTo>
                <a:lnTo>
                  <a:pt x="233193" y="179346"/>
                </a:lnTo>
                <a:lnTo>
                  <a:pt x="235462" y="183123"/>
                </a:lnTo>
                <a:lnTo>
                  <a:pt x="236974" y="186593"/>
                </a:lnTo>
                <a:lnTo>
                  <a:pt x="241194" y="192989"/>
                </a:lnTo>
                <a:lnTo>
                  <a:pt x="243653" y="196028"/>
                </a:lnTo>
                <a:lnTo>
                  <a:pt x="246245" y="198054"/>
                </a:lnTo>
                <a:lnTo>
                  <a:pt x="248925" y="199405"/>
                </a:lnTo>
                <a:lnTo>
                  <a:pt x="251665" y="200306"/>
                </a:lnTo>
                <a:lnTo>
                  <a:pt x="253491" y="201858"/>
                </a:lnTo>
                <a:lnTo>
                  <a:pt x="254708" y="203846"/>
                </a:lnTo>
                <a:lnTo>
                  <a:pt x="255520" y="206123"/>
                </a:lnTo>
                <a:lnTo>
                  <a:pt x="257014" y="207642"/>
                </a:lnTo>
                <a:lnTo>
                  <a:pt x="258962" y="208654"/>
                </a:lnTo>
                <a:lnTo>
                  <a:pt x="265716" y="2106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24"/>
          <p:cNvSpPr/>
          <p:nvPr/>
        </p:nvSpPr>
        <p:spPr>
          <a:xfrm>
            <a:off x="1571624" y="3386168"/>
            <a:ext cx="111444" cy="197137"/>
          </a:xfrm>
          <a:custGeom>
            <a:avLst/>
            <a:gdLst/>
            <a:ahLst/>
            <a:cxnLst/>
            <a:rect l="0" t="0" r="0" b="0"/>
            <a:pathLst>
              <a:path w="111444" h="197137">
                <a:moveTo>
                  <a:pt x="111443" y="8542"/>
                </a:moveTo>
                <a:lnTo>
                  <a:pt x="106892" y="8542"/>
                </a:lnTo>
                <a:lnTo>
                  <a:pt x="105551" y="7589"/>
                </a:lnTo>
                <a:lnTo>
                  <a:pt x="104658" y="6002"/>
                </a:lnTo>
                <a:lnTo>
                  <a:pt x="103223" y="1161"/>
                </a:lnTo>
                <a:lnTo>
                  <a:pt x="102153" y="764"/>
                </a:lnTo>
                <a:lnTo>
                  <a:pt x="100487" y="498"/>
                </a:lnTo>
                <a:lnTo>
                  <a:pt x="94660" y="0"/>
                </a:lnTo>
                <a:lnTo>
                  <a:pt x="94405" y="4529"/>
                </a:lnTo>
                <a:lnTo>
                  <a:pt x="93417" y="6819"/>
                </a:lnTo>
                <a:lnTo>
                  <a:pt x="91806" y="9298"/>
                </a:lnTo>
                <a:lnTo>
                  <a:pt x="89779" y="11904"/>
                </a:lnTo>
                <a:lnTo>
                  <a:pt x="88428" y="14593"/>
                </a:lnTo>
                <a:lnTo>
                  <a:pt x="86926" y="20121"/>
                </a:lnTo>
                <a:lnTo>
                  <a:pt x="83719" y="25753"/>
                </a:lnTo>
                <a:lnTo>
                  <a:pt x="81530" y="28588"/>
                </a:lnTo>
                <a:lnTo>
                  <a:pt x="80071" y="32384"/>
                </a:lnTo>
                <a:lnTo>
                  <a:pt x="79099" y="36819"/>
                </a:lnTo>
                <a:lnTo>
                  <a:pt x="78450" y="41681"/>
                </a:lnTo>
                <a:lnTo>
                  <a:pt x="77065" y="46827"/>
                </a:lnTo>
                <a:lnTo>
                  <a:pt x="75190" y="52162"/>
                </a:lnTo>
                <a:lnTo>
                  <a:pt x="72987" y="57625"/>
                </a:lnTo>
                <a:lnTo>
                  <a:pt x="69613" y="62219"/>
                </a:lnTo>
                <a:lnTo>
                  <a:pt x="65459" y="66234"/>
                </a:lnTo>
                <a:lnTo>
                  <a:pt x="60784" y="69863"/>
                </a:lnTo>
                <a:lnTo>
                  <a:pt x="56715" y="74188"/>
                </a:lnTo>
                <a:lnTo>
                  <a:pt x="53051" y="78975"/>
                </a:lnTo>
                <a:lnTo>
                  <a:pt x="49655" y="84073"/>
                </a:lnTo>
                <a:lnTo>
                  <a:pt x="47391" y="89376"/>
                </a:lnTo>
                <a:lnTo>
                  <a:pt x="45881" y="94816"/>
                </a:lnTo>
                <a:lnTo>
                  <a:pt x="44875" y="100348"/>
                </a:lnTo>
                <a:lnTo>
                  <a:pt x="42300" y="105941"/>
                </a:lnTo>
                <a:lnTo>
                  <a:pt x="38677" y="111574"/>
                </a:lnTo>
                <a:lnTo>
                  <a:pt x="34358" y="117235"/>
                </a:lnTo>
                <a:lnTo>
                  <a:pt x="31478" y="122914"/>
                </a:lnTo>
                <a:lnTo>
                  <a:pt x="29558" y="128605"/>
                </a:lnTo>
                <a:lnTo>
                  <a:pt x="28278" y="134304"/>
                </a:lnTo>
                <a:lnTo>
                  <a:pt x="25520" y="140008"/>
                </a:lnTo>
                <a:lnTo>
                  <a:pt x="21776" y="145716"/>
                </a:lnTo>
                <a:lnTo>
                  <a:pt x="17375" y="151426"/>
                </a:lnTo>
                <a:lnTo>
                  <a:pt x="13488" y="156185"/>
                </a:lnTo>
                <a:lnTo>
                  <a:pt x="9945" y="160311"/>
                </a:lnTo>
                <a:lnTo>
                  <a:pt x="6630" y="164014"/>
                </a:lnTo>
                <a:lnTo>
                  <a:pt x="4420" y="167435"/>
                </a:lnTo>
                <a:lnTo>
                  <a:pt x="2947" y="170668"/>
                </a:lnTo>
                <a:lnTo>
                  <a:pt x="1310" y="176800"/>
                </a:lnTo>
                <a:lnTo>
                  <a:pt x="583" y="182701"/>
                </a:lnTo>
                <a:lnTo>
                  <a:pt x="259" y="188498"/>
                </a:lnTo>
                <a:lnTo>
                  <a:pt x="1" y="197124"/>
                </a:lnTo>
                <a:lnTo>
                  <a:pt x="0" y="1971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25"/>
          <p:cNvSpPr/>
          <p:nvPr/>
        </p:nvSpPr>
        <p:spPr>
          <a:xfrm>
            <a:off x="1751647" y="3248977"/>
            <a:ext cx="248604" cy="128556"/>
          </a:xfrm>
          <a:custGeom>
            <a:avLst/>
            <a:gdLst/>
            <a:ahLst/>
            <a:cxnLst/>
            <a:rect l="0" t="0" r="0" b="0"/>
            <a:pathLst>
              <a:path w="248604" h="128556">
                <a:moveTo>
                  <a:pt x="0" y="42863"/>
                </a:moveTo>
                <a:lnTo>
                  <a:pt x="0" y="38312"/>
                </a:lnTo>
                <a:lnTo>
                  <a:pt x="953" y="36971"/>
                </a:lnTo>
                <a:lnTo>
                  <a:pt x="2540" y="36077"/>
                </a:lnTo>
                <a:lnTo>
                  <a:pt x="7381" y="34643"/>
                </a:lnTo>
                <a:lnTo>
                  <a:pt x="7778" y="33573"/>
                </a:lnTo>
                <a:lnTo>
                  <a:pt x="8219" y="29844"/>
                </a:lnTo>
                <a:lnTo>
                  <a:pt x="9290" y="27516"/>
                </a:lnTo>
                <a:lnTo>
                  <a:pt x="10955" y="25011"/>
                </a:lnTo>
                <a:lnTo>
                  <a:pt x="13019" y="22389"/>
                </a:lnTo>
                <a:lnTo>
                  <a:pt x="15347" y="20641"/>
                </a:lnTo>
                <a:lnTo>
                  <a:pt x="17851" y="19476"/>
                </a:lnTo>
                <a:lnTo>
                  <a:pt x="20473" y="18699"/>
                </a:lnTo>
                <a:lnTo>
                  <a:pt x="25927" y="15296"/>
                </a:lnTo>
                <a:lnTo>
                  <a:pt x="32638" y="9900"/>
                </a:lnTo>
                <a:lnTo>
                  <a:pt x="36096" y="6623"/>
                </a:lnTo>
                <a:lnTo>
                  <a:pt x="38351" y="4415"/>
                </a:lnTo>
                <a:lnTo>
                  <a:pt x="40807" y="2943"/>
                </a:lnTo>
                <a:lnTo>
                  <a:pt x="46077" y="1308"/>
                </a:lnTo>
                <a:lnTo>
                  <a:pt x="51593" y="582"/>
                </a:lnTo>
                <a:lnTo>
                  <a:pt x="58173" y="258"/>
                </a:lnTo>
                <a:lnTo>
                  <a:pt x="75379" y="51"/>
                </a:lnTo>
                <a:lnTo>
                  <a:pt x="117960" y="0"/>
                </a:lnTo>
                <a:lnTo>
                  <a:pt x="118645" y="953"/>
                </a:lnTo>
                <a:lnTo>
                  <a:pt x="119406" y="4551"/>
                </a:lnTo>
                <a:lnTo>
                  <a:pt x="120561" y="6844"/>
                </a:lnTo>
                <a:lnTo>
                  <a:pt x="122284" y="9325"/>
                </a:lnTo>
                <a:lnTo>
                  <a:pt x="124385" y="11932"/>
                </a:lnTo>
                <a:lnTo>
                  <a:pt x="124834" y="14622"/>
                </a:lnTo>
                <a:lnTo>
                  <a:pt x="124180" y="17368"/>
                </a:lnTo>
                <a:lnTo>
                  <a:pt x="122791" y="20151"/>
                </a:lnTo>
                <a:lnTo>
                  <a:pt x="121866" y="22959"/>
                </a:lnTo>
                <a:lnTo>
                  <a:pt x="121249" y="25784"/>
                </a:lnTo>
                <a:lnTo>
                  <a:pt x="120838" y="28619"/>
                </a:lnTo>
                <a:lnTo>
                  <a:pt x="120564" y="31462"/>
                </a:lnTo>
                <a:lnTo>
                  <a:pt x="120381" y="34310"/>
                </a:lnTo>
                <a:lnTo>
                  <a:pt x="120259" y="37161"/>
                </a:lnTo>
                <a:lnTo>
                  <a:pt x="119225" y="40014"/>
                </a:lnTo>
                <a:lnTo>
                  <a:pt x="117583" y="42868"/>
                </a:lnTo>
                <a:lnTo>
                  <a:pt x="115536" y="45724"/>
                </a:lnTo>
                <a:lnTo>
                  <a:pt x="114172" y="48580"/>
                </a:lnTo>
                <a:lnTo>
                  <a:pt x="113262" y="51437"/>
                </a:lnTo>
                <a:lnTo>
                  <a:pt x="112656" y="54294"/>
                </a:lnTo>
                <a:lnTo>
                  <a:pt x="111298" y="57151"/>
                </a:lnTo>
                <a:lnTo>
                  <a:pt x="109442" y="60008"/>
                </a:lnTo>
                <a:lnTo>
                  <a:pt x="107251" y="62865"/>
                </a:lnTo>
                <a:lnTo>
                  <a:pt x="103886" y="65723"/>
                </a:lnTo>
                <a:lnTo>
                  <a:pt x="99737" y="68580"/>
                </a:lnTo>
                <a:lnTo>
                  <a:pt x="95066" y="71438"/>
                </a:lnTo>
                <a:lnTo>
                  <a:pt x="91000" y="74295"/>
                </a:lnTo>
                <a:lnTo>
                  <a:pt x="87337" y="77152"/>
                </a:lnTo>
                <a:lnTo>
                  <a:pt x="83942" y="80010"/>
                </a:lnTo>
                <a:lnTo>
                  <a:pt x="81679" y="82868"/>
                </a:lnTo>
                <a:lnTo>
                  <a:pt x="80170" y="85725"/>
                </a:lnTo>
                <a:lnTo>
                  <a:pt x="79164" y="88583"/>
                </a:lnTo>
                <a:lnTo>
                  <a:pt x="77541" y="91440"/>
                </a:lnTo>
                <a:lnTo>
                  <a:pt x="75507" y="94298"/>
                </a:lnTo>
                <a:lnTo>
                  <a:pt x="73198" y="97155"/>
                </a:lnTo>
                <a:lnTo>
                  <a:pt x="71658" y="100013"/>
                </a:lnTo>
                <a:lnTo>
                  <a:pt x="70632" y="102870"/>
                </a:lnTo>
                <a:lnTo>
                  <a:pt x="69948" y="105728"/>
                </a:lnTo>
                <a:lnTo>
                  <a:pt x="68540" y="107633"/>
                </a:lnTo>
                <a:lnTo>
                  <a:pt x="66648" y="108902"/>
                </a:lnTo>
                <a:lnTo>
                  <a:pt x="64435" y="109749"/>
                </a:lnTo>
                <a:lnTo>
                  <a:pt x="62959" y="111266"/>
                </a:lnTo>
                <a:lnTo>
                  <a:pt x="61975" y="113230"/>
                </a:lnTo>
                <a:lnTo>
                  <a:pt x="60123" y="119618"/>
                </a:lnTo>
                <a:lnTo>
                  <a:pt x="60059" y="122379"/>
                </a:lnTo>
                <a:lnTo>
                  <a:pt x="60018" y="127361"/>
                </a:lnTo>
                <a:lnTo>
                  <a:pt x="60967" y="127770"/>
                </a:lnTo>
                <a:lnTo>
                  <a:pt x="66853" y="128345"/>
                </a:lnTo>
                <a:lnTo>
                  <a:pt x="75608" y="128555"/>
                </a:lnTo>
                <a:lnTo>
                  <a:pt x="79006" y="126034"/>
                </a:lnTo>
                <a:lnTo>
                  <a:pt x="81246" y="124027"/>
                </a:lnTo>
                <a:lnTo>
                  <a:pt x="84644" y="122690"/>
                </a:lnTo>
                <a:lnTo>
                  <a:pt x="88814" y="121798"/>
                </a:lnTo>
                <a:lnTo>
                  <a:pt x="93500" y="121204"/>
                </a:lnTo>
                <a:lnTo>
                  <a:pt x="101245" y="120544"/>
                </a:lnTo>
                <a:lnTo>
                  <a:pt x="104644" y="120367"/>
                </a:lnTo>
                <a:lnTo>
                  <a:pt x="108815" y="119298"/>
                </a:lnTo>
                <a:lnTo>
                  <a:pt x="113501" y="117632"/>
                </a:lnTo>
                <a:lnTo>
                  <a:pt x="118530" y="115569"/>
                </a:lnTo>
                <a:lnTo>
                  <a:pt x="123787" y="114194"/>
                </a:lnTo>
                <a:lnTo>
                  <a:pt x="129198" y="113277"/>
                </a:lnTo>
                <a:lnTo>
                  <a:pt x="134709" y="112665"/>
                </a:lnTo>
                <a:lnTo>
                  <a:pt x="140289" y="112258"/>
                </a:lnTo>
                <a:lnTo>
                  <a:pt x="145913" y="111986"/>
                </a:lnTo>
                <a:lnTo>
                  <a:pt x="151568" y="111805"/>
                </a:lnTo>
                <a:lnTo>
                  <a:pt x="157243" y="110731"/>
                </a:lnTo>
                <a:lnTo>
                  <a:pt x="162931" y="109064"/>
                </a:lnTo>
                <a:lnTo>
                  <a:pt x="168628" y="106999"/>
                </a:lnTo>
                <a:lnTo>
                  <a:pt x="174331" y="105623"/>
                </a:lnTo>
                <a:lnTo>
                  <a:pt x="180038" y="104705"/>
                </a:lnTo>
                <a:lnTo>
                  <a:pt x="185748" y="104094"/>
                </a:lnTo>
                <a:lnTo>
                  <a:pt x="191460" y="103686"/>
                </a:lnTo>
                <a:lnTo>
                  <a:pt x="197172" y="103414"/>
                </a:lnTo>
                <a:lnTo>
                  <a:pt x="208600" y="103112"/>
                </a:lnTo>
                <a:lnTo>
                  <a:pt x="248603" y="102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26"/>
          <p:cNvSpPr/>
          <p:nvPr/>
        </p:nvSpPr>
        <p:spPr>
          <a:xfrm>
            <a:off x="2171700" y="3411854"/>
            <a:ext cx="171451" cy="25719"/>
          </a:xfrm>
          <a:custGeom>
            <a:avLst/>
            <a:gdLst/>
            <a:ahLst/>
            <a:cxnLst/>
            <a:rect l="0" t="0" r="0" b="0"/>
            <a:pathLst>
              <a:path w="171451" h="25719">
                <a:moveTo>
                  <a:pt x="0" y="25718"/>
                </a:moveTo>
                <a:lnTo>
                  <a:pt x="12770" y="25718"/>
                </a:lnTo>
                <a:lnTo>
                  <a:pt x="15181" y="24766"/>
                </a:lnTo>
                <a:lnTo>
                  <a:pt x="17740" y="23178"/>
                </a:lnTo>
                <a:lnTo>
                  <a:pt x="20399" y="21167"/>
                </a:lnTo>
                <a:lnTo>
                  <a:pt x="24077" y="19827"/>
                </a:lnTo>
                <a:lnTo>
                  <a:pt x="28433" y="18933"/>
                </a:lnTo>
                <a:lnTo>
                  <a:pt x="33243" y="18337"/>
                </a:lnTo>
                <a:lnTo>
                  <a:pt x="37402" y="17940"/>
                </a:lnTo>
                <a:lnTo>
                  <a:pt x="41127" y="17675"/>
                </a:lnTo>
                <a:lnTo>
                  <a:pt x="44563" y="17499"/>
                </a:lnTo>
                <a:lnTo>
                  <a:pt x="53460" y="17302"/>
                </a:lnTo>
                <a:lnTo>
                  <a:pt x="58500" y="17250"/>
                </a:lnTo>
                <a:lnTo>
                  <a:pt x="63765" y="16263"/>
                </a:lnTo>
                <a:lnTo>
                  <a:pt x="69180" y="14652"/>
                </a:lnTo>
                <a:lnTo>
                  <a:pt x="74695" y="12626"/>
                </a:lnTo>
                <a:lnTo>
                  <a:pt x="79324" y="11275"/>
                </a:lnTo>
                <a:lnTo>
                  <a:pt x="83362" y="10374"/>
                </a:lnTo>
                <a:lnTo>
                  <a:pt x="87007" y="9774"/>
                </a:lnTo>
                <a:lnTo>
                  <a:pt x="91342" y="9373"/>
                </a:lnTo>
                <a:lnTo>
                  <a:pt x="96137" y="9107"/>
                </a:lnTo>
                <a:lnTo>
                  <a:pt x="106545" y="8810"/>
                </a:lnTo>
                <a:lnTo>
                  <a:pt x="117520" y="8679"/>
                </a:lnTo>
                <a:lnTo>
                  <a:pt x="122162" y="7691"/>
                </a:lnTo>
                <a:lnTo>
                  <a:pt x="126209" y="6080"/>
                </a:lnTo>
                <a:lnTo>
                  <a:pt x="129859" y="4053"/>
                </a:lnTo>
                <a:lnTo>
                  <a:pt x="133245" y="2703"/>
                </a:lnTo>
                <a:lnTo>
                  <a:pt x="136455" y="1802"/>
                </a:lnTo>
                <a:lnTo>
                  <a:pt x="139547" y="1202"/>
                </a:lnTo>
                <a:lnTo>
                  <a:pt x="143514" y="801"/>
                </a:lnTo>
                <a:lnTo>
                  <a:pt x="148063" y="534"/>
                </a:lnTo>
                <a:lnTo>
                  <a:pt x="157246" y="238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27"/>
          <p:cNvSpPr/>
          <p:nvPr/>
        </p:nvSpPr>
        <p:spPr>
          <a:xfrm>
            <a:off x="2454592" y="3283663"/>
            <a:ext cx="248454" cy="291070"/>
          </a:xfrm>
          <a:custGeom>
            <a:avLst/>
            <a:gdLst/>
            <a:ahLst/>
            <a:cxnLst/>
            <a:rect l="0" t="0" r="0" b="0"/>
            <a:pathLst>
              <a:path w="248454" h="291070">
                <a:moveTo>
                  <a:pt x="0" y="42466"/>
                </a:moveTo>
                <a:lnTo>
                  <a:pt x="7381" y="35086"/>
                </a:lnTo>
                <a:lnTo>
                  <a:pt x="13123" y="31884"/>
                </a:lnTo>
                <a:lnTo>
                  <a:pt x="37747" y="19342"/>
                </a:lnTo>
                <a:lnTo>
                  <a:pt x="48844" y="13774"/>
                </a:lnTo>
                <a:lnTo>
                  <a:pt x="54470" y="11908"/>
                </a:lnTo>
                <a:lnTo>
                  <a:pt x="60126" y="10664"/>
                </a:lnTo>
                <a:lnTo>
                  <a:pt x="65801" y="9835"/>
                </a:lnTo>
                <a:lnTo>
                  <a:pt x="71490" y="8330"/>
                </a:lnTo>
                <a:lnTo>
                  <a:pt x="77187" y="6374"/>
                </a:lnTo>
                <a:lnTo>
                  <a:pt x="82891" y="4117"/>
                </a:lnTo>
                <a:lnTo>
                  <a:pt x="88598" y="2613"/>
                </a:lnTo>
                <a:lnTo>
                  <a:pt x="94308" y="1610"/>
                </a:lnTo>
                <a:lnTo>
                  <a:pt x="100019" y="941"/>
                </a:lnTo>
                <a:lnTo>
                  <a:pt x="105732" y="496"/>
                </a:lnTo>
                <a:lnTo>
                  <a:pt x="111446" y="198"/>
                </a:lnTo>
                <a:lnTo>
                  <a:pt x="117159" y="0"/>
                </a:lnTo>
                <a:lnTo>
                  <a:pt x="123826" y="821"/>
                </a:lnTo>
                <a:lnTo>
                  <a:pt x="131129" y="2320"/>
                </a:lnTo>
                <a:lnTo>
                  <a:pt x="138854" y="4272"/>
                </a:lnTo>
                <a:lnTo>
                  <a:pt x="145909" y="5574"/>
                </a:lnTo>
                <a:lnTo>
                  <a:pt x="152518" y="6441"/>
                </a:lnTo>
                <a:lnTo>
                  <a:pt x="158828" y="7020"/>
                </a:lnTo>
                <a:lnTo>
                  <a:pt x="163988" y="8358"/>
                </a:lnTo>
                <a:lnTo>
                  <a:pt x="168381" y="10203"/>
                </a:lnTo>
                <a:lnTo>
                  <a:pt x="175801" y="14792"/>
                </a:lnTo>
                <a:lnTo>
                  <a:pt x="182274" y="20007"/>
                </a:lnTo>
                <a:lnTo>
                  <a:pt x="188325" y="25500"/>
                </a:lnTo>
                <a:lnTo>
                  <a:pt x="191273" y="28298"/>
                </a:lnTo>
                <a:lnTo>
                  <a:pt x="193238" y="31116"/>
                </a:lnTo>
                <a:lnTo>
                  <a:pt x="195421" y="36787"/>
                </a:lnTo>
                <a:lnTo>
                  <a:pt x="196391" y="45022"/>
                </a:lnTo>
                <a:lnTo>
                  <a:pt x="196650" y="49885"/>
                </a:lnTo>
                <a:lnTo>
                  <a:pt x="195870" y="54080"/>
                </a:lnTo>
                <a:lnTo>
                  <a:pt x="192463" y="61281"/>
                </a:lnTo>
                <a:lnTo>
                  <a:pt x="187774" y="70196"/>
                </a:lnTo>
                <a:lnTo>
                  <a:pt x="185190" y="75240"/>
                </a:lnTo>
                <a:lnTo>
                  <a:pt x="181563" y="79556"/>
                </a:lnTo>
                <a:lnTo>
                  <a:pt x="177239" y="83385"/>
                </a:lnTo>
                <a:lnTo>
                  <a:pt x="172452" y="86890"/>
                </a:lnTo>
                <a:lnTo>
                  <a:pt x="168308" y="91133"/>
                </a:lnTo>
                <a:lnTo>
                  <a:pt x="164593" y="95866"/>
                </a:lnTo>
                <a:lnTo>
                  <a:pt x="161164" y="100926"/>
                </a:lnTo>
                <a:lnTo>
                  <a:pt x="154813" y="109089"/>
                </a:lnTo>
                <a:lnTo>
                  <a:pt x="147863" y="116844"/>
                </a:lnTo>
                <a:lnTo>
                  <a:pt x="134193" y="130968"/>
                </a:lnTo>
                <a:lnTo>
                  <a:pt x="117519" y="147807"/>
                </a:lnTo>
                <a:lnTo>
                  <a:pt x="114541" y="149841"/>
                </a:lnTo>
                <a:lnTo>
                  <a:pt x="108692" y="152101"/>
                </a:lnTo>
                <a:lnTo>
                  <a:pt x="102917" y="155646"/>
                </a:lnTo>
                <a:lnTo>
                  <a:pt x="96000" y="161131"/>
                </a:lnTo>
                <a:lnTo>
                  <a:pt x="92514" y="161882"/>
                </a:lnTo>
                <a:lnTo>
                  <a:pt x="86122" y="162447"/>
                </a:lnTo>
                <a:lnTo>
                  <a:pt x="189772" y="162482"/>
                </a:lnTo>
                <a:lnTo>
                  <a:pt x="194142" y="163434"/>
                </a:lnTo>
                <a:lnTo>
                  <a:pt x="198961" y="165022"/>
                </a:lnTo>
                <a:lnTo>
                  <a:pt x="204078" y="167032"/>
                </a:lnTo>
                <a:lnTo>
                  <a:pt x="208442" y="169326"/>
                </a:lnTo>
                <a:lnTo>
                  <a:pt x="215831" y="174413"/>
                </a:lnTo>
                <a:lnTo>
                  <a:pt x="222290" y="179850"/>
                </a:lnTo>
                <a:lnTo>
                  <a:pt x="228335" y="185441"/>
                </a:lnTo>
                <a:lnTo>
                  <a:pt x="237094" y="193944"/>
                </a:lnTo>
                <a:lnTo>
                  <a:pt x="242853" y="199642"/>
                </a:lnTo>
                <a:lnTo>
                  <a:pt x="244769" y="202495"/>
                </a:lnTo>
                <a:lnTo>
                  <a:pt x="246899" y="208206"/>
                </a:lnTo>
                <a:lnTo>
                  <a:pt x="248098" y="216776"/>
                </a:lnTo>
                <a:lnTo>
                  <a:pt x="248453" y="225347"/>
                </a:lnTo>
                <a:lnTo>
                  <a:pt x="245996" y="233602"/>
                </a:lnTo>
                <a:lnTo>
                  <a:pt x="241729" y="242668"/>
                </a:lnTo>
                <a:lnTo>
                  <a:pt x="236658" y="249872"/>
                </a:lnTo>
                <a:lnTo>
                  <a:pt x="233019" y="253127"/>
                </a:lnTo>
                <a:lnTo>
                  <a:pt x="228689" y="256249"/>
                </a:lnTo>
                <a:lnTo>
                  <a:pt x="223897" y="259283"/>
                </a:lnTo>
                <a:lnTo>
                  <a:pt x="218797" y="262259"/>
                </a:lnTo>
                <a:lnTo>
                  <a:pt x="213492" y="265195"/>
                </a:lnTo>
                <a:lnTo>
                  <a:pt x="202518" y="270997"/>
                </a:lnTo>
                <a:lnTo>
                  <a:pt x="174259" y="285345"/>
                </a:lnTo>
                <a:lnTo>
                  <a:pt x="169513" y="287253"/>
                </a:lnTo>
                <a:lnTo>
                  <a:pt x="165396" y="288525"/>
                </a:lnTo>
                <a:lnTo>
                  <a:pt x="158282" y="289939"/>
                </a:lnTo>
                <a:lnTo>
                  <a:pt x="151945" y="290567"/>
                </a:lnTo>
                <a:lnTo>
                  <a:pt x="147969" y="290734"/>
                </a:lnTo>
                <a:lnTo>
                  <a:pt x="134224" y="290970"/>
                </a:lnTo>
                <a:lnTo>
                  <a:pt x="88371" y="291069"/>
                </a:lnTo>
                <a:lnTo>
                  <a:pt x="87489" y="290116"/>
                </a:lnTo>
                <a:lnTo>
                  <a:pt x="86901" y="288529"/>
                </a:lnTo>
                <a:lnTo>
                  <a:pt x="85725" y="2824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28"/>
          <p:cNvSpPr/>
          <p:nvPr/>
        </p:nvSpPr>
        <p:spPr>
          <a:xfrm>
            <a:off x="2806064" y="3403282"/>
            <a:ext cx="222887" cy="188596"/>
          </a:xfrm>
          <a:custGeom>
            <a:avLst/>
            <a:gdLst/>
            <a:ahLst/>
            <a:cxnLst/>
            <a:rect l="0" t="0" r="0" b="0"/>
            <a:pathLst>
              <a:path w="222887" h="188596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1" y="4551"/>
                </a:lnTo>
                <a:lnTo>
                  <a:pt x="10583" y="9325"/>
                </a:lnTo>
                <a:lnTo>
                  <a:pt x="12771" y="11932"/>
                </a:lnTo>
                <a:lnTo>
                  <a:pt x="15182" y="13669"/>
                </a:lnTo>
                <a:lnTo>
                  <a:pt x="20400" y="15601"/>
                </a:lnTo>
                <a:lnTo>
                  <a:pt x="24078" y="17068"/>
                </a:lnTo>
                <a:lnTo>
                  <a:pt x="28435" y="18999"/>
                </a:lnTo>
                <a:lnTo>
                  <a:pt x="33244" y="21238"/>
                </a:lnTo>
                <a:lnTo>
                  <a:pt x="37403" y="23684"/>
                </a:lnTo>
                <a:lnTo>
                  <a:pt x="41128" y="26267"/>
                </a:lnTo>
                <a:lnTo>
                  <a:pt x="44564" y="28941"/>
                </a:lnTo>
                <a:lnTo>
                  <a:pt x="47807" y="32629"/>
                </a:lnTo>
                <a:lnTo>
                  <a:pt x="50921" y="36993"/>
                </a:lnTo>
                <a:lnTo>
                  <a:pt x="53950" y="41807"/>
                </a:lnTo>
                <a:lnTo>
                  <a:pt x="56922" y="45969"/>
                </a:lnTo>
                <a:lnTo>
                  <a:pt x="59856" y="49696"/>
                </a:lnTo>
                <a:lnTo>
                  <a:pt x="62764" y="53133"/>
                </a:lnTo>
                <a:lnTo>
                  <a:pt x="66608" y="56377"/>
                </a:lnTo>
                <a:lnTo>
                  <a:pt x="71075" y="59492"/>
                </a:lnTo>
                <a:lnTo>
                  <a:pt x="75959" y="62522"/>
                </a:lnTo>
                <a:lnTo>
                  <a:pt x="80167" y="65494"/>
                </a:lnTo>
                <a:lnTo>
                  <a:pt x="83925" y="68428"/>
                </a:lnTo>
                <a:lnTo>
                  <a:pt x="87383" y="71336"/>
                </a:lnTo>
                <a:lnTo>
                  <a:pt x="91593" y="75180"/>
                </a:lnTo>
                <a:lnTo>
                  <a:pt x="101350" y="84531"/>
                </a:lnTo>
                <a:lnTo>
                  <a:pt x="106620" y="88739"/>
                </a:lnTo>
                <a:lnTo>
                  <a:pt x="112038" y="92497"/>
                </a:lnTo>
                <a:lnTo>
                  <a:pt x="117555" y="95955"/>
                </a:lnTo>
                <a:lnTo>
                  <a:pt x="122185" y="99212"/>
                </a:lnTo>
                <a:lnTo>
                  <a:pt x="126224" y="102336"/>
                </a:lnTo>
                <a:lnTo>
                  <a:pt x="129870" y="105372"/>
                </a:lnTo>
                <a:lnTo>
                  <a:pt x="134205" y="108348"/>
                </a:lnTo>
                <a:lnTo>
                  <a:pt x="139000" y="111284"/>
                </a:lnTo>
                <a:lnTo>
                  <a:pt x="144102" y="114195"/>
                </a:lnTo>
                <a:lnTo>
                  <a:pt x="148456" y="118040"/>
                </a:lnTo>
                <a:lnTo>
                  <a:pt x="152311" y="122508"/>
                </a:lnTo>
                <a:lnTo>
                  <a:pt x="155833" y="127392"/>
                </a:lnTo>
                <a:lnTo>
                  <a:pt x="160086" y="131601"/>
                </a:lnTo>
                <a:lnTo>
                  <a:pt x="164827" y="135359"/>
                </a:lnTo>
                <a:lnTo>
                  <a:pt x="169892" y="138817"/>
                </a:lnTo>
                <a:lnTo>
                  <a:pt x="174222" y="142074"/>
                </a:lnTo>
                <a:lnTo>
                  <a:pt x="178061" y="145199"/>
                </a:lnTo>
                <a:lnTo>
                  <a:pt x="181572" y="148234"/>
                </a:lnTo>
                <a:lnTo>
                  <a:pt x="184866" y="151211"/>
                </a:lnTo>
                <a:lnTo>
                  <a:pt x="191065" y="157057"/>
                </a:lnTo>
                <a:lnTo>
                  <a:pt x="199911" y="165704"/>
                </a:lnTo>
                <a:lnTo>
                  <a:pt x="202806" y="167619"/>
                </a:lnTo>
                <a:lnTo>
                  <a:pt x="208564" y="169747"/>
                </a:lnTo>
                <a:lnTo>
                  <a:pt x="214298" y="173233"/>
                </a:lnTo>
                <a:lnTo>
                  <a:pt x="221189" y="178681"/>
                </a:lnTo>
                <a:lnTo>
                  <a:pt x="221755" y="180081"/>
                </a:lnTo>
                <a:lnTo>
                  <a:pt x="222131" y="181966"/>
                </a:lnTo>
                <a:lnTo>
                  <a:pt x="222886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29"/>
          <p:cNvSpPr/>
          <p:nvPr/>
        </p:nvSpPr>
        <p:spPr>
          <a:xfrm>
            <a:off x="2790261" y="3394710"/>
            <a:ext cx="238690" cy="188595"/>
          </a:xfrm>
          <a:custGeom>
            <a:avLst/>
            <a:gdLst/>
            <a:ahLst/>
            <a:cxnLst/>
            <a:rect l="0" t="0" r="0" b="0"/>
            <a:pathLst>
              <a:path w="238690" h="188595">
                <a:moveTo>
                  <a:pt x="238689" y="0"/>
                </a:moveTo>
                <a:lnTo>
                  <a:pt x="231308" y="0"/>
                </a:lnTo>
                <a:lnTo>
                  <a:pt x="225918" y="4551"/>
                </a:lnTo>
                <a:lnTo>
                  <a:pt x="223507" y="7796"/>
                </a:lnTo>
                <a:lnTo>
                  <a:pt x="220948" y="11865"/>
                </a:lnTo>
                <a:lnTo>
                  <a:pt x="218289" y="16482"/>
                </a:lnTo>
                <a:lnTo>
                  <a:pt x="215564" y="20513"/>
                </a:lnTo>
                <a:lnTo>
                  <a:pt x="212794" y="24153"/>
                </a:lnTo>
                <a:lnTo>
                  <a:pt x="209996" y="27532"/>
                </a:lnTo>
                <a:lnTo>
                  <a:pt x="206225" y="31689"/>
                </a:lnTo>
                <a:lnTo>
                  <a:pt x="196955" y="41389"/>
                </a:lnTo>
                <a:lnTo>
                  <a:pt x="191816" y="45690"/>
                </a:lnTo>
                <a:lnTo>
                  <a:pt x="186485" y="49510"/>
                </a:lnTo>
                <a:lnTo>
                  <a:pt x="181026" y="53009"/>
                </a:lnTo>
                <a:lnTo>
                  <a:pt x="175482" y="57247"/>
                </a:lnTo>
                <a:lnTo>
                  <a:pt x="169881" y="61977"/>
                </a:lnTo>
                <a:lnTo>
                  <a:pt x="164242" y="67035"/>
                </a:lnTo>
                <a:lnTo>
                  <a:pt x="159530" y="72312"/>
                </a:lnTo>
                <a:lnTo>
                  <a:pt x="155436" y="77736"/>
                </a:lnTo>
                <a:lnTo>
                  <a:pt x="151754" y="83256"/>
                </a:lnTo>
                <a:lnTo>
                  <a:pt x="146443" y="88842"/>
                </a:lnTo>
                <a:lnTo>
                  <a:pt x="140044" y="94470"/>
                </a:lnTo>
                <a:lnTo>
                  <a:pt x="132920" y="100127"/>
                </a:lnTo>
                <a:lnTo>
                  <a:pt x="127219" y="105804"/>
                </a:lnTo>
                <a:lnTo>
                  <a:pt x="122466" y="111493"/>
                </a:lnTo>
                <a:lnTo>
                  <a:pt x="118344" y="117191"/>
                </a:lnTo>
                <a:lnTo>
                  <a:pt x="112739" y="121942"/>
                </a:lnTo>
                <a:lnTo>
                  <a:pt x="106145" y="126062"/>
                </a:lnTo>
                <a:lnTo>
                  <a:pt x="79580" y="139518"/>
                </a:lnTo>
                <a:lnTo>
                  <a:pt x="74514" y="143494"/>
                </a:lnTo>
                <a:lnTo>
                  <a:pt x="70184" y="148050"/>
                </a:lnTo>
                <a:lnTo>
                  <a:pt x="66345" y="152993"/>
                </a:lnTo>
                <a:lnTo>
                  <a:pt x="61880" y="156287"/>
                </a:lnTo>
                <a:lnTo>
                  <a:pt x="56999" y="158484"/>
                </a:lnTo>
                <a:lnTo>
                  <a:pt x="51839" y="159948"/>
                </a:lnTo>
                <a:lnTo>
                  <a:pt x="47447" y="161877"/>
                </a:lnTo>
                <a:lnTo>
                  <a:pt x="40027" y="166560"/>
                </a:lnTo>
                <a:lnTo>
                  <a:pt x="33555" y="171817"/>
                </a:lnTo>
                <a:lnTo>
                  <a:pt x="30495" y="174552"/>
                </a:lnTo>
                <a:lnTo>
                  <a:pt x="27503" y="176375"/>
                </a:lnTo>
                <a:lnTo>
                  <a:pt x="21638" y="178401"/>
                </a:lnTo>
                <a:lnTo>
                  <a:pt x="15857" y="179302"/>
                </a:lnTo>
                <a:lnTo>
                  <a:pt x="8935" y="179880"/>
                </a:lnTo>
                <a:lnTo>
                  <a:pt x="3185" y="179980"/>
                </a:lnTo>
                <a:lnTo>
                  <a:pt x="1676" y="180946"/>
                </a:lnTo>
                <a:lnTo>
                  <a:pt x="670" y="182544"/>
                </a:lnTo>
                <a:lnTo>
                  <a:pt x="0" y="184561"/>
                </a:lnTo>
                <a:lnTo>
                  <a:pt x="505" y="185905"/>
                </a:lnTo>
                <a:lnTo>
                  <a:pt x="1795" y="186802"/>
                </a:lnTo>
                <a:lnTo>
                  <a:pt x="6157" y="188241"/>
                </a:lnTo>
                <a:lnTo>
                  <a:pt x="9294" y="188437"/>
                </a:lnTo>
                <a:lnTo>
                  <a:pt x="15803" y="1885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930"/>
          <p:cNvSpPr/>
          <p:nvPr/>
        </p:nvSpPr>
        <p:spPr>
          <a:xfrm>
            <a:off x="3200400" y="3446145"/>
            <a:ext cx="274321" cy="8573"/>
          </a:xfrm>
          <a:custGeom>
            <a:avLst/>
            <a:gdLst/>
            <a:ahLst/>
            <a:cxnLst/>
            <a:rect l="0" t="0" r="0" b="0"/>
            <a:pathLst>
              <a:path w="274321" h="8573">
                <a:moveTo>
                  <a:pt x="0" y="8572"/>
                </a:moveTo>
                <a:lnTo>
                  <a:pt x="7380" y="1191"/>
                </a:lnTo>
                <a:lnTo>
                  <a:pt x="8730" y="794"/>
                </a:lnTo>
                <a:lnTo>
                  <a:pt x="10582" y="529"/>
                </a:lnTo>
                <a:lnTo>
                  <a:pt x="12770" y="353"/>
                </a:lnTo>
                <a:lnTo>
                  <a:pt x="20399" y="104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931"/>
          <p:cNvSpPr/>
          <p:nvPr/>
        </p:nvSpPr>
        <p:spPr>
          <a:xfrm>
            <a:off x="3603695" y="3274726"/>
            <a:ext cx="136773" cy="291435"/>
          </a:xfrm>
          <a:custGeom>
            <a:avLst/>
            <a:gdLst/>
            <a:ahLst/>
            <a:cxnLst/>
            <a:rect l="0" t="0" r="0" b="0"/>
            <a:pathLst>
              <a:path w="136773" h="291435">
                <a:moveTo>
                  <a:pt x="102482" y="34259"/>
                </a:moveTo>
                <a:lnTo>
                  <a:pt x="109863" y="26878"/>
                </a:lnTo>
                <a:lnTo>
                  <a:pt x="110525" y="23676"/>
                </a:lnTo>
                <a:lnTo>
                  <a:pt x="111008" y="15150"/>
                </a:lnTo>
                <a:lnTo>
                  <a:pt x="111045" y="9847"/>
                </a:lnTo>
                <a:lnTo>
                  <a:pt x="110096" y="9411"/>
                </a:lnTo>
                <a:lnTo>
                  <a:pt x="106501" y="8928"/>
                </a:lnTo>
                <a:lnTo>
                  <a:pt x="104208" y="7846"/>
                </a:lnTo>
                <a:lnTo>
                  <a:pt x="101728" y="6173"/>
                </a:lnTo>
                <a:lnTo>
                  <a:pt x="99122" y="4105"/>
                </a:lnTo>
                <a:lnTo>
                  <a:pt x="96432" y="2726"/>
                </a:lnTo>
                <a:lnTo>
                  <a:pt x="93686" y="1807"/>
                </a:lnTo>
                <a:lnTo>
                  <a:pt x="90903" y="1194"/>
                </a:lnTo>
                <a:lnTo>
                  <a:pt x="88095" y="786"/>
                </a:lnTo>
                <a:lnTo>
                  <a:pt x="85271" y="513"/>
                </a:lnTo>
                <a:lnTo>
                  <a:pt x="82436" y="332"/>
                </a:lnTo>
                <a:lnTo>
                  <a:pt x="74205" y="130"/>
                </a:lnTo>
                <a:lnTo>
                  <a:pt x="57950" y="0"/>
                </a:lnTo>
                <a:lnTo>
                  <a:pt x="54696" y="942"/>
                </a:lnTo>
                <a:lnTo>
                  <a:pt x="51575" y="2523"/>
                </a:lnTo>
                <a:lnTo>
                  <a:pt x="48541" y="4529"/>
                </a:lnTo>
                <a:lnTo>
                  <a:pt x="45567" y="5866"/>
                </a:lnTo>
                <a:lnTo>
                  <a:pt x="42631" y="6758"/>
                </a:lnTo>
                <a:lnTo>
                  <a:pt x="39721" y="7352"/>
                </a:lnTo>
                <a:lnTo>
                  <a:pt x="36829" y="7749"/>
                </a:lnTo>
                <a:lnTo>
                  <a:pt x="33948" y="8013"/>
                </a:lnTo>
                <a:lnTo>
                  <a:pt x="31076" y="8189"/>
                </a:lnTo>
                <a:lnTo>
                  <a:pt x="28208" y="9259"/>
                </a:lnTo>
                <a:lnTo>
                  <a:pt x="25343" y="10924"/>
                </a:lnTo>
                <a:lnTo>
                  <a:pt x="22482" y="12988"/>
                </a:lnTo>
                <a:lnTo>
                  <a:pt x="20573" y="15315"/>
                </a:lnTo>
                <a:lnTo>
                  <a:pt x="19302" y="17820"/>
                </a:lnTo>
                <a:lnTo>
                  <a:pt x="18453" y="20442"/>
                </a:lnTo>
                <a:lnTo>
                  <a:pt x="14971" y="25895"/>
                </a:lnTo>
                <a:lnTo>
                  <a:pt x="12709" y="28683"/>
                </a:lnTo>
                <a:lnTo>
                  <a:pt x="11200" y="32447"/>
                </a:lnTo>
                <a:lnTo>
                  <a:pt x="10195" y="36861"/>
                </a:lnTo>
                <a:lnTo>
                  <a:pt x="9525" y="41708"/>
                </a:lnTo>
                <a:lnTo>
                  <a:pt x="6240" y="49635"/>
                </a:lnTo>
                <a:lnTo>
                  <a:pt x="2558" y="56332"/>
                </a:lnTo>
                <a:lnTo>
                  <a:pt x="922" y="62484"/>
                </a:lnTo>
                <a:lnTo>
                  <a:pt x="0" y="71303"/>
                </a:lnTo>
                <a:lnTo>
                  <a:pt x="823" y="74195"/>
                </a:lnTo>
                <a:lnTo>
                  <a:pt x="4278" y="79948"/>
                </a:lnTo>
                <a:lnTo>
                  <a:pt x="6448" y="85680"/>
                </a:lnTo>
                <a:lnTo>
                  <a:pt x="7670" y="94262"/>
                </a:lnTo>
                <a:lnTo>
                  <a:pt x="7842" y="97121"/>
                </a:lnTo>
                <a:lnTo>
                  <a:pt x="9861" y="99027"/>
                </a:lnTo>
                <a:lnTo>
                  <a:pt x="13112" y="100297"/>
                </a:lnTo>
                <a:lnTo>
                  <a:pt x="22916" y="102336"/>
                </a:lnTo>
                <a:lnTo>
                  <a:pt x="26797" y="102615"/>
                </a:lnTo>
                <a:lnTo>
                  <a:pt x="31697" y="102739"/>
                </a:lnTo>
                <a:lnTo>
                  <a:pt x="45418" y="102825"/>
                </a:lnTo>
                <a:lnTo>
                  <a:pt x="48247" y="101877"/>
                </a:lnTo>
                <a:lnTo>
                  <a:pt x="51085" y="100293"/>
                </a:lnTo>
                <a:lnTo>
                  <a:pt x="53930" y="98284"/>
                </a:lnTo>
                <a:lnTo>
                  <a:pt x="56779" y="95992"/>
                </a:lnTo>
                <a:lnTo>
                  <a:pt x="59631" y="93512"/>
                </a:lnTo>
                <a:lnTo>
                  <a:pt x="62485" y="90906"/>
                </a:lnTo>
                <a:lnTo>
                  <a:pt x="64387" y="88216"/>
                </a:lnTo>
                <a:lnTo>
                  <a:pt x="68017" y="79879"/>
                </a:lnTo>
                <a:lnTo>
                  <a:pt x="72242" y="74219"/>
                </a:lnTo>
                <a:lnTo>
                  <a:pt x="73749" y="71377"/>
                </a:lnTo>
                <a:lnTo>
                  <a:pt x="76824" y="62825"/>
                </a:lnTo>
                <a:lnTo>
                  <a:pt x="80918" y="57115"/>
                </a:lnTo>
                <a:lnTo>
                  <a:pt x="83343" y="54259"/>
                </a:lnTo>
                <a:lnTo>
                  <a:pt x="85913" y="51402"/>
                </a:lnTo>
                <a:lnTo>
                  <a:pt x="88579" y="48545"/>
                </a:lnTo>
                <a:lnTo>
                  <a:pt x="90356" y="45688"/>
                </a:lnTo>
                <a:lnTo>
                  <a:pt x="93809" y="37116"/>
                </a:lnTo>
                <a:lnTo>
                  <a:pt x="97992" y="31401"/>
                </a:lnTo>
                <a:lnTo>
                  <a:pt x="102459" y="25715"/>
                </a:lnTo>
                <a:lnTo>
                  <a:pt x="102472" y="25699"/>
                </a:lnTo>
                <a:lnTo>
                  <a:pt x="102479" y="30241"/>
                </a:lnTo>
                <a:lnTo>
                  <a:pt x="103432" y="32533"/>
                </a:lnTo>
                <a:lnTo>
                  <a:pt x="107032" y="37619"/>
                </a:lnTo>
                <a:lnTo>
                  <a:pt x="108373" y="40309"/>
                </a:lnTo>
                <a:lnTo>
                  <a:pt x="109863" y="45837"/>
                </a:lnTo>
                <a:lnTo>
                  <a:pt x="110701" y="54305"/>
                </a:lnTo>
                <a:lnTo>
                  <a:pt x="113438" y="62536"/>
                </a:lnTo>
                <a:lnTo>
                  <a:pt x="116876" y="71591"/>
                </a:lnTo>
                <a:lnTo>
                  <a:pt x="118404" y="78791"/>
                </a:lnTo>
                <a:lnTo>
                  <a:pt x="121624" y="87706"/>
                </a:lnTo>
                <a:lnTo>
                  <a:pt x="123815" y="92750"/>
                </a:lnTo>
                <a:lnTo>
                  <a:pt x="125277" y="98970"/>
                </a:lnTo>
                <a:lnTo>
                  <a:pt x="126251" y="105975"/>
                </a:lnTo>
                <a:lnTo>
                  <a:pt x="126901" y="113502"/>
                </a:lnTo>
                <a:lnTo>
                  <a:pt x="127333" y="120425"/>
                </a:lnTo>
                <a:lnTo>
                  <a:pt x="127815" y="133197"/>
                </a:lnTo>
                <a:lnTo>
                  <a:pt x="128895" y="139271"/>
                </a:lnTo>
                <a:lnTo>
                  <a:pt x="130568" y="145224"/>
                </a:lnTo>
                <a:lnTo>
                  <a:pt x="132637" y="151098"/>
                </a:lnTo>
                <a:lnTo>
                  <a:pt x="134015" y="156919"/>
                </a:lnTo>
                <a:lnTo>
                  <a:pt x="134934" y="162705"/>
                </a:lnTo>
                <a:lnTo>
                  <a:pt x="135546" y="168467"/>
                </a:lnTo>
                <a:lnTo>
                  <a:pt x="135955" y="174213"/>
                </a:lnTo>
                <a:lnTo>
                  <a:pt x="136227" y="179949"/>
                </a:lnTo>
                <a:lnTo>
                  <a:pt x="136530" y="192355"/>
                </a:lnTo>
                <a:lnTo>
                  <a:pt x="136772" y="2914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932"/>
          <p:cNvSpPr/>
          <p:nvPr/>
        </p:nvSpPr>
        <p:spPr>
          <a:xfrm>
            <a:off x="3929062" y="3326234"/>
            <a:ext cx="195933" cy="162774"/>
          </a:xfrm>
          <a:custGeom>
            <a:avLst/>
            <a:gdLst/>
            <a:ahLst/>
            <a:cxnLst/>
            <a:rect l="0" t="0" r="0" b="0"/>
            <a:pathLst>
              <a:path w="195933" h="162774">
                <a:moveTo>
                  <a:pt x="0" y="8468"/>
                </a:moveTo>
                <a:lnTo>
                  <a:pt x="0" y="1087"/>
                </a:lnTo>
                <a:lnTo>
                  <a:pt x="953" y="690"/>
                </a:lnTo>
                <a:lnTo>
                  <a:pt x="6844" y="131"/>
                </a:lnTo>
                <a:lnTo>
                  <a:pt x="11931" y="0"/>
                </a:lnTo>
                <a:lnTo>
                  <a:pt x="13670" y="918"/>
                </a:lnTo>
                <a:lnTo>
                  <a:pt x="14828" y="2482"/>
                </a:lnTo>
                <a:lnTo>
                  <a:pt x="16687" y="7286"/>
                </a:lnTo>
                <a:lnTo>
                  <a:pt x="17792" y="7680"/>
                </a:lnTo>
                <a:lnTo>
                  <a:pt x="23870" y="8312"/>
                </a:lnTo>
                <a:lnTo>
                  <a:pt x="29903" y="8438"/>
                </a:lnTo>
                <a:lnTo>
                  <a:pt x="31366" y="9400"/>
                </a:lnTo>
                <a:lnTo>
                  <a:pt x="32340" y="10994"/>
                </a:lnTo>
                <a:lnTo>
                  <a:pt x="32990" y="13010"/>
                </a:lnTo>
                <a:lnTo>
                  <a:pt x="34376" y="14353"/>
                </a:lnTo>
                <a:lnTo>
                  <a:pt x="36252" y="15249"/>
                </a:lnTo>
                <a:lnTo>
                  <a:pt x="40877" y="16244"/>
                </a:lnTo>
                <a:lnTo>
                  <a:pt x="46108" y="16687"/>
                </a:lnTo>
                <a:lnTo>
                  <a:pt x="47883" y="17757"/>
                </a:lnTo>
                <a:lnTo>
                  <a:pt x="49068" y="19423"/>
                </a:lnTo>
                <a:lnTo>
                  <a:pt x="49856" y="21486"/>
                </a:lnTo>
                <a:lnTo>
                  <a:pt x="52288" y="22862"/>
                </a:lnTo>
                <a:lnTo>
                  <a:pt x="55813" y="23779"/>
                </a:lnTo>
                <a:lnTo>
                  <a:pt x="60069" y="24390"/>
                </a:lnTo>
                <a:lnTo>
                  <a:pt x="63859" y="24798"/>
                </a:lnTo>
                <a:lnTo>
                  <a:pt x="67337" y="25070"/>
                </a:lnTo>
                <a:lnTo>
                  <a:pt x="70609" y="25251"/>
                </a:lnTo>
                <a:lnTo>
                  <a:pt x="73743" y="26324"/>
                </a:lnTo>
                <a:lnTo>
                  <a:pt x="79765" y="30056"/>
                </a:lnTo>
                <a:lnTo>
                  <a:pt x="83656" y="31433"/>
                </a:lnTo>
                <a:lnTo>
                  <a:pt x="88156" y="32350"/>
                </a:lnTo>
                <a:lnTo>
                  <a:pt x="93061" y="32962"/>
                </a:lnTo>
                <a:lnTo>
                  <a:pt x="98235" y="33370"/>
                </a:lnTo>
                <a:lnTo>
                  <a:pt x="103591" y="33642"/>
                </a:lnTo>
                <a:lnTo>
                  <a:pt x="109065" y="33823"/>
                </a:lnTo>
                <a:lnTo>
                  <a:pt x="113668" y="34896"/>
                </a:lnTo>
                <a:lnTo>
                  <a:pt x="117689" y="36565"/>
                </a:lnTo>
                <a:lnTo>
                  <a:pt x="121321" y="38629"/>
                </a:lnTo>
                <a:lnTo>
                  <a:pt x="125649" y="40005"/>
                </a:lnTo>
                <a:lnTo>
                  <a:pt x="130438" y="40923"/>
                </a:lnTo>
                <a:lnTo>
                  <a:pt x="135536" y="41535"/>
                </a:lnTo>
                <a:lnTo>
                  <a:pt x="139888" y="41942"/>
                </a:lnTo>
                <a:lnTo>
                  <a:pt x="143741" y="42215"/>
                </a:lnTo>
                <a:lnTo>
                  <a:pt x="147262" y="42396"/>
                </a:lnTo>
                <a:lnTo>
                  <a:pt x="150563" y="43469"/>
                </a:lnTo>
                <a:lnTo>
                  <a:pt x="153715" y="45137"/>
                </a:lnTo>
                <a:lnTo>
                  <a:pt x="156769" y="47201"/>
                </a:lnTo>
                <a:lnTo>
                  <a:pt x="162703" y="49495"/>
                </a:lnTo>
                <a:lnTo>
                  <a:pt x="165619" y="50107"/>
                </a:lnTo>
                <a:lnTo>
                  <a:pt x="171398" y="53327"/>
                </a:lnTo>
                <a:lnTo>
                  <a:pt x="174273" y="55519"/>
                </a:lnTo>
                <a:lnTo>
                  <a:pt x="180007" y="57955"/>
                </a:lnTo>
                <a:lnTo>
                  <a:pt x="186899" y="59518"/>
                </a:lnTo>
                <a:lnTo>
                  <a:pt x="187464" y="60599"/>
                </a:lnTo>
                <a:lnTo>
                  <a:pt x="188092" y="64340"/>
                </a:lnTo>
                <a:lnTo>
                  <a:pt x="189212" y="65719"/>
                </a:lnTo>
                <a:lnTo>
                  <a:pt x="190912" y="66637"/>
                </a:lnTo>
                <a:lnTo>
                  <a:pt x="195932" y="68113"/>
                </a:lnTo>
                <a:lnTo>
                  <a:pt x="195391" y="68233"/>
                </a:lnTo>
                <a:lnTo>
                  <a:pt x="189678" y="68444"/>
                </a:lnTo>
                <a:lnTo>
                  <a:pt x="184365" y="73017"/>
                </a:lnTo>
                <a:lnTo>
                  <a:pt x="181965" y="74361"/>
                </a:lnTo>
                <a:lnTo>
                  <a:pt x="176759" y="75854"/>
                </a:lnTo>
                <a:lnTo>
                  <a:pt x="173084" y="77204"/>
                </a:lnTo>
                <a:lnTo>
                  <a:pt x="168729" y="79057"/>
                </a:lnTo>
                <a:lnTo>
                  <a:pt x="158811" y="83656"/>
                </a:lnTo>
                <a:lnTo>
                  <a:pt x="108554" y="108504"/>
                </a:lnTo>
                <a:lnTo>
                  <a:pt x="97141" y="114206"/>
                </a:lnTo>
                <a:lnTo>
                  <a:pt x="91431" y="116107"/>
                </a:lnTo>
                <a:lnTo>
                  <a:pt x="85719" y="117375"/>
                </a:lnTo>
                <a:lnTo>
                  <a:pt x="80006" y="118220"/>
                </a:lnTo>
                <a:lnTo>
                  <a:pt x="75245" y="119736"/>
                </a:lnTo>
                <a:lnTo>
                  <a:pt x="71118" y="121700"/>
                </a:lnTo>
                <a:lnTo>
                  <a:pt x="67415" y="123961"/>
                </a:lnTo>
                <a:lnTo>
                  <a:pt x="63041" y="126421"/>
                </a:lnTo>
                <a:lnTo>
                  <a:pt x="53100" y="131694"/>
                </a:lnTo>
                <a:lnTo>
                  <a:pt x="48736" y="134434"/>
                </a:lnTo>
                <a:lnTo>
                  <a:pt x="44873" y="137213"/>
                </a:lnTo>
                <a:lnTo>
                  <a:pt x="41345" y="140018"/>
                </a:lnTo>
                <a:lnTo>
                  <a:pt x="38041" y="141888"/>
                </a:lnTo>
                <a:lnTo>
                  <a:pt x="34885" y="143135"/>
                </a:lnTo>
                <a:lnTo>
                  <a:pt x="31830" y="143966"/>
                </a:lnTo>
                <a:lnTo>
                  <a:pt x="25894" y="147429"/>
                </a:lnTo>
                <a:lnTo>
                  <a:pt x="22978" y="149686"/>
                </a:lnTo>
                <a:lnTo>
                  <a:pt x="19129" y="151191"/>
                </a:lnTo>
                <a:lnTo>
                  <a:pt x="14658" y="152194"/>
                </a:lnTo>
                <a:lnTo>
                  <a:pt x="2896" y="153804"/>
                </a:lnTo>
                <a:lnTo>
                  <a:pt x="1930" y="154889"/>
                </a:lnTo>
                <a:lnTo>
                  <a:pt x="1287" y="156565"/>
                </a:lnTo>
                <a:lnTo>
                  <a:pt x="0" y="1627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33"/>
          <p:cNvSpPr/>
          <p:nvPr/>
        </p:nvSpPr>
        <p:spPr>
          <a:xfrm>
            <a:off x="3920489" y="3533071"/>
            <a:ext cx="248604" cy="24517"/>
          </a:xfrm>
          <a:custGeom>
            <a:avLst/>
            <a:gdLst/>
            <a:ahLst/>
            <a:cxnLst/>
            <a:rect l="0" t="0" r="0" b="0"/>
            <a:pathLst>
              <a:path w="248604" h="24517">
                <a:moveTo>
                  <a:pt x="0" y="24516"/>
                </a:moveTo>
                <a:lnTo>
                  <a:pt x="41712" y="24516"/>
                </a:lnTo>
                <a:lnTo>
                  <a:pt x="46858" y="23563"/>
                </a:lnTo>
                <a:lnTo>
                  <a:pt x="52194" y="21976"/>
                </a:lnTo>
                <a:lnTo>
                  <a:pt x="57656" y="19966"/>
                </a:lnTo>
                <a:lnTo>
                  <a:pt x="63203" y="18624"/>
                </a:lnTo>
                <a:lnTo>
                  <a:pt x="68805" y="17731"/>
                </a:lnTo>
                <a:lnTo>
                  <a:pt x="74445" y="17135"/>
                </a:lnTo>
                <a:lnTo>
                  <a:pt x="80110" y="16738"/>
                </a:lnTo>
                <a:lnTo>
                  <a:pt x="85792" y="16473"/>
                </a:lnTo>
                <a:lnTo>
                  <a:pt x="91485" y="16296"/>
                </a:lnTo>
                <a:lnTo>
                  <a:pt x="97185" y="15227"/>
                </a:lnTo>
                <a:lnTo>
                  <a:pt x="102890" y="13560"/>
                </a:lnTo>
                <a:lnTo>
                  <a:pt x="108599" y="11497"/>
                </a:lnTo>
                <a:lnTo>
                  <a:pt x="114309" y="10122"/>
                </a:lnTo>
                <a:lnTo>
                  <a:pt x="120021" y="9205"/>
                </a:lnTo>
                <a:lnTo>
                  <a:pt x="125734" y="8594"/>
                </a:lnTo>
                <a:lnTo>
                  <a:pt x="131448" y="8186"/>
                </a:lnTo>
                <a:lnTo>
                  <a:pt x="137162" y="7914"/>
                </a:lnTo>
                <a:lnTo>
                  <a:pt x="148591" y="7612"/>
                </a:lnTo>
                <a:lnTo>
                  <a:pt x="160021" y="7479"/>
                </a:lnTo>
                <a:lnTo>
                  <a:pt x="165736" y="6490"/>
                </a:lnTo>
                <a:lnTo>
                  <a:pt x="171451" y="4879"/>
                </a:lnTo>
                <a:lnTo>
                  <a:pt x="177166" y="2852"/>
                </a:lnTo>
                <a:lnTo>
                  <a:pt x="181928" y="1501"/>
                </a:lnTo>
                <a:lnTo>
                  <a:pt x="186056" y="600"/>
                </a:lnTo>
                <a:lnTo>
                  <a:pt x="189760" y="0"/>
                </a:lnTo>
                <a:lnTo>
                  <a:pt x="194134" y="552"/>
                </a:lnTo>
                <a:lnTo>
                  <a:pt x="198955" y="1872"/>
                </a:lnTo>
                <a:lnTo>
                  <a:pt x="204075" y="3705"/>
                </a:lnTo>
                <a:lnTo>
                  <a:pt x="208440" y="4927"/>
                </a:lnTo>
                <a:lnTo>
                  <a:pt x="212303" y="5742"/>
                </a:lnTo>
                <a:lnTo>
                  <a:pt x="215831" y="6285"/>
                </a:lnTo>
                <a:lnTo>
                  <a:pt x="222290" y="6888"/>
                </a:lnTo>
                <a:lnTo>
                  <a:pt x="228336" y="7157"/>
                </a:lnTo>
                <a:lnTo>
                  <a:pt x="238302" y="7343"/>
                </a:lnTo>
                <a:lnTo>
                  <a:pt x="248603" y="73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34"/>
          <p:cNvSpPr/>
          <p:nvPr/>
        </p:nvSpPr>
        <p:spPr>
          <a:xfrm>
            <a:off x="4366263" y="3283270"/>
            <a:ext cx="255937" cy="238697"/>
          </a:xfrm>
          <a:custGeom>
            <a:avLst/>
            <a:gdLst/>
            <a:ahLst/>
            <a:cxnLst/>
            <a:rect l="0" t="0" r="0" b="0"/>
            <a:pathLst>
              <a:path w="255937" h="238697">
                <a:moveTo>
                  <a:pt x="111439" y="8570"/>
                </a:moveTo>
                <a:lnTo>
                  <a:pt x="104058" y="1189"/>
                </a:lnTo>
                <a:lnTo>
                  <a:pt x="100856" y="527"/>
                </a:lnTo>
                <a:lnTo>
                  <a:pt x="94206" y="67"/>
                </a:lnTo>
                <a:lnTo>
                  <a:pt x="74177" y="0"/>
                </a:lnTo>
                <a:lnTo>
                  <a:pt x="71357" y="952"/>
                </a:lnTo>
                <a:lnTo>
                  <a:pt x="65685" y="4549"/>
                </a:lnTo>
                <a:lnTo>
                  <a:pt x="59989" y="9322"/>
                </a:lnTo>
                <a:lnTo>
                  <a:pt x="57136" y="11929"/>
                </a:lnTo>
                <a:lnTo>
                  <a:pt x="54282" y="13667"/>
                </a:lnTo>
                <a:lnTo>
                  <a:pt x="48571" y="15598"/>
                </a:lnTo>
                <a:lnTo>
                  <a:pt x="42858" y="18996"/>
                </a:lnTo>
                <a:lnTo>
                  <a:pt x="40000" y="21235"/>
                </a:lnTo>
                <a:lnTo>
                  <a:pt x="38096" y="23681"/>
                </a:lnTo>
                <a:lnTo>
                  <a:pt x="36826" y="26264"/>
                </a:lnTo>
                <a:lnTo>
                  <a:pt x="35980" y="28938"/>
                </a:lnTo>
                <a:lnTo>
                  <a:pt x="32499" y="34450"/>
                </a:lnTo>
                <a:lnTo>
                  <a:pt x="27777" y="40074"/>
                </a:lnTo>
                <a:lnTo>
                  <a:pt x="22503" y="45749"/>
                </a:lnTo>
                <a:lnTo>
                  <a:pt x="20716" y="48596"/>
                </a:lnTo>
                <a:lnTo>
                  <a:pt x="18730" y="54299"/>
                </a:lnTo>
                <a:lnTo>
                  <a:pt x="15307" y="60009"/>
                </a:lnTo>
                <a:lnTo>
                  <a:pt x="10612" y="65722"/>
                </a:lnTo>
                <a:lnTo>
                  <a:pt x="5350" y="71436"/>
                </a:lnTo>
                <a:lnTo>
                  <a:pt x="3565" y="75245"/>
                </a:lnTo>
                <a:lnTo>
                  <a:pt x="2376" y="79690"/>
                </a:lnTo>
                <a:lnTo>
                  <a:pt x="1582" y="84558"/>
                </a:lnTo>
                <a:lnTo>
                  <a:pt x="1054" y="88756"/>
                </a:lnTo>
                <a:lnTo>
                  <a:pt x="466" y="95960"/>
                </a:lnTo>
                <a:lnTo>
                  <a:pt x="310" y="100168"/>
                </a:lnTo>
                <a:lnTo>
                  <a:pt x="89" y="114238"/>
                </a:lnTo>
                <a:lnTo>
                  <a:pt x="0" y="147282"/>
                </a:lnTo>
                <a:lnTo>
                  <a:pt x="951" y="151527"/>
                </a:lnTo>
                <a:lnTo>
                  <a:pt x="2538" y="156262"/>
                </a:lnTo>
                <a:lnTo>
                  <a:pt x="4548" y="161324"/>
                </a:lnTo>
                <a:lnTo>
                  <a:pt x="5889" y="165650"/>
                </a:lnTo>
                <a:lnTo>
                  <a:pt x="7378" y="172998"/>
                </a:lnTo>
                <a:lnTo>
                  <a:pt x="8728" y="177244"/>
                </a:lnTo>
                <a:lnTo>
                  <a:pt x="10580" y="181979"/>
                </a:lnTo>
                <a:lnTo>
                  <a:pt x="12767" y="187041"/>
                </a:lnTo>
                <a:lnTo>
                  <a:pt x="14225" y="191368"/>
                </a:lnTo>
                <a:lnTo>
                  <a:pt x="15845" y="198716"/>
                </a:lnTo>
                <a:lnTo>
                  <a:pt x="19106" y="205156"/>
                </a:lnTo>
                <a:lnTo>
                  <a:pt x="21309" y="208208"/>
                </a:lnTo>
                <a:lnTo>
                  <a:pt x="23729" y="210241"/>
                </a:lnTo>
                <a:lnTo>
                  <a:pt x="26296" y="211598"/>
                </a:lnTo>
                <a:lnTo>
                  <a:pt x="28960" y="212501"/>
                </a:lnTo>
                <a:lnTo>
                  <a:pt x="34459" y="216046"/>
                </a:lnTo>
                <a:lnTo>
                  <a:pt x="41031" y="220796"/>
                </a:lnTo>
                <a:lnTo>
                  <a:pt x="45450" y="223396"/>
                </a:lnTo>
                <a:lnTo>
                  <a:pt x="50301" y="226083"/>
                </a:lnTo>
                <a:lnTo>
                  <a:pt x="55440" y="227873"/>
                </a:lnTo>
                <a:lnTo>
                  <a:pt x="60772" y="229067"/>
                </a:lnTo>
                <a:lnTo>
                  <a:pt x="66231" y="229863"/>
                </a:lnTo>
                <a:lnTo>
                  <a:pt x="70823" y="231346"/>
                </a:lnTo>
                <a:lnTo>
                  <a:pt x="78465" y="235534"/>
                </a:lnTo>
                <a:lnTo>
                  <a:pt x="82789" y="237032"/>
                </a:lnTo>
                <a:lnTo>
                  <a:pt x="87576" y="238030"/>
                </a:lnTo>
                <a:lnTo>
                  <a:pt x="92673" y="238696"/>
                </a:lnTo>
                <a:lnTo>
                  <a:pt x="97976" y="238187"/>
                </a:lnTo>
                <a:lnTo>
                  <a:pt x="103416" y="236896"/>
                </a:lnTo>
                <a:lnTo>
                  <a:pt x="108948" y="235082"/>
                </a:lnTo>
                <a:lnTo>
                  <a:pt x="114541" y="233873"/>
                </a:lnTo>
                <a:lnTo>
                  <a:pt x="120174" y="233067"/>
                </a:lnTo>
                <a:lnTo>
                  <a:pt x="125835" y="232530"/>
                </a:lnTo>
                <a:lnTo>
                  <a:pt x="131514" y="231218"/>
                </a:lnTo>
                <a:lnTo>
                  <a:pt x="137205" y="229392"/>
                </a:lnTo>
                <a:lnTo>
                  <a:pt x="142904" y="227222"/>
                </a:lnTo>
                <a:lnTo>
                  <a:pt x="147656" y="225775"/>
                </a:lnTo>
                <a:lnTo>
                  <a:pt x="155476" y="224168"/>
                </a:lnTo>
                <a:lnTo>
                  <a:pt x="159847" y="222787"/>
                </a:lnTo>
                <a:lnTo>
                  <a:pt x="164666" y="220914"/>
                </a:lnTo>
                <a:lnTo>
                  <a:pt x="169784" y="218712"/>
                </a:lnTo>
                <a:lnTo>
                  <a:pt x="174148" y="217245"/>
                </a:lnTo>
                <a:lnTo>
                  <a:pt x="181537" y="215614"/>
                </a:lnTo>
                <a:lnTo>
                  <a:pt x="185794" y="213274"/>
                </a:lnTo>
                <a:lnTo>
                  <a:pt x="190536" y="209809"/>
                </a:lnTo>
                <a:lnTo>
                  <a:pt x="195603" y="205594"/>
                </a:lnTo>
                <a:lnTo>
                  <a:pt x="199933" y="201832"/>
                </a:lnTo>
                <a:lnTo>
                  <a:pt x="207285" y="195111"/>
                </a:lnTo>
                <a:lnTo>
                  <a:pt x="216778" y="185973"/>
                </a:lnTo>
                <a:lnTo>
                  <a:pt x="225624" y="177233"/>
                </a:lnTo>
                <a:lnTo>
                  <a:pt x="228520" y="173399"/>
                </a:lnTo>
                <a:lnTo>
                  <a:pt x="231403" y="168939"/>
                </a:lnTo>
                <a:lnTo>
                  <a:pt x="234277" y="164060"/>
                </a:lnTo>
                <a:lnTo>
                  <a:pt x="237146" y="159855"/>
                </a:lnTo>
                <a:lnTo>
                  <a:pt x="242874" y="152642"/>
                </a:lnTo>
                <a:lnTo>
                  <a:pt x="244782" y="148433"/>
                </a:lnTo>
                <a:lnTo>
                  <a:pt x="246055" y="143722"/>
                </a:lnTo>
                <a:lnTo>
                  <a:pt x="246903" y="138676"/>
                </a:lnTo>
                <a:lnTo>
                  <a:pt x="247468" y="134360"/>
                </a:lnTo>
                <a:lnTo>
                  <a:pt x="248096" y="127024"/>
                </a:lnTo>
                <a:lnTo>
                  <a:pt x="249216" y="122782"/>
                </a:lnTo>
                <a:lnTo>
                  <a:pt x="250916" y="118048"/>
                </a:lnTo>
                <a:lnTo>
                  <a:pt x="253001" y="112988"/>
                </a:lnTo>
                <a:lnTo>
                  <a:pt x="254391" y="108662"/>
                </a:lnTo>
                <a:lnTo>
                  <a:pt x="255936" y="101315"/>
                </a:lnTo>
                <a:lnTo>
                  <a:pt x="255395" y="97070"/>
                </a:lnTo>
                <a:lnTo>
                  <a:pt x="254082" y="92335"/>
                </a:lnTo>
                <a:lnTo>
                  <a:pt x="252255" y="87273"/>
                </a:lnTo>
                <a:lnTo>
                  <a:pt x="251036" y="82946"/>
                </a:lnTo>
                <a:lnTo>
                  <a:pt x="249682" y="75599"/>
                </a:lnTo>
                <a:lnTo>
                  <a:pt x="246541" y="69157"/>
                </a:lnTo>
                <a:lnTo>
                  <a:pt x="244369" y="66107"/>
                </a:lnTo>
                <a:lnTo>
                  <a:pt x="241957" y="60177"/>
                </a:lnTo>
                <a:lnTo>
                  <a:pt x="241313" y="57262"/>
                </a:lnTo>
                <a:lnTo>
                  <a:pt x="238059" y="51483"/>
                </a:lnTo>
                <a:lnTo>
                  <a:pt x="235857" y="48608"/>
                </a:lnTo>
                <a:lnTo>
                  <a:pt x="228331" y="42875"/>
                </a:lnTo>
                <a:lnTo>
                  <a:pt x="223657" y="40012"/>
                </a:lnTo>
                <a:lnTo>
                  <a:pt x="215923" y="34291"/>
                </a:lnTo>
                <a:lnTo>
                  <a:pt x="209311" y="28574"/>
                </a:lnTo>
                <a:lnTo>
                  <a:pt x="203198" y="22858"/>
                </a:lnTo>
                <a:lnTo>
                  <a:pt x="199281" y="20953"/>
                </a:lnTo>
                <a:lnTo>
                  <a:pt x="194766" y="19683"/>
                </a:lnTo>
                <a:lnTo>
                  <a:pt x="189850" y="18836"/>
                </a:lnTo>
                <a:lnTo>
                  <a:pt x="184668" y="18271"/>
                </a:lnTo>
                <a:lnTo>
                  <a:pt x="179308" y="17895"/>
                </a:lnTo>
                <a:lnTo>
                  <a:pt x="169226" y="17476"/>
                </a:lnTo>
                <a:lnTo>
                  <a:pt x="161569" y="17291"/>
                </a:lnTo>
                <a:lnTo>
                  <a:pt x="121569" y="17146"/>
                </a:lnTo>
                <a:lnTo>
                  <a:pt x="117240" y="18097"/>
                </a:lnTo>
                <a:lnTo>
                  <a:pt x="109890" y="21694"/>
                </a:lnTo>
                <a:lnTo>
                  <a:pt x="102866" y="257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935"/>
          <p:cNvSpPr/>
          <p:nvPr/>
        </p:nvSpPr>
        <p:spPr>
          <a:xfrm>
            <a:off x="5746432" y="1358476"/>
            <a:ext cx="1920241" cy="55987"/>
          </a:xfrm>
          <a:custGeom>
            <a:avLst/>
            <a:gdLst/>
            <a:ahLst/>
            <a:cxnLst/>
            <a:rect l="0" t="0" r="0" b="0"/>
            <a:pathLst>
              <a:path w="1920241" h="55987">
                <a:moveTo>
                  <a:pt x="0" y="55986"/>
                </a:moveTo>
                <a:lnTo>
                  <a:pt x="8219" y="55986"/>
                </a:lnTo>
                <a:lnTo>
                  <a:pt x="9290" y="55034"/>
                </a:lnTo>
                <a:lnTo>
                  <a:pt x="15923" y="48605"/>
                </a:lnTo>
                <a:lnTo>
                  <a:pt x="19142" y="47943"/>
                </a:lnTo>
                <a:lnTo>
                  <a:pt x="77874" y="47414"/>
                </a:lnTo>
                <a:lnTo>
                  <a:pt x="180525" y="47414"/>
                </a:lnTo>
                <a:lnTo>
                  <a:pt x="187978" y="46461"/>
                </a:lnTo>
                <a:lnTo>
                  <a:pt x="194851" y="44874"/>
                </a:lnTo>
                <a:lnTo>
                  <a:pt x="201338" y="42863"/>
                </a:lnTo>
                <a:lnTo>
                  <a:pt x="208520" y="41522"/>
                </a:lnTo>
                <a:lnTo>
                  <a:pt x="224121" y="40033"/>
                </a:lnTo>
                <a:lnTo>
                  <a:pt x="248969" y="39194"/>
                </a:lnTo>
                <a:lnTo>
                  <a:pt x="257419" y="38124"/>
                </a:lnTo>
                <a:lnTo>
                  <a:pt x="265910" y="36458"/>
                </a:lnTo>
                <a:lnTo>
                  <a:pt x="274429" y="34395"/>
                </a:lnTo>
                <a:lnTo>
                  <a:pt x="283918" y="33019"/>
                </a:lnTo>
                <a:lnTo>
                  <a:pt x="304620" y="31491"/>
                </a:lnTo>
                <a:lnTo>
                  <a:pt x="359695" y="30376"/>
                </a:lnTo>
                <a:lnTo>
                  <a:pt x="369337" y="29388"/>
                </a:lnTo>
                <a:lnTo>
                  <a:pt x="379574" y="27776"/>
                </a:lnTo>
                <a:lnTo>
                  <a:pt x="390210" y="25750"/>
                </a:lnTo>
                <a:lnTo>
                  <a:pt x="400157" y="24398"/>
                </a:lnTo>
                <a:lnTo>
                  <a:pt x="418830" y="22897"/>
                </a:lnTo>
                <a:lnTo>
                  <a:pt x="478762" y="21801"/>
                </a:lnTo>
                <a:lnTo>
                  <a:pt x="489672" y="20814"/>
                </a:lnTo>
                <a:lnTo>
                  <a:pt x="501708" y="19203"/>
                </a:lnTo>
                <a:lnTo>
                  <a:pt x="514494" y="17176"/>
                </a:lnTo>
                <a:lnTo>
                  <a:pt x="526829" y="15825"/>
                </a:lnTo>
                <a:lnTo>
                  <a:pt x="550694" y="14324"/>
                </a:lnTo>
                <a:lnTo>
                  <a:pt x="608542" y="13282"/>
                </a:lnTo>
                <a:lnTo>
                  <a:pt x="631461" y="12241"/>
                </a:lnTo>
                <a:lnTo>
                  <a:pt x="642906" y="10630"/>
                </a:lnTo>
                <a:lnTo>
                  <a:pt x="654347" y="8604"/>
                </a:lnTo>
                <a:lnTo>
                  <a:pt x="665783" y="7253"/>
                </a:lnTo>
                <a:lnTo>
                  <a:pt x="688651" y="5752"/>
                </a:lnTo>
                <a:lnTo>
                  <a:pt x="748347" y="4709"/>
                </a:lnTo>
                <a:lnTo>
                  <a:pt x="1811289" y="4551"/>
                </a:lnTo>
                <a:lnTo>
                  <a:pt x="1821888" y="3599"/>
                </a:lnTo>
                <a:lnTo>
                  <a:pt x="1831813" y="2011"/>
                </a:lnTo>
                <a:lnTo>
                  <a:pt x="1841286" y="0"/>
                </a:lnTo>
                <a:lnTo>
                  <a:pt x="1859432" y="306"/>
                </a:lnTo>
                <a:lnTo>
                  <a:pt x="1868272" y="1721"/>
                </a:lnTo>
                <a:lnTo>
                  <a:pt x="1883173" y="3293"/>
                </a:lnTo>
                <a:lnTo>
                  <a:pt x="1919680" y="4545"/>
                </a:lnTo>
                <a:lnTo>
                  <a:pt x="1919867" y="5499"/>
                </a:lnTo>
                <a:lnTo>
                  <a:pt x="1919992" y="7088"/>
                </a:lnTo>
                <a:lnTo>
                  <a:pt x="1920240" y="1312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936"/>
          <p:cNvSpPr/>
          <p:nvPr/>
        </p:nvSpPr>
        <p:spPr>
          <a:xfrm>
            <a:off x="6517967" y="762952"/>
            <a:ext cx="171441" cy="1294449"/>
          </a:xfrm>
          <a:custGeom>
            <a:avLst/>
            <a:gdLst/>
            <a:ahLst/>
            <a:cxnLst/>
            <a:rect l="0" t="0" r="0" b="0"/>
            <a:pathLst>
              <a:path w="171441" h="1294449">
                <a:moveTo>
                  <a:pt x="8563" y="0"/>
                </a:moveTo>
                <a:lnTo>
                  <a:pt x="8563" y="37161"/>
                </a:lnTo>
                <a:lnTo>
                  <a:pt x="2671" y="55424"/>
                </a:lnTo>
                <a:lnTo>
                  <a:pt x="225" y="82790"/>
                </a:lnTo>
                <a:lnTo>
                  <a:pt x="4" y="120178"/>
                </a:lnTo>
                <a:lnTo>
                  <a:pt x="0" y="125839"/>
                </a:lnTo>
                <a:lnTo>
                  <a:pt x="2534" y="137208"/>
                </a:lnTo>
                <a:lnTo>
                  <a:pt x="5883" y="148612"/>
                </a:lnTo>
                <a:lnTo>
                  <a:pt x="8210" y="181719"/>
                </a:lnTo>
                <a:lnTo>
                  <a:pt x="8549" y="241884"/>
                </a:lnTo>
                <a:lnTo>
                  <a:pt x="9509" y="257046"/>
                </a:lnTo>
                <a:lnTo>
                  <a:pt x="14452" y="277245"/>
                </a:lnTo>
                <a:lnTo>
                  <a:pt x="19145" y="309188"/>
                </a:lnTo>
                <a:lnTo>
                  <a:pt x="23763" y="331959"/>
                </a:lnTo>
                <a:lnTo>
                  <a:pt x="27672" y="353311"/>
                </a:lnTo>
                <a:lnTo>
                  <a:pt x="31343" y="369435"/>
                </a:lnTo>
                <a:lnTo>
                  <a:pt x="33700" y="403069"/>
                </a:lnTo>
                <a:lnTo>
                  <a:pt x="34975" y="419172"/>
                </a:lnTo>
                <a:lnTo>
                  <a:pt x="38717" y="432679"/>
                </a:lnTo>
                <a:lnTo>
                  <a:pt x="46178" y="455544"/>
                </a:lnTo>
                <a:lnTo>
                  <a:pt x="51342" y="489822"/>
                </a:lnTo>
                <a:lnTo>
                  <a:pt x="55516" y="510434"/>
                </a:lnTo>
                <a:lnTo>
                  <a:pt x="60065" y="547866"/>
                </a:lnTo>
                <a:lnTo>
                  <a:pt x="64155" y="565441"/>
                </a:lnTo>
                <a:lnTo>
                  <a:pt x="68651" y="600007"/>
                </a:lnTo>
                <a:lnTo>
                  <a:pt x="72733" y="617190"/>
                </a:lnTo>
                <a:lnTo>
                  <a:pt x="76271" y="652457"/>
                </a:lnTo>
                <a:lnTo>
                  <a:pt x="79510" y="692584"/>
                </a:lnTo>
                <a:lnTo>
                  <a:pt x="83877" y="719560"/>
                </a:lnTo>
                <a:lnTo>
                  <a:pt x="87711" y="745651"/>
                </a:lnTo>
                <a:lnTo>
                  <a:pt x="92339" y="771479"/>
                </a:lnTo>
                <a:lnTo>
                  <a:pt x="96250" y="797229"/>
                </a:lnTo>
                <a:lnTo>
                  <a:pt x="100901" y="822956"/>
                </a:lnTo>
                <a:lnTo>
                  <a:pt x="104820" y="848676"/>
                </a:lnTo>
                <a:lnTo>
                  <a:pt x="109474" y="874395"/>
                </a:lnTo>
                <a:lnTo>
                  <a:pt x="113392" y="900112"/>
                </a:lnTo>
                <a:lnTo>
                  <a:pt x="118045" y="925830"/>
                </a:lnTo>
                <a:lnTo>
                  <a:pt x="121964" y="954087"/>
                </a:lnTo>
                <a:lnTo>
                  <a:pt x="127272" y="993218"/>
                </a:lnTo>
                <a:lnTo>
                  <a:pt x="130537" y="1011025"/>
                </a:lnTo>
                <a:lnTo>
                  <a:pt x="135191" y="1037116"/>
                </a:lnTo>
                <a:lnTo>
                  <a:pt x="139109" y="1062944"/>
                </a:lnTo>
                <a:lnTo>
                  <a:pt x="143763" y="1088694"/>
                </a:lnTo>
                <a:lnTo>
                  <a:pt x="145336" y="1122995"/>
                </a:lnTo>
                <a:lnTo>
                  <a:pt x="146599" y="1151396"/>
                </a:lnTo>
                <a:lnTo>
                  <a:pt x="151591" y="1174274"/>
                </a:lnTo>
                <a:lnTo>
                  <a:pt x="154058" y="1211315"/>
                </a:lnTo>
                <a:lnTo>
                  <a:pt x="154190" y="1222892"/>
                </a:lnTo>
                <a:lnTo>
                  <a:pt x="156788" y="1234388"/>
                </a:lnTo>
                <a:lnTo>
                  <a:pt x="160166" y="1245847"/>
                </a:lnTo>
                <a:lnTo>
                  <a:pt x="162763" y="1279658"/>
                </a:lnTo>
                <a:lnTo>
                  <a:pt x="163749" y="1282683"/>
                </a:lnTo>
                <a:lnTo>
                  <a:pt x="168738" y="1290538"/>
                </a:lnTo>
                <a:lnTo>
                  <a:pt x="171440" y="12944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937"/>
          <p:cNvSpPr/>
          <p:nvPr/>
        </p:nvSpPr>
        <p:spPr>
          <a:xfrm>
            <a:off x="5944130" y="848711"/>
            <a:ext cx="702415" cy="822819"/>
          </a:xfrm>
          <a:custGeom>
            <a:avLst/>
            <a:gdLst/>
            <a:ahLst/>
            <a:cxnLst/>
            <a:rect l="0" t="0" r="0" b="0"/>
            <a:pathLst>
              <a:path w="702415" h="822819">
                <a:moveTo>
                  <a:pt x="25187" y="17111"/>
                </a:moveTo>
                <a:lnTo>
                  <a:pt x="25187" y="29043"/>
                </a:lnTo>
                <a:lnTo>
                  <a:pt x="24235" y="31733"/>
                </a:lnTo>
                <a:lnTo>
                  <a:pt x="19295" y="40070"/>
                </a:lnTo>
                <a:lnTo>
                  <a:pt x="17806" y="45730"/>
                </a:lnTo>
                <a:lnTo>
                  <a:pt x="16719" y="67386"/>
                </a:lnTo>
                <a:lnTo>
                  <a:pt x="15732" y="71583"/>
                </a:lnTo>
                <a:lnTo>
                  <a:pt x="9843" y="85162"/>
                </a:lnTo>
                <a:lnTo>
                  <a:pt x="8576" y="96647"/>
                </a:lnTo>
                <a:lnTo>
                  <a:pt x="8148" y="117594"/>
                </a:lnTo>
                <a:lnTo>
                  <a:pt x="8073" y="134408"/>
                </a:lnTo>
                <a:lnTo>
                  <a:pt x="7111" y="139124"/>
                </a:lnTo>
                <a:lnTo>
                  <a:pt x="2157" y="151265"/>
                </a:lnTo>
                <a:lnTo>
                  <a:pt x="0" y="174491"/>
                </a:lnTo>
                <a:lnTo>
                  <a:pt x="658" y="188975"/>
                </a:lnTo>
                <a:lnTo>
                  <a:pt x="6301" y="213796"/>
                </a:lnTo>
                <a:lnTo>
                  <a:pt x="7698" y="237043"/>
                </a:lnTo>
                <a:lnTo>
                  <a:pt x="10429" y="248526"/>
                </a:lnTo>
                <a:lnTo>
                  <a:pt x="13866" y="260932"/>
                </a:lnTo>
                <a:lnTo>
                  <a:pt x="15800" y="283029"/>
                </a:lnTo>
                <a:lnTo>
                  <a:pt x="17326" y="302065"/>
                </a:lnTo>
                <a:lnTo>
                  <a:pt x="23352" y="325564"/>
                </a:lnTo>
                <a:lnTo>
                  <a:pt x="25324" y="337081"/>
                </a:lnTo>
                <a:lnTo>
                  <a:pt x="34351" y="359997"/>
                </a:lnTo>
                <a:lnTo>
                  <a:pt x="38785" y="371435"/>
                </a:lnTo>
                <a:lnTo>
                  <a:pt x="44172" y="394300"/>
                </a:lnTo>
                <a:lnTo>
                  <a:pt x="47912" y="405730"/>
                </a:lnTo>
                <a:lnTo>
                  <a:pt x="52853" y="428591"/>
                </a:lnTo>
                <a:lnTo>
                  <a:pt x="60055" y="448276"/>
                </a:lnTo>
                <a:lnTo>
                  <a:pt x="68221" y="469666"/>
                </a:lnTo>
                <a:lnTo>
                  <a:pt x="72888" y="482089"/>
                </a:lnTo>
                <a:lnTo>
                  <a:pt x="78424" y="505587"/>
                </a:lnTo>
                <a:lnTo>
                  <a:pt x="82186" y="517104"/>
                </a:lnTo>
                <a:lnTo>
                  <a:pt x="85256" y="533345"/>
                </a:lnTo>
                <a:lnTo>
                  <a:pt x="90822" y="545566"/>
                </a:lnTo>
                <a:lnTo>
                  <a:pt x="95725" y="566279"/>
                </a:lnTo>
                <a:lnTo>
                  <a:pt x="105584" y="588715"/>
                </a:lnTo>
                <a:lnTo>
                  <a:pt x="115751" y="611492"/>
                </a:lnTo>
                <a:lnTo>
                  <a:pt x="119331" y="627670"/>
                </a:lnTo>
                <a:lnTo>
                  <a:pt x="131271" y="649811"/>
                </a:lnTo>
                <a:lnTo>
                  <a:pt x="141462" y="665823"/>
                </a:lnTo>
                <a:lnTo>
                  <a:pt x="147004" y="686342"/>
                </a:lnTo>
                <a:lnTo>
                  <a:pt x="151768" y="700542"/>
                </a:lnTo>
                <a:lnTo>
                  <a:pt x="153835" y="708526"/>
                </a:lnTo>
                <a:lnTo>
                  <a:pt x="160354" y="722778"/>
                </a:lnTo>
                <a:lnTo>
                  <a:pt x="171090" y="736610"/>
                </a:lnTo>
                <a:lnTo>
                  <a:pt x="173891" y="739664"/>
                </a:lnTo>
                <a:lnTo>
                  <a:pt x="175758" y="742653"/>
                </a:lnTo>
                <a:lnTo>
                  <a:pt x="179338" y="751411"/>
                </a:lnTo>
                <a:lnTo>
                  <a:pt x="183551" y="757169"/>
                </a:lnTo>
                <a:lnTo>
                  <a:pt x="191139" y="762903"/>
                </a:lnTo>
                <a:lnTo>
                  <a:pt x="203581" y="771486"/>
                </a:lnTo>
                <a:lnTo>
                  <a:pt x="224751" y="788636"/>
                </a:lnTo>
                <a:lnTo>
                  <a:pt x="233897" y="793398"/>
                </a:lnTo>
                <a:lnTo>
                  <a:pt x="244401" y="797032"/>
                </a:lnTo>
                <a:lnTo>
                  <a:pt x="263946" y="808992"/>
                </a:lnTo>
                <a:lnTo>
                  <a:pt x="271954" y="811970"/>
                </a:lnTo>
                <a:lnTo>
                  <a:pt x="281819" y="813647"/>
                </a:lnTo>
                <a:lnTo>
                  <a:pt x="284857" y="813883"/>
                </a:lnTo>
                <a:lnTo>
                  <a:pt x="306245" y="821077"/>
                </a:lnTo>
                <a:lnTo>
                  <a:pt x="323078" y="822682"/>
                </a:lnTo>
                <a:lnTo>
                  <a:pt x="332526" y="822818"/>
                </a:lnTo>
                <a:lnTo>
                  <a:pt x="343074" y="820338"/>
                </a:lnTo>
                <a:lnTo>
                  <a:pt x="354113" y="817013"/>
                </a:lnTo>
                <a:lnTo>
                  <a:pt x="374182" y="814879"/>
                </a:lnTo>
                <a:lnTo>
                  <a:pt x="377865" y="814704"/>
                </a:lnTo>
                <a:lnTo>
                  <a:pt x="381273" y="813635"/>
                </a:lnTo>
                <a:lnTo>
                  <a:pt x="401068" y="802453"/>
                </a:lnTo>
                <a:lnTo>
                  <a:pt x="415842" y="792353"/>
                </a:lnTo>
                <a:lnTo>
                  <a:pt x="435394" y="784575"/>
                </a:lnTo>
                <a:lnTo>
                  <a:pt x="446873" y="776849"/>
                </a:lnTo>
                <a:lnTo>
                  <a:pt x="465177" y="759814"/>
                </a:lnTo>
                <a:lnTo>
                  <a:pt x="485941" y="740288"/>
                </a:lnTo>
                <a:lnTo>
                  <a:pt x="506880" y="725801"/>
                </a:lnTo>
                <a:lnTo>
                  <a:pt x="513275" y="717530"/>
                </a:lnTo>
                <a:lnTo>
                  <a:pt x="525142" y="701248"/>
                </a:lnTo>
                <a:lnTo>
                  <a:pt x="536658" y="687907"/>
                </a:lnTo>
                <a:lnTo>
                  <a:pt x="550964" y="666986"/>
                </a:lnTo>
                <a:lnTo>
                  <a:pt x="572039" y="642312"/>
                </a:lnTo>
                <a:lnTo>
                  <a:pt x="587879" y="615203"/>
                </a:lnTo>
                <a:lnTo>
                  <a:pt x="602371" y="593124"/>
                </a:lnTo>
                <a:lnTo>
                  <a:pt x="605564" y="582362"/>
                </a:lnTo>
                <a:lnTo>
                  <a:pt x="607935" y="571229"/>
                </a:lnTo>
                <a:lnTo>
                  <a:pt x="617218" y="548559"/>
                </a:lnTo>
                <a:lnTo>
                  <a:pt x="628224" y="525737"/>
                </a:lnTo>
                <a:lnTo>
                  <a:pt x="642421" y="503955"/>
                </a:lnTo>
                <a:lnTo>
                  <a:pt x="653840" y="482530"/>
                </a:lnTo>
                <a:lnTo>
                  <a:pt x="657013" y="471297"/>
                </a:lnTo>
                <a:lnTo>
                  <a:pt x="659377" y="459954"/>
                </a:lnTo>
                <a:lnTo>
                  <a:pt x="665109" y="442858"/>
                </a:lnTo>
                <a:lnTo>
                  <a:pt x="670069" y="420014"/>
                </a:lnTo>
                <a:lnTo>
                  <a:pt x="672278" y="414301"/>
                </a:lnTo>
                <a:lnTo>
                  <a:pt x="675388" y="392607"/>
                </a:lnTo>
                <a:lnTo>
                  <a:pt x="680860" y="372632"/>
                </a:lnTo>
                <a:lnTo>
                  <a:pt x="685351" y="348816"/>
                </a:lnTo>
                <a:lnTo>
                  <a:pt x="691882" y="325767"/>
                </a:lnTo>
                <a:lnTo>
                  <a:pt x="693924" y="314312"/>
                </a:lnTo>
                <a:lnTo>
                  <a:pt x="699476" y="297152"/>
                </a:lnTo>
                <a:lnTo>
                  <a:pt x="702028" y="273123"/>
                </a:lnTo>
                <a:lnTo>
                  <a:pt x="702364" y="248039"/>
                </a:lnTo>
                <a:lnTo>
                  <a:pt x="702414" y="135609"/>
                </a:lnTo>
                <a:lnTo>
                  <a:pt x="699875" y="126609"/>
                </a:lnTo>
                <a:lnTo>
                  <a:pt x="696523" y="116259"/>
                </a:lnTo>
                <a:lnTo>
                  <a:pt x="694195" y="92986"/>
                </a:lnTo>
                <a:lnTo>
                  <a:pt x="687103" y="70541"/>
                </a:lnTo>
                <a:lnTo>
                  <a:pt x="685511" y="53569"/>
                </a:lnTo>
                <a:lnTo>
                  <a:pt x="685376" y="44109"/>
                </a:lnTo>
                <a:lnTo>
                  <a:pt x="684388" y="39873"/>
                </a:lnTo>
                <a:lnTo>
                  <a:pt x="678499" y="26229"/>
                </a:lnTo>
                <a:lnTo>
                  <a:pt x="676934" y="17359"/>
                </a:lnTo>
                <a:lnTo>
                  <a:pt x="676706" y="4388"/>
                </a:lnTo>
                <a:lnTo>
                  <a:pt x="675751" y="2914"/>
                </a:lnTo>
                <a:lnTo>
                  <a:pt x="674162" y="1931"/>
                </a:lnTo>
                <a:lnTo>
                  <a:pt x="668478" y="81"/>
                </a:lnTo>
                <a:lnTo>
                  <a:pt x="672780" y="0"/>
                </a:lnTo>
                <a:lnTo>
                  <a:pt x="674086" y="941"/>
                </a:lnTo>
                <a:lnTo>
                  <a:pt x="674956" y="2521"/>
                </a:lnTo>
                <a:lnTo>
                  <a:pt x="676697" y="85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938"/>
          <p:cNvSpPr/>
          <p:nvPr/>
        </p:nvSpPr>
        <p:spPr>
          <a:xfrm>
            <a:off x="6903721" y="814492"/>
            <a:ext cx="197167" cy="167632"/>
          </a:xfrm>
          <a:custGeom>
            <a:avLst/>
            <a:gdLst/>
            <a:ahLst/>
            <a:cxnLst/>
            <a:rect l="0" t="0" r="0" b="0"/>
            <a:pathLst>
              <a:path w="197167" h="167632">
                <a:moveTo>
                  <a:pt x="85723" y="25613"/>
                </a:moveTo>
                <a:lnTo>
                  <a:pt x="85723" y="9668"/>
                </a:lnTo>
                <a:lnTo>
                  <a:pt x="84771" y="9268"/>
                </a:lnTo>
                <a:lnTo>
                  <a:pt x="78879" y="8705"/>
                </a:lnTo>
                <a:lnTo>
                  <a:pt x="73792" y="8573"/>
                </a:lnTo>
                <a:lnTo>
                  <a:pt x="72054" y="7585"/>
                </a:lnTo>
                <a:lnTo>
                  <a:pt x="70896" y="5974"/>
                </a:lnTo>
                <a:lnTo>
                  <a:pt x="70123" y="3948"/>
                </a:lnTo>
                <a:lnTo>
                  <a:pt x="68656" y="2597"/>
                </a:lnTo>
                <a:lnTo>
                  <a:pt x="66725" y="1696"/>
                </a:lnTo>
                <a:lnTo>
                  <a:pt x="61333" y="251"/>
                </a:lnTo>
                <a:lnTo>
                  <a:pt x="55848" y="0"/>
                </a:lnTo>
                <a:lnTo>
                  <a:pt x="54376" y="918"/>
                </a:lnTo>
                <a:lnTo>
                  <a:pt x="53396" y="2482"/>
                </a:lnTo>
                <a:lnTo>
                  <a:pt x="52741" y="4477"/>
                </a:lnTo>
                <a:lnTo>
                  <a:pt x="51353" y="5807"/>
                </a:lnTo>
                <a:lnTo>
                  <a:pt x="49475" y="6694"/>
                </a:lnTo>
                <a:lnTo>
                  <a:pt x="44847" y="7679"/>
                </a:lnTo>
                <a:lnTo>
                  <a:pt x="39617" y="8117"/>
                </a:lnTo>
                <a:lnTo>
                  <a:pt x="37841" y="9186"/>
                </a:lnTo>
                <a:lnTo>
                  <a:pt x="36656" y="10852"/>
                </a:lnTo>
                <a:lnTo>
                  <a:pt x="35341" y="15242"/>
                </a:lnTo>
                <a:lnTo>
                  <a:pt x="34757" y="20368"/>
                </a:lnTo>
                <a:lnTo>
                  <a:pt x="33647" y="22117"/>
                </a:lnTo>
                <a:lnTo>
                  <a:pt x="31957" y="23282"/>
                </a:lnTo>
                <a:lnTo>
                  <a:pt x="29877" y="24059"/>
                </a:lnTo>
                <a:lnTo>
                  <a:pt x="28489" y="25529"/>
                </a:lnTo>
                <a:lnTo>
                  <a:pt x="27565" y="27462"/>
                </a:lnTo>
                <a:lnTo>
                  <a:pt x="26948" y="29703"/>
                </a:lnTo>
                <a:lnTo>
                  <a:pt x="23724" y="34733"/>
                </a:lnTo>
                <a:lnTo>
                  <a:pt x="21530" y="37408"/>
                </a:lnTo>
                <a:lnTo>
                  <a:pt x="19116" y="40144"/>
                </a:lnTo>
                <a:lnTo>
                  <a:pt x="13892" y="45723"/>
                </a:lnTo>
                <a:lnTo>
                  <a:pt x="12118" y="48545"/>
                </a:lnTo>
                <a:lnTo>
                  <a:pt x="10936" y="51378"/>
                </a:lnTo>
                <a:lnTo>
                  <a:pt x="10148" y="54220"/>
                </a:lnTo>
                <a:lnTo>
                  <a:pt x="9622" y="57066"/>
                </a:lnTo>
                <a:lnTo>
                  <a:pt x="9272" y="59917"/>
                </a:lnTo>
                <a:lnTo>
                  <a:pt x="9039" y="62770"/>
                </a:lnTo>
                <a:lnTo>
                  <a:pt x="7930" y="66576"/>
                </a:lnTo>
                <a:lnTo>
                  <a:pt x="6239" y="71019"/>
                </a:lnTo>
                <a:lnTo>
                  <a:pt x="4159" y="75886"/>
                </a:lnTo>
                <a:lnTo>
                  <a:pt x="2772" y="80083"/>
                </a:lnTo>
                <a:lnTo>
                  <a:pt x="1848" y="83834"/>
                </a:lnTo>
                <a:lnTo>
                  <a:pt x="1231" y="87287"/>
                </a:lnTo>
                <a:lnTo>
                  <a:pt x="821" y="91494"/>
                </a:lnTo>
                <a:lnTo>
                  <a:pt x="546" y="96203"/>
                </a:lnTo>
                <a:lnTo>
                  <a:pt x="242" y="105564"/>
                </a:lnTo>
                <a:lnTo>
                  <a:pt x="47" y="119334"/>
                </a:lnTo>
                <a:lnTo>
                  <a:pt x="0" y="152144"/>
                </a:lnTo>
                <a:lnTo>
                  <a:pt x="2539" y="155826"/>
                </a:lnTo>
                <a:lnTo>
                  <a:pt x="7380" y="161400"/>
                </a:lnTo>
                <a:lnTo>
                  <a:pt x="8729" y="161858"/>
                </a:lnTo>
                <a:lnTo>
                  <a:pt x="12770" y="162366"/>
                </a:lnTo>
                <a:lnTo>
                  <a:pt x="15180" y="163454"/>
                </a:lnTo>
                <a:lnTo>
                  <a:pt x="20398" y="167203"/>
                </a:lnTo>
                <a:lnTo>
                  <a:pt x="23123" y="167631"/>
                </a:lnTo>
                <a:lnTo>
                  <a:pt x="25893" y="166964"/>
                </a:lnTo>
                <a:lnTo>
                  <a:pt x="32630" y="163601"/>
                </a:lnTo>
                <a:lnTo>
                  <a:pt x="38348" y="158467"/>
                </a:lnTo>
                <a:lnTo>
                  <a:pt x="40805" y="157045"/>
                </a:lnTo>
                <a:lnTo>
                  <a:pt x="46074" y="155464"/>
                </a:lnTo>
                <a:lnTo>
                  <a:pt x="51592" y="152222"/>
                </a:lnTo>
                <a:lnTo>
                  <a:pt x="57219" y="147606"/>
                </a:lnTo>
                <a:lnTo>
                  <a:pt x="62894" y="142379"/>
                </a:lnTo>
                <a:lnTo>
                  <a:pt x="64790" y="139652"/>
                </a:lnTo>
                <a:lnTo>
                  <a:pt x="66052" y="136881"/>
                </a:lnTo>
                <a:lnTo>
                  <a:pt x="66894" y="134082"/>
                </a:lnTo>
                <a:lnTo>
                  <a:pt x="67455" y="130310"/>
                </a:lnTo>
                <a:lnTo>
                  <a:pt x="67830" y="125891"/>
                </a:lnTo>
                <a:lnTo>
                  <a:pt x="68079" y="121040"/>
                </a:lnTo>
                <a:lnTo>
                  <a:pt x="69199" y="116853"/>
                </a:lnTo>
                <a:lnTo>
                  <a:pt x="70897" y="113110"/>
                </a:lnTo>
                <a:lnTo>
                  <a:pt x="72981" y="109661"/>
                </a:lnTo>
                <a:lnTo>
                  <a:pt x="74371" y="106410"/>
                </a:lnTo>
                <a:lnTo>
                  <a:pt x="75297" y="103290"/>
                </a:lnTo>
                <a:lnTo>
                  <a:pt x="75916" y="100258"/>
                </a:lnTo>
                <a:lnTo>
                  <a:pt x="76328" y="96331"/>
                </a:lnTo>
                <a:lnTo>
                  <a:pt x="76602" y="91808"/>
                </a:lnTo>
                <a:lnTo>
                  <a:pt x="76907" y="82655"/>
                </a:lnTo>
                <a:lnTo>
                  <a:pt x="77103" y="69018"/>
                </a:lnTo>
                <a:lnTo>
                  <a:pt x="77151" y="17156"/>
                </a:lnTo>
                <a:lnTo>
                  <a:pt x="77151" y="75885"/>
                </a:lnTo>
                <a:lnTo>
                  <a:pt x="78104" y="80082"/>
                </a:lnTo>
                <a:lnTo>
                  <a:pt x="79691" y="83833"/>
                </a:lnTo>
                <a:lnTo>
                  <a:pt x="81702" y="87286"/>
                </a:lnTo>
                <a:lnTo>
                  <a:pt x="83043" y="91493"/>
                </a:lnTo>
                <a:lnTo>
                  <a:pt x="83936" y="96203"/>
                </a:lnTo>
                <a:lnTo>
                  <a:pt x="84532" y="101248"/>
                </a:lnTo>
                <a:lnTo>
                  <a:pt x="85882" y="105564"/>
                </a:lnTo>
                <a:lnTo>
                  <a:pt x="87734" y="109393"/>
                </a:lnTo>
                <a:lnTo>
                  <a:pt x="89922" y="112899"/>
                </a:lnTo>
                <a:lnTo>
                  <a:pt x="92332" y="116188"/>
                </a:lnTo>
                <a:lnTo>
                  <a:pt x="94892" y="119334"/>
                </a:lnTo>
                <a:lnTo>
                  <a:pt x="97551" y="122383"/>
                </a:lnTo>
                <a:lnTo>
                  <a:pt x="100276" y="125369"/>
                </a:lnTo>
                <a:lnTo>
                  <a:pt x="105844" y="131226"/>
                </a:lnTo>
                <a:lnTo>
                  <a:pt x="107709" y="134122"/>
                </a:lnTo>
                <a:lnTo>
                  <a:pt x="108954" y="137004"/>
                </a:lnTo>
                <a:lnTo>
                  <a:pt x="109783" y="139879"/>
                </a:lnTo>
                <a:lnTo>
                  <a:pt x="111288" y="141795"/>
                </a:lnTo>
                <a:lnTo>
                  <a:pt x="113244" y="143073"/>
                </a:lnTo>
                <a:lnTo>
                  <a:pt x="115500" y="143924"/>
                </a:lnTo>
                <a:lnTo>
                  <a:pt x="120547" y="147411"/>
                </a:lnTo>
                <a:lnTo>
                  <a:pt x="123227" y="149674"/>
                </a:lnTo>
                <a:lnTo>
                  <a:pt x="125966" y="151182"/>
                </a:lnTo>
                <a:lnTo>
                  <a:pt x="131549" y="152859"/>
                </a:lnTo>
                <a:lnTo>
                  <a:pt x="137205" y="156144"/>
                </a:lnTo>
                <a:lnTo>
                  <a:pt x="144047" y="161463"/>
                </a:lnTo>
                <a:lnTo>
                  <a:pt x="147523" y="162191"/>
                </a:lnTo>
                <a:lnTo>
                  <a:pt x="152242" y="162514"/>
                </a:lnTo>
                <a:lnTo>
                  <a:pt x="157515" y="162658"/>
                </a:lnTo>
                <a:lnTo>
                  <a:pt x="165838" y="162739"/>
                </a:lnTo>
                <a:lnTo>
                  <a:pt x="168661" y="161797"/>
                </a:lnTo>
                <a:lnTo>
                  <a:pt x="174337" y="158212"/>
                </a:lnTo>
                <a:lnTo>
                  <a:pt x="179851" y="154040"/>
                </a:lnTo>
                <a:lnTo>
                  <a:pt x="184073" y="150001"/>
                </a:lnTo>
                <a:lnTo>
                  <a:pt x="186533" y="148543"/>
                </a:lnTo>
                <a:lnTo>
                  <a:pt x="191805" y="146924"/>
                </a:lnTo>
                <a:lnTo>
                  <a:pt x="197166" y="14562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939"/>
          <p:cNvSpPr/>
          <p:nvPr/>
        </p:nvSpPr>
        <p:spPr>
          <a:xfrm>
            <a:off x="7109459" y="822991"/>
            <a:ext cx="154199" cy="137129"/>
          </a:xfrm>
          <a:custGeom>
            <a:avLst/>
            <a:gdLst/>
            <a:ahLst/>
            <a:cxnLst/>
            <a:rect l="0" t="0" r="0" b="0"/>
            <a:pathLst>
              <a:path w="154199" h="137129">
                <a:moveTo>
                  <a:pt x="0" y="17114"/>
                </a:moveTo>
                <a:lnTo>
                  <a:pt x="0" y="4021"/>
                </a:lnTo>
                <a:lnTo>
                  <a:pt x="953" y="2670"/>
                </a:lnTo>
                <a:lnTo>
                  <a:pt x="2541" y="1770"/>
                </a:lnTo>
                <a:lnTo>
                  <a:pt x="7381" y="324"/>
                </a:lnTo>
                <a:lnTo>
                  <a:pt x="10583" y="127"/>
                </a:lnTo>
                <a:lnTo>
                  <a:pt x="15850" y="0"/>
                </a:lnTo>
                <a:lnTo>
                  <a:pt x="19110" y="2522"/>
                </a:lnTo>
                <a:lnTo>
                  <a:pt x="21312" y="4529"/>
                </a:lnTo>
                <a:lnTo>
                  <a:pt x="23734" y="5866"/>
                </a:lnTo>
                <a:lnTo>
                  <a:pt x="26300" y="6758"/>
                </a:lnTo>
                <a:lnTo>
                  <a:pt x="32712" y="8189"/>
                </a:lnTo>
                <a:lnTo>
                  <a:pt x="36129" y="10924"/>
                </a:lnTo>
                <a:lnTo>
                  <a:pt x="41533" y="15891"/>
                </a:lnTo>
                <a:lnTo>
                  <a:pt x="47019" y="21302"/>
                </a:lnTo>
                <a:lnTo>
                  <a:pt x="49444" y="22763"/>
                </a:lnTo>
                <a:lnTo>
                  <a:pt x="52013" y="23738"/>
                </a:lnTo>
                <a:lnTo>
                  <a:pt x="54678" y="24387"/>
                </a:lnTo>
                <a:lnTo>
                  <a:pt x="57407" y="24820"/>
                </a:lnTo>
                <a:lnTo>
                  <a:pt x="60179" y="25109"/>
                </a:lnTo>
                <a:lnTo>
                  <a:pt x="62980" y="25301"/>
                </a:lnTo>
                <a:lnTo>
                  <a:pt x="65799" y="26382"/>
                </a:lnTo>
                <a:lnTo>
                  <a:pt x="68631" y="28055"/>
                </a:lnTo>
                <a:lnTo>
                  <a:pt x="71473" y="30123"/>
                </a:lnTo>
                <a:lnTo>
                  <a:pt x="74318" y="31501"/>
                </a:lnTo>
                <a:lnTo>
                  <a:pt x="77169" y="32420"/>
                </a:lnTo>
                <a:lnTo>
                  <a:pt x="80020" y="33033"/>
                </a:lnTo>
                <a:lnTo>
                  <a:pt x="82874" y="33442"/>
                </a:lnTo>
                <a:lnTo>
                  <a:pt x="85730" y="33714"/>
                </a:lnTo>
                <a:lnTo>
                  <a:pt x="88586" y="33895"/>
                </a:lnTo>
                <a:lnTo>
                  <a:pt x="94299" y="34097"/>
                </a:lnTo>
                <a:lnTo>
                  <a:pt x="105729" y="34227"/>
                </a:lnTo>
                <a:lnTo>
                  <a:pt x="108586" y="35190"/>
                </a:lnTo>
                <a:lnTo>
                  <a:pt x="111443" y="36784"/>
                </a:lnTo>
                <a:lnTo>
                  <a:pt x="118322" y="41637"/>
                </a:lnTo>
                <a:lnTo>
                  <a:pt x="121803" y="42300"/>
                </a:lnTo>
                <a:lnTo>
                  <a:pt x="126525" y="42595"/>
                </a:lnTo>
                <a:lnTo>
                  <a:pt x="131799" y="42726"/>
                </a:lnTo>
                <a:lnTo>
                  <a:pt x="133586" y="43714"/>
                </a:lnTo>
                <a:lnTo>
                  <a:pt x="134777" y="45324"/>
                </a:lnTo>
                <a:lnTo>
                  <a:pt x="136690" y="50203"/>
                </a:lnTo>
                <a:lnTo>
                  <a:pt x="137800" y="50603"/>
                </a:lnTo>
                <a:lnTo>
                  <a:pt x="141572" y="51048"/>
                </a:lnTo>
                <a:lnTo>
                  <a:pt x="145367" y="51372"/>
                </a:lnTo>
                <a:lnTo>
                  <a:pt x="148111" y="53930"/>
                </a:lnTo>
                <a:lnTo>
                  <a:pt x="154198" y="59871"/>
                </a:lnTo>
                <a:lnTo>
                  <a:pt x="151718" y="62469"/>
                </a:lnTo>
                <a:lnTo>
                  <a:pt x="146915" y="67348"/>
                </a:lnTo>
                <a:lnTo>
                  <a:pt x="146258" y="70555"/>
                </a:lnTo>
                <a:lnTo>
                  <a:pt x="146084" y="72744"/>
                </a:lnTo>
                <a:lnTo>
                  <a:pt x="145014" y="75155"/>
                </a:lnTo>
                <a:lnTo>
                  <a:pt x="143349" y="77716"/>
                </a:lnTo>
                <a:lnTo>
                  <a:pt x="141286" y="80375"/>
                </a:lnTo>
                <a:lnTo>
                  <a:pt x="138959" y="83100"/>
                </a:lnTo>
                <a:lnTo>
                  <a:pt x="136454" y="85870"/>
                </a:lnTo>
                <a:lnTo>
                  <a:pt x="133832" y="88668"/>
                </a:lnTo>
                <a:lnTo>
                  <a:pt x="131132" y="90534"/>
                </a:lnTo>
                <a:lnTo>
                  <a:pt x="128379" y="91778"/>
                </a:lnTo>
                <a:lnTo>
                  <a:pt x="125591" y="92607"/>
                </a:lnTo>
                <a:lnTo>
                  <a:pt x="122780" y="94113"/>
                </a:lnTo>
                <a:lnTo>
                  <a:pt x="119953" y="96069"/>
                </a:lnTo>
                <a:lnTo>
                  <a:pt x="117116" y="98325"/>
                </a:lnTo>
                <a:lnTo>
                  <a:pt x="114273" y="99830"/>
                </a:lnTo>
                <a:lnTo>
                  <a:pt x="111425" y="100833"/>
                </a:lnTo>
                <a:lnTo>
                  <a:pt x="108573" y="101501"/>
                </a:lnTo>
                <a:lnTo>
                  <a:pt x="105720" y="102900"/>
                </a:lnTo>
                <a:lnTo>
                  <a:pt x="102865" y="104784"/>
                </a:lnTo>
                <a:lnTo>
                  <a:pt x="100010" y="106993"/>
                </a:lnTo>
                <a:lnTo>
                  <a:pt x="98105" y="109418"/>
                </a:lnTo>
                <a:lnTo>
                  <a:pt x="96837" y="111988"/>
                </a:lnTo>
                <a:lnTo>
                  <a:pt x="95990" y="114653"/>
                </a:lnTo>
                <a:lnTo>
                  <a:pt x="94474" y="116430"/>
                </a:lnTo>
                <a:lnTo>
                  <a:pt x="92510" y="117614"/>
                </a:lnTo>
                <a:lnTo>
                  <a:pt x="90249" y="118404"/>
                </a:lnTo>
                <a:lnTo>
                  <a:pt x="87789" y="119883"/>
                </a:lnTo>
                <a:lnTo>
                  <a:pt x="85196" y="121822"/>
                </a:lnTo>
                <a:lnTo>
                  <a:pt x="78742" y="127226"/>
                </a:lnTo>
                <a:lnTo>
                  <a:pt x="78212" y="128622"/>
                </a:lnTo>
                <a:lnTo>
                  <a:pt x="77624" y="132713"/>
                </a:lnTo>
                <a:lnTo>
                  <a:pt x="77158" y="137078"/>
                </a:lnTo>
                <a:lnTo>
                  <a:pt x="77154" y="137125"/>
                </a:lnTo>
                <a:lnTo>
                  <a:pt x="94298" y="13712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940"/>
          <p:cNvSpPr/>
          <p:nvPr/>
        </p:nvSpPr>
        <p:spPr>
          <a:xfrm>
            <a:off x="7375217" y="788670"/>
            <a:ext cx="154296" cy="154271"/>
          </a:xfrm>
          <a:custGeom>
            <a:avLst/>
            <a:gdLst/>
            <a:ahLst/>
            <a:cxnLst/>
            <a:rect l="0" t="0" r="0" b="0"/>
            <a:pathLst>
              <a:path w="154296" h="154271">
                <a:moveTo>
                  <a:pt x="85715" y="8572"/>
                </a:moveTo>
                <a:lnTo>
                  <a:pt x="85715" y="4021"/>
                </a:lnTo>
                <a:lnTo>
                  <a:pt x="84763" y="2681"/>
                </a:lnTo>
                <a:lnTo>
                  <a:pt x="83175" y="1787"/>
                </a:lnTo>
                <a:lnTo>
                  <a:pt x="77247" y="31"/>
                </a:lnTo>
                <a:lnTo>
                  <a:pt x="51789" y="0"/>
                </a:lnTo>
                <a:lnTo>
                  <a:pt x="46982" y="4550"/>
                </a:lnTo>
                <a:lnTo>
                  <a:pt x="31028" y="20399"/>
                </a:lnTo>
                <a:lnTo>
                  <a:pt x="29255" y="23124"/>
                </a:lnTo>
                <a:lnTo>
                  <a:pt x="28072" y="25894"/>
                </a:lnTo>
                <a:lnTo>
                  <a:pt x="27284" y="28692"/>
                </a:lnTo>
                <a:lnTo>
                  <a:pt x="25806" y="30558"/>
                </a:lnTo>
                <a:lnTo>
                  <a:pt x="23868" y="31802"/>
                </a:lnTo>
                <a:lnTo>
                  <a:pt x="21624" y="32631"/>
                </a:lnTo>
                <a:lnTo>
                  <a:pt x="20128" y="34136"/>
                </a:lnTo>
                <a:lnTo>
                  <a:pt x="19130" y="36092"/>
                </a:lnTo>
                <a:lnTo>
                  <a:pt x="18465" y="38349"/>
                </a:lnTo>
                <a:lnTo>
                  <a:pt x="17069" y="40806"/>
                </a:lnTo>
                <a:lnTo>
                  <a:pt x="15186" y="43396"/>
                </a:lnTo>
                <a:lnTo>
                  <a:pt x="12979" y="46076"/>
                </a:lnTo>
                <a:lnTo>
                  <a:pt x="11507" y="48814"/>
                </a:lnTo>
                <a:lnTo>
                  <a:pt x="10525" y="51593"/>
                </a:lnTo>
                <a:lnTo>
                  <a:pt x="9871" y="54398"/>
                </a:lnTo>
                <a:lnTo>
                  <a:pt x="9435" y="57220"/>
                </a:lnTo>
                <a:lnTo>
                  <a:pt x="9144" y="60054"/>
                </a:lnTo>
                <a:lnTo>
                  <a:pt x="8950" y="62896"/>
                </a:lnTo>
                <a:lnTo>
                  <a:pt x="7869" y="65743"/>
                </a:lnTo>
                <a:lnTo>
                  <a:pt x="6195" y="68593"/>
                </a:lnTo>
                <a:lnTo>
                  <a:pt x="4127" y="71446"/>
                </a:lnTo>
                <a:lnTo>
                  <a:pt x="2748" y="74301"/>
                </a:lnTo>
                <a:lnTo>
                  <a:pt x="1828" y="77156"/>
                </a:lnTo>
                <a:lnTo>
                  <a:pt x="1216" y="80012"/>
                </a:lnTo>
                <a:lnTo>
                  <a:pt x="807" y="82869"/>
                </a:lnTo>
                <a:lnTo>
                  <a:pt x="535" y="85726"/>
                </a:lnTo>
                <a:lnTo>
                  <a:pt x="354" y="88583"/>
                </a:lnTo>
                <a:lnTo>
                  <a:pt x="232" y="91440"/>
                </a:lnTo>
                <a:lnTo>
                  <a:pt x="97" y="97155"/>
                </a:lnTo>
                <a:lnTo>
                  <a:pt x="0" y="114300"/>
                </a:lnTo>
                <a:lnTo>
                  <a:pt x="949" y="117157"/>
                </a:lnTo>
                <a:lnTo>
                  <a:pt x="2534" y="120015"/>
                </a:lnTo>
                <a:lnTo>
                  <a:pt x="7372" y="126894"/>
                </a:lnTo>
                <a:lnTo>
                  <a:pt x="10574" y="130374"/>
                </a:lnTo>
                <a:lnTo>
                  <a:pt x="19099" y="139104"/>
                </a:lnTo>
                <a:lnTo>
                  <a:pt x="21302" y="141313"/>
                </a:lnTo>
                <a:lnTo>
                  <a:pt x="23723" y="142786"/>
                </a:lnTo>
                <a:lnTo>
                  <a:pt x="26290" y="143768"/>
                </a:lnTo>
                <a:lnTo>
                  <a:pt x="28953" y="144423"/>
                </a:lnTo>
                <a:lnTo>
                  <a:pt x="31682" y="145812"/>
                </a:lnTo>
                <a:lnTo>
                  <a:pt x="34453" y="147690"/>
                </a:lnTo>
                <a:lnTo>
                  <a:pt x="37253" y="149895"/>
                </a:lnTo>
                <a:lnTo>
                  <a:pt x="40072" y="151365"/>
                </a:lnTo>
                <a:lnTo>
                  <a:pt x="42904" y="152345"/>
                </a:lnTo>
                <a:lnTo>
                  <a:pt x="45744" y="152998"/>
                </a:lnTo>
                <a:lnTo>
                  <a:pt x="48590" y="153434"/>
                </a:lnTo>
                <a:lnTo>
                  <a:pt x="51440" y="153724"/>
                </a:lnTo>
                <a:lnTo>
                  <a:pt x="54293" y="153917"/>
                </a:lnTo>
                <a:lnTo>
                  <a:pt x="57147" y="154046"/>
                </a:lnTo>
                <a:lnTo>
                  <a:pt x="62858" y="154190"/>
                </a:lnTo>
                <a:lnTo>
                  <a:pt x="71429" y="154270"/>
                </a:lnTo>
                <a:lnTo>
                  <a:pt x="74286" y="153329"/>
                </a:lnTo>
                <a:lnTo>
                  <a:pt x="77143" y="151749"/>
                </a:lnTo>
                <a:lnTo>
                  <a:pt x="80001" y="149744"/>
                </a:lnTo>
                <a:lnTo>
                  <a:pt x="83810" y="148406"/>
                </a:lnTo>
                <a:lnTo>
                  <a:pt x="88256" y="147515"/>
                </a:lnTo>
                <a:lnTo>
                  <a:pt x="93124" y="146921"/>
                </a:lnTo>
                <a:lnTo>
                  <a:pt x="97322" y="146524"/>
                </a:lnTo>
                <a:lnTo>
                  <a:pt x="101073" y="146260"/>
                </a:lnTo>
                <a:lnTo>
                  <a:pt x="104527" y="146084"/>
                </a:lnTo>
                <a:lnTo>
                  <a:pt x="106829" y="145014"/>
                </a:lnTo>
                <a:lnTo>
                  <a:pt x="108363" y="143349"/>
                </a:lnTo>
                <a:lnTo>
                  <a:pt x="109386" y="141286"/>
                </a:lnTo>
                <a:lnTo>
                  <a:pt x="111021" y="139910"/>
                </a:lnTo>
                <a:lnTo>
                  <a:pt x="113063" y="138993"/>
                </a:lnTo>
                <a:lnTo>
                  <a:pt x="115377" y="138382"/>
                </a:lnTo>
                <a:lnTo>
                  <a:pt x="117872" y="137022"/>
                </a:lnTo>
                <a:lnTo>
                  <a:pt x="120489" y="135163"/>
                </a:lnTo>
                <a:lnTo>
                  <a:pt x="123184" y="132971"/>
                </a:lnTo>
                <a:lnTo>
                  <a:pt x="125935" y="130557"/>
                </a:lnTo>
                <a:lnTo>
                  <a:pt x="128721" y="127995"/>
                </a:lnTo>
                <a:lnTo>
                  <a:pt x="131530" y="125335"/>
                </a:lnTo>
                <a:lnTo>
                  <a:pt x="134356" y="123562"/>
                </a:lnTo>
                <a:lnTo>
                  <a:pt x="137192" y="122379"/>
                </a:lnTo>
                <a:lnTo>
                  <a:pt x="140036" y="121591"/>
                </a:lnTo>
                <a:lnTo>
                  <a:pt x="142884" y="120113"/>
                </a:lnTo>
                <a:lnTo>
                  <a:pt x="145735" y="118175"/>
                </a:lnTo>
                <a:lnTo>
                  <a:pt x="148588" y="115931"/>
                </a:lnTo>
                <a:lnTo>
                  <a:pt x="150491" y="113482"/>
                </a:lnTo>
                <a:lnTo>
                  <a:pt x="151759" y="110897"/>
                </a:lnTo>
                <a:lnTo>
                  <a:pt x="153793" y="104455"/>
                </a:lnTo>
                <a:lnTo>
                  <a:pt x="154073" y="101034"/>
                </a:lnTo>
                <a:lnTo>
                  <a:pt x="154196" y="96339"/>
                </a:lnTo>
                <a:lnTo>
                  <a:pt x="154295" y="48472"/>
                </a:lnTo>
                <a:lnTo>
                  <a:pt x="153343" y="45650"/>
                </a:lnTo>
                <a:lnTo>
                  <a:pt x="151756" y="42815"/>
                </a:lnTo>
                <a:lnTo>
                  <a:pt x="146914" y="35974"/>
                </a:lnTo>
                <a:lnTo>
                  <a:pt x="143712" y="32498"/>
                </a:lnTo>
                <a:lnTo>
                  <a:pt x="141525" y="30238"/>
                </a:lnTo>
                <a:lnTo>
                  <a:pt x="139115" y="28731"/>
                </a:lnTo>
                <a:lnTo>
                  <a:pt x="136554" y="27726"/>
                </a:lnTo>
                <a:lnTo>
                  <a:pt x="133895" y="27056"/>
                </a:lnTo>
                <a:lnTo>
                  <a:pt x="131171" y="25658"/>
                </a:lnTo>
                <a:lnTo>
                  <a:pt x="128401" y="23772"/>
                </a:lnTo>
                <a:lnTo>
                  <a:pt x="121663" y="18454"/>
                </a:lnTo>
                <a:lnTo>
                  <a:pt x="118202" y="17726"/>
                </a:lnTo>
                <a:lnTo>
                  <a:pt x="115946" y="17532"/>
                </a:lnTo>
                <a:lnTo>
                  <a:pt x="113489" y="16451"/>
                </a:lnTo>
                <a:lnTo>
                  <a:pt x="110898" y="14777"/>
                </a:lnTo>
                <a:lnTo>
                  <a:pt x="108219" y="12709"/>
                </a:lnTo>
                <a:lnTo>
                  <a:pt x="105480" y="11330"/>
                </a:lnTo>
                <a:lnTo>
                  <a:pt x="102702" y="10410"/>
                </a:lnTo>
                <a:lnTo>
                  <a:pt x="99897" y="9798"/>
                </a:lnTo>
                <a:lnTo>
                  <a:pt x="97074" y="9389"/>
                </a:lnTo>
                <a:lnTo>
                  <a:pt x="94241" y="9117"/>
                </a:lnTo>
                <a:lnTo>
                  <a:pt x="91400" y="8935"/>
                </a:lnTo>
                <a:lnTo>
                  <a:pt x="88552" y="8814"/>
                </a:lnTo>
                <a:lnTo>
                  <a:pt x="78833" y="8604"/>
                </a:lnTo>
                <a:lnTo>
                  <a:pt x="68967" y="8573"/>
                </a:lnTo>
                <a:lnTo>
                  <a:pt x="68688" y="13123"/>
                </a:lnTo>
                <a:lnTo>
                  <a:pt x="67696" y="15416"/>
                </a:lnTo>
                <a:lnTo>
                  <a:pt x="66083" y="17897"/>
                </a:lnTo>
                <a:lnTo>
                  <a:pt x="64055" y="20504"/>
                </a:lnTo>
                <a:lnTo>
                  <a:pt x="62702" y="23194"/>
                </a:lnTo>
                <a:lnTo>
                  <a:pt x="61801" y="25940"/>
                </a:lnTo>
                <a:lnTo>
                  <a:pt x="59998" y="34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941"/>
          <p:cNvSpPr/>
          <p:nvPr/>
        </p:nvSpPr>
        <p:spPr>
          <a:xfrm>
            <a:off x="6869433" y="1217304"/>
            <a:ext cx="608645" cy="874386"/>
          </a:xfrm>
          <a:custGeom>
            <a:avLst/>
            <a:gdLst/>
            <a:ahLst/>
            <a:cxnLst/>
            <a:rect l="0" t="0" r="0" b="0"/>
            <a:pathLst>
              <a:path w="608645" h="874386">
                <a:moveTo>
                  <a:pt x="51432" y="874385"/>
                </a:moveTo>
                <a:lnTo>
                  <a:pt x="44051" y="867005"/>
                </a:lnTo>
                <a:lnTo>
                  <a:pt x="43389" y="863803"/>
                </a:lnTo>
                <a:lnTo>
                  <a:pt x="43213" y="861615"/>
                </a:lnTo>
                <a:lnTo>
                  <a:pt x="42142" y="859205"/>
                </a:lnTo>
                <a:lnTo>
                  <a:pt x="37038" y="851261"/>
                </a:lnTo>
                <a:lnTo>
                  <a:pt x="35509" y="845693"/>
                </a:lnTo>
                <a:lnTo>
                  <a:pt x="33575" y="827514"/>
                </a:lnTo>
                <a:lnTo>
                  <a:pt x="25577" y="800166"/>
                </a:lnTo>
                <a:lnTo>
                  <a:pt x="19090" y="782078"/>
                </a:lnTo>
                <a:lnTo>
                  <a:pt x="16445" y="759219"/>
                </a:lnTo>
                <a:lnTo>
                  <a:pt x="10407" y="737054"/>
                </a:lnTo>
                <a:lnTo>
                  <a:pt x="8434" y="725720"/>
                </a:lnTo>
                <a:lnTo>
                  <a:pt x="1946" y="702921"/>
                </a:lnTo>
                <a:lnTo>
                  <a:pt x="381" y="680073"/>
                </a:lnTo>
                <a:lnTo>
                  <a:pt x="72" y="651323"/>
                </a:lnTo>
                <a:lnTo>
                  <a:pt x="0" y="591096"/>
                </a:lnTo>
                <a:lnTo>
                  <a:pt x="2538" y="576712"/>
                </a:lnTo>
                <a:lnTo>
                  <a:pt x="5889" y="563016"/>
                </a:lnTo>
                <a:lnTo>
                  <a:pt x="7775" y="539240"/>
                </a:lnTo>
                <a:lnTo>
                  <a:pt x="9286" y="515051"/>
                </a:lnTo>
                <a:lnTo>
                  <a:pt x="14391" y="494443"/>
                </a:lnTo>
                <a:lnTo>
                  <a:pt x="16326" y="471615"/>
                </a:lnTo>
                <a:lnTo>
                  <a:pt x="16900" y="451410"/>
                </a:lnTo>
                <a:lnTo>
                  <a:pt x="17110" y="415637"/>
                </a:lnTo>
                <a:lnTo>
                  <a:pt x="21683" y="393020"/>
                </a:lnTo>
                <a:lnTo>
                  <a:pt x="24519" y="368221"/>
                </a:lnTo>
                <a:lnTo>
                  <a:pt x="25478" y="341086"/>
                </a:lnTo>
                <a:lnTo>
                  <a:pt x="26597" y="322247"/>
                </a:lnTo>
                <a:lnTo>
                  <a:pt x="31585" y="299944"/>
                </a:lnTo>
                <a:lnTo>
                  <a:pt x="34439" y="280847"/>
                </a:lnTo>
                <a:lnTo>
                  <a:pt x="40914" y="257328"/>
                </a:lnTo>
                <a:lnTo>
                  <a:pt x="44823" y="237529"/>
                </a:lnTo>
                <a:lnTo>
                  <a:pt x="52013" y="216105"/>
                </a:lnTo>
                <a:lnTo>
                  <a:pt x="62977" y="191799"/>
                </a:lnTo>
                <a:lnTo>
                  <a:pt x="74314" y="167701"/>
                </a:lnTo>
                <a:lnTo>
                  <a:pt x="82871" y="145567"/>
                </a:lnTo>
                <a:lnTo>
                  <a:pt x="88582" y="132636"/>
                </a:lnTo>
                <a:lnTo>
                  <a:pt x="105901" y="108813"/>
                </a:lnTo>
                <a:lnTo>
                  <a:pt x="122516" y="84583"/>
                </a:lnTo>
                <a:lnTo>
                  <a:pt x="140121" y="65877"/>
                </a:lnTo>
                <a:lnTo>
                  <a:pt x="151582" y="55178"/>
                </a:lnTo>
                <a:lnTo>
                  <a:pt x="166619" y="45023"/>
                </a:lnTo>
                <a:lnTo>
                  <a:pt x="182187" y="31325"/>
                </a:lnTo>
                <a:lnTo>
                  <a:pt x="189873" y="24077"/>
                </a:lnTo>
                <a:lnTo>
                  <a:pt x="194208" y="21763"/>
                </a:lnTo>
                <a:lnTo>
                  <a:pt x="208459" y="17554"/>
                </a:lnTo>
                <a:lnTo>
                  <a:pt x="219138" y="11650"/>
                </a:lnTo>
                <a:lnTo>
                  <a:pt x="225345" y="9935"/>
                </a:lnTo>
                <a:lnTo>
                  <a:pt x="243935" y="7882"/>
                </a:lnTo>
                <a:lnTo>
                  <a:pt x="260341" y="2752"/>
                </a:lnTo>
                <a:lnTo>
                  <a:pt x="276313" y="809"/>
                </a:lnTo>
                <a:lnTo>
                  <a:pt x="293267" y="152"/>
                </a:lnTo>
                <a:lnTo>
                  <a:pt x="319641" y="0"/>
                </a:lnTo>
                <a:lnTo>
                  <a:pt x="328116" y="2535"/>
                </a:lnTo>
                <a:lnTo>
                  <a:pt x="338233" y="5884"/>
                </a:lnTo>
                <a:lnTo>
                  <a:pt x="353685" y="8722"/>
                </a:lnTo>
                <a:lnTo>
                  <a:pt x="365672" y="14219"/>
                </a:lnTo>
                <a:lnTo>
                  <a:pt x="379914" y="17224"/>
                </a:lnTo>
                <a:lnTo>
                  <a:pt x="390588" y="22771"/>
                </a:lnTo>
                <a:lnTo>
                  <a:pt x="396795" y="24403"/>
                </a:lnTo>
                <a:lnTo>
                  <a:pt x="405269" y="30208"/>
                </a:lnTo>
                <a:lnTo>
                  <a:pt x="421680" y="44906"/>
                </a:lnTo>
                <a:lnTo>
                  <a:pt x="439944" y="62785"/>
                </a:lnTo>
                <a:lnTo>
                  <a:pt x="452413" y="80163"/>
                </a:lnTo>
                <a:lnTo>
                  <a:pt x="465940" y="91585"/>
                </a:lnTo>
                <a:lnTo>
                  <a:pt x="476403" y="106610"/>
                </a:lnTo>
                <a:lnTo>
                  <a:pt x="488472" y="126214"/>
                </a:lnTo>
                <a:lnTo>
                  <a:pt x="497155" y="138990"/>
                </a:lnTo>
                <a:lnTo>
                  <a:pt x="511483" y="165968"/>
                </a:lnTo>
                <a:lnTo>
                  <a:pt x="519107" y="182942"/>
                </a:lnTo>
                <a:lnTo>
                  <a:pt x="524707" y="205745"/>
                </a:lnTo>
                <a:lnTo>
                  <a:pt x="526968" y="211455"/>
                </a:lnTo>
                <a:lnTo>
                  <a:pt x="530151" y="233144"/>
                </a:lnTo>
                <a:lnTo>
                  <a:pt x="538070" y="260182"/>
                </a:lnTo>
                <a:lnTo>
                  <a:pt x="545082" y="282824"/>
                </a:lnTo>
                <a:lnTo>
                  <a:pt x="548536" y="302974"/>
                </a:lnTo>
                <a:lnTo>
                  <a:pt x="554216" y="325666"/>
                </a:lnTo>
                <a:lnTo>
                  <a:pt x="556323" y="345830"/>
                </a:lnTo>
                <a:lnTo>
                  <a:pt x="557899" y="368527"/>
                </a:lnTo>
                <a:lnTo>
                  <a:pt x="563023" y="388692"/>
                </a:lnTo>
                <a:lnTo>
                  <a:pt x="565917" y="411389"/>
                </a:lnTo>
                <a:lnTo>
                  <a:pt x="571431" y="431555"/>
                </a:lnTo>
                <a:lnTo>
                  <a:pt x="573488" y="454251"/>
                </a:lnTo>
                <a:lnTo>
                  <a:pt x="574097" y="474417"/>
                </a:lnTo>
                <a:lnTo>
                  <a:pt x="574354" y="604443"/>
                </a:lnTo>
                <a:lnTo>
                  <a:pt x="578905" y="627080"/>
                </a:lnTo>
                <a:lnTo>
                  <a:pt x="581735" y="647334"/>
                </a:lnTo>
                <a:lnTo>
                  <a:pt x="582574" y="669951"/>
                </a:lnTo>
                <a:lnTo>
                  <a:pt x="582895" y="708263"/>
                </a:lnTo>
                <a:lnTo>
                  <a:pt x="587468" y="730232"/>
                </a:lnTo>
                <a:lnTo>
                  <a:pt x="590703" y="756411"/>
                </a:lnTo>
                <a:lnTo>
                  <a:pt x="591394" y="781145"/>
                </a:lnTo>
                <a:lnTo>
                  <a:pt x="591489" y="807313"/>
                </a:lnTo>
                <a:lnTo>
                  <a:pt x="592446" y="810621"/>
                </a:lnTo>
                <a:lnTo>
                  <a:pt x="598879" y="821139"/>
                </a:lnTo>
                <a:lnTo>
                  <a:pt x="599542" y="824685"/>
                </a:lnTo>
                <a:lnTo>
                  <a:pt x="599967" y="830172"/>
                </a:lnTo>
                <a:lnTo>
                  <a:pt x="608640" y="840091"/>
                </a:lnTo>
                <a:lnTo>
                  <a:pt x="608644" y="8400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942"/>
          <p:cNvSpPr/>
          <p:nvPr/>
        </p:nvSpPr>
        <p:spPr>
          <a:xfrm>
            <a:off x="7863945" y="1388745"/>
            <a:ext cx="274215" cy="188560"/>
          </a:xfrm>
          <a:custGeom>
            <a:avLst/>
            <a:gdLst/>
            <a:ahLst/>
            <a:cxnLst/>
            <a:rect l="0" t="0" r="0" b="0"/>
            <a:pathLst>
              <a:path w="274215" h="188560">
                <a:moveTo>
                  <a:pt x="128482" y="42862"/>
                </a:moveTo>
                <a:lnTo>
                  <a:pt x="123931" y="42862"/>
                </a:lnTo>
                <a:lnTo>
                  <a:pt x="122590" y="41910"/>
                </a:lnTo>
                <a:lnTo>
                  <a:pt x="121697" y="40322"/>
                </a:lnTo>
                <a:lnTo>
                  <a:pt x="120263" y="35481"/>
                </a:lnTo>
                <a:lnTo>
                  <a:pt x="120014" y="30092"/>
                </a:lnTo>
                <a:lnTo>
                  <a:pt x="119931" y="25629"/>
                </a:lnTo>
                <a:lnTo>
                  <a:pt x="119919" y="21550"/>
                </a:lnTo>
                <a:lnTo>
                  <a:pt x="118963" y="19129"/>
                </a:lnTo>
                <a:lnTo>
                  <a:pt x="115362" y="13899"/>
                </a:lnTo>
                <a:lnTo>
                  <a:pt x="111180" y="8672"/>
                </a:lnTo>
                <a:lnTo>
                  <a:pt x="107140" y="4489"/>
                </a:lnTo>
                <a:lnTo>
                  <a:pt x="104729" y="2992"/>
                </a:lnTo>
                <a:lnTo>
                  <a:pt x="96556" y="591"/>
                </a:lnTo>
                <a:lnTo>
                  <a:pt x="95768" y="394"/>
                </a:lnTo>
                <a:lnTo>
                  <a:pt x="87659" y="77"/>
                </a:lnTo>
                <a:lnTo>
                  <a:pt x="56688" y="0"/>
                </a:lnTo>
                <a:lnTo>
                  <a:pt x="54902" y="952"/>
                </a:lnTo>
                <a:lnTo>
                  <a:pt x="53712" y="2540"/>
                </a:lnTo>
                <a:lnTo>
                  <a:pt x="52918" y="4551"/>
                </a:lnTo>
                <a:lnTo>
                  <a:pt x="49495" y="9325"/>
                </a:lnTo>
                <a:lnTo>
                  <a:pt x="44800" y="14622"/>
                </a:lnTo>
                <a:lnTo>
                  <a:pt x="39537" y="20151"/>
                </a:lnTo>
                <a:lnTo>
                  <a:pt x="31220" y="28619"/>
                </a:lnTo>
                <a:lnTo>
                  <a:pt x="28398" y="32414"/>
                </a:lnTo>
                <a:lnTo>
                  <a:pt x="25565" y="36849"/>
                </a:lnTo>
                <a:lnTo>
                  <a:pt x="22723" y="41711"/>
                </a:lnTo>
                <a:lnTo>
                  <a:pt x="20829" y="45905"/>
                </a:lnTo>
                <a:lnTo>
                  <a:pt x="19566" y="49653"/>
                </a:lnTo>
                <a:lnTo>
                  <a:pt x="18725" y="53104"/>
                </a:lnTo>
                <a:lnTo>
                  <a:pt x="17210" y="56358"/>
                </a:lnTo>
                <a:lnTo>
                  <a:pt x="15248" y="59479"/>
                </a:lnTo>
                <a:lnTo>
                  <a:pt x="12988" y="62513"/>
                </a:lnTo>
                <a:lnTo>
                  <a:pt x="11481" y="66440"/>
                </a:lnTo>
                <a:lnTo>
                  <a:pt x="10476" y="70963"/>
                </a:lnTo>
                <a:lnTo>
                  <a:pt x="9806" y="75884"/>
                </a:lnTo>
                <a:lnTo>
                  <a:pt x="9360" y="80116"/>
                </a:lnTo>
                <a:lnTo>
                  <a:pt x="9062" y="83891"/>
                </a:lnTo>
                <a:lnTo>
                  <a:pt x="8864" y="87360"/>
                </a:lnTo>
                <a:lnTo>
                  <a:pt x="8644" y="96294"/>
                </a:lnTo>
                <a:lnTo>
                  <a:pt x="8586" y="101343"/>
                </a:lnTo>
                <a:lnTo>
                  <a:pt x="7593" y="105662"/>
                </a:lnTo>
                <a:lnTo>
                  <a:pt x="5980" y="109494"/>
                </a:lnTo>
                <a:lnTo>
                  <a:pt x="3952" y="113001"/>
                </a:lnTo>
                <a:lnTo>
                  <a:pt x="2600" y="117243"/>
                </a:lnTo>
                <a:lnTo>
                  <a:pt x="1698" y="121977"/>
                </a:lnTo>
                <a:lnTo>
                  <a:pt x="1097" y="127038"/>
                </a:lnTo>
                <a:lnTo>
                  <a:pt x="696" y="131364"/>
                </a:lnTo>
                <a:lnTo>
                  <a:pt x="430" y="135201"/>
                </a:lnTo>
                <a:lnTo>
                  <a:pt x="250" y="138711"/>
                </a:lnTo>
                <a:lnTo>
                  <a:pt x="53" y="145152"/>
                </a:lnTo>
                <a:lnTo>
                  <a:pt x="0" y="148203"/>
                </a:lnTo>
                <a:lnTo>
                  <a:pt x="917" y="152142"/>
                </a:lnTo>
                <a:lnTo>
                  <a:pt x="2481" y="156673"/>
                </a:lnTo>
                <a:lnTo>
                  <a:pt x="4477" y="161598"/>
                </a:lnTo>
                <a:lnTo>
                  <a:pt x="5807" y="165835"/>
                </a:lnTo>
                <a:lnTo>
                  <a:pt x="6693" y="169611"/>
                </a:lnTo>
                <a:lnTo>
                  <a:pt x="8117" y="177966"/>
                </a:lnTo>
                <a:lnTo>
                  <a:pt x="10852" y="181648"/>
                </a:lnTo>
                <a:lnTo>
                  <a:pt x="12915" y="183964"/>
                </a:lnTo>
                <a:lnTo>
                  <a:pt x="15242" y="185507"/>
                </a:lnTo>
                <a:lnTo>
                  <a:pt x="20369" y="187222"/>
                </a:lnTo>
                <a:lnTo>
                  <a:pt x="28361" y="187985"/>
                </a:lnTo>
                <a:lnTo>
                  <a:pt x="37311" y="188323"/>
                </a:lnTo>
                <a:lnTo>
                  <a:pt x="47706" y="188514"/>
                </a:lnTo>
                <a:lnTo>
                  <a:pt x="53846" y="188559"/>
                </a:lnTo>
                <a:lnTo>
                  <a:pt x="62291" y="186039"/>
                </a:lnTo>
                <a:lnTo>
                  <a:pt x="67209" y="184033"/>
                </a:lnTo>
                <a:lnTo>
                  <a:pt x="75215" y="179265"/>
                </a:lnTo>
                <a:lnTo>
                  <a:pt x="81948" y="173970"/>
                </a:lnTo>
                <a:lnTo>
                  <a:pt x="88116" y="168442"/>
                </a:lnTo>
                <a:lnTo>
                  <a:pt x="90140" y="165635"/>
                </a:lnTo>
                <a:lnTo>
                  <a:pt x="92391" y="159975"/>
                </a:lnTo>
                <a:lnTo>
                  <a:pt x="94897" y="157132"/>
                </a:lnTo>
                <a:lnTo>
                  <a:pt x="102760" y="151434"/>
                </a:lnTo>
                <a:lnTo>
                  <a:pt x="106572" y="147628"/>
                </a:lnTo>
                <a:lnTo>
                  <a:pt x="110065" y="143186"/>
                </a:lnTo>
                <a:lnTo>
                  <a:pt x="113347" y="138320"/>
                </a:lnTo>
                <a:lnTo>
                  <a:pt x="116487" y="134123"/>
                </a:lnTo>
                <a:lnTo>
                  <a:pt x="119533" y="130373"/>
                </a:lnTo>
                <a:lnTo>
                  <a:pt x="122516" y="126920"/>
                </a:lnTo>
                <a:lnTo>
                  <a:pt x="124504" y="122713"/>
                </a:lnTo>
                <a:lnTo>
                  <a:pt x="125830" y="118004"/>
                </a:lnTo>
                <a:lnTo>
                  <a:pt x="126715" y="112959"/>
                </a:lnTo>
                <a:lnTo>
                  <a:pt x="127304" y="108643"/>
                </a:lnTo>
                <a:lnTo>
                  <a:pt x="127696" y="104814"/>
                </a:lnTo>
                <a:lnTo>
                  <a:pt x="127957" y="101308"/>
                </a:lnTo>
                <a:lnTo>
                  <a:pt x="128133" y="97066"/>
                </a:lnTo>
                <a:lnTo>
                  <a:pt x="128378" y="82947"/>
                </a:lnTo>
                <a:lnTo>
                  <a:pt x="128481" y="40392"/>
                </a:lnTo>
                <a:lnTo>
                  <a:pt x="127529" y="38358"/>
                </a:lnTo>
                <a:lnTo>
                  <a:pt x="125941" y="37001"/>
                </a:lnTo>
                <a:lnTo>
                  <a:pt x="123931" y="36098"/>
                </a:lnTo>
                <a:lnTo>
                  <a:pt x="122590" y="34542"/>
                </a:lnTo>
                <a:lnTo>
                  <a:pt x="121697" y="32553"/>
                </a:lnTo>
                <a:lnTo>
                  <a:pt x="119931" y="25796"/>
                </a:lnTo>
                <a:lnTo>
                  <a:pt x="119919" y="25752"/>
                </a:lnTo>
                <a:lnTo>
                  <a:pt x="119913" y="30278"/>
                </a:lnTo>
                <a:lnTo>
                  <a:pt x="120864" y="31615"/>
                </a:lnTo>
                <a:lnTo>
                  <a:pt x="122452" y="32507"/>
                </a:lnTo>
                <a:lnTo>
                  <a:pt x="124461" y="33101"/>
                </a:lnTo>
                <a:lnTo>
                  <a:pt x="125801" y="34450"/>
                </a:lnTo>
                <a:lnTo>
                  <a:pt x="126695" y="36301"/>
                </a:lnTo>
                <a:lnTo>
                  <a:pt x="127292" y="38488"/>
                </a:lnTo>
                <a:lnTo>
                  <a:pt x="127688" y="41851"/>
                </a:lnTo>
                <a:lnTo>
                  <a:pt x="127953" y="45998"/>
                </a:lnTo>
                <a:lnTo>
                  <a:pt x="128247" y="54733"/>
                </a:lnTo>
                <a:lnTo>
                  <a:pt x="128412" y="65959"/>
                </a:lnTo>
                <a:lnTo>
                  <a:pt x="128450" y="75670"/>
                </a:lnTo>
                <a:lnTo>
                  <a:pt x="129415" y="79974"/>
                </a:lnTo>
                <a:lnTo>
                  <a:pt x="131008" y="83796"/>
                </a:lnTo>
                <a:lnTo>
                  <a:pt x="133024" y="87296"/>
                </a:lnTo>
                <a:lnTo>
                  <a:pt x="134367" y="91535"/>
                </a:lnTo>
                <a:lnTo>
                  <a:pt x="135263" y="96266"/>
                </a:lnTo>
                <a:lnTo>
                  <a:pt x="135861" y="101324"/>
                </a:lnTo>
                <a:lnTo>
                  <a:pt x="137210" y="105649"/>
                </a:lnTo>
                <a:lnTo>
                  <a:pt x="139064" y="109485"/>
                </a:lnTo>
                <a:lnTo>
                  <a:pt x="141252" y="112995"/>
                </a:lnTo>
                <a:lnTo>
                  <a:pt x="142711" y="117240"/>
                </a:lnTo>
                <a:lnTo>
                  <a:pt x="143683" y="121975"/>
                </a:lnTo>
                <a:lnTo>
                  <a:pt x="144331" y="127036"/>
                </a:lnTo>
                <a:lnTo>
                  <a:pt x="145715" y="131363"/>
                </a:lnTo>
                <a:lnTo>
                  <a:pt x="147591" y="135200"/>
                </a:lnTo>
                <a:lnTo>
                  <a:pt x="149794" y="138711"/>
                </a:lnTo>
                <a:lnTo>
                  <a:pt x="152214" y="142004"/>
                </a:lnTo>
                <a:lnTo>
                  <a:pt x="154781" y="145151"/>
                </a:lnTo>
                <a:lnTo>
                  <a:pt x="157446" y="148203"/>
                </a:lnTo>
                <a:lnTo>
                  <a:pt x="161126" y="151189"/>
                </a:lnTo>
                <a:lnTo>
                  <a:pt x="165485" y="154133"/>
                </a:lnTo>
                <a:lnTo>
                  <a:pt x="170295" y="157047"/>
                </a:lnTo>
                <a:lnTo>
                  <a:pt x="178181" y="160286"/>
                </a:lnTo>
                <a:lnTo>
                  <a:pt x="181616" y="161150"/>
                </a:lnTo>
                <a:lnTo>
                  <a:pt x="187975" y="164649"/>
                </a:lnTo>
                <a:lnTo>
                  <a:pt x="191004" y="166916"/>
                </a:lnTo>
                <a:lnTo>
                  <a:pt x="196909" y="169435"/>
                </a:lnTo>
                <a:lnTo>
                  <a:pt x="199818" y="170106"/>
                </a:lnTo>
                <a:lnTo>
                  <a:pt x="205590" y="173392"/>
                </a:lnTo>
                <a:lnTo>
                  <a:pt x="208462" y="175602"/>
                </a:lnTo>
                <a:lnTo>
                  <a:pt x="214193" y="178058"/>
                </a:lnTo>
                <a:lnTo>
                  <a:pt x="219916" y="179149"/>
                </a:lnTo>
                <a:lnTo>
                  <a:pt x="225634" y="179634"/>
                </a:lnTo>
                <a:lnTo>
                  <a:pt x="228493" y="178811"/>
                </a:lnTo>
                <a:lnTo>
                  <a:pt x="234209" y="175356"/>
                </a:lnTo>
                <a:lnTo>
                  <a:pt x="239924" y="173186"/>
                </a:lnTo>
                <a:lnTo>
                  <a:pt x="245639" y="172221"/>
                </a:lnTo>
                <a:lnTo>
                  <a:pt x="251355" y="171792"/>
                </a:lnTo>
                <a:lnTo>
                  <a:pt x="254212" y="170726"/>
                </a:lnTo>
                <a:lnTo>
                  <a:pt x="261832" y="165626"/>
                </a:lnTo>
                <a:lnTo>
                  <a:pt x="267429" y="160880"/>
                </a:lnTo>
                <a:lnTo>
                  <a:pt x="274214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943"/>
          <p:cNvSpPr/>
          <p:nvPr/>
        </p:nvSpPr>
        <p:spPr>
          <a:xfrm>
            <a:off x="8155306" y="1397317"/>
            <a:ext cx="214312" cy="154306"/>
          </a:xfrm>
          <a:custGeom>
            <a:avLst/>
            <a:gdLst/>
            <a:ahLst/>
            <a:cxnLst/>
            <a:rect l="0" t="0" r="0" b="0"/>
            <a:pathLst>
              <a:path w="214312" h="154306">
                <a:moveTo>
                  <a:pt x="162876" y="0"/>
                </a:moveTo>
                <a:lnTo>
                  <a:pt x="154306" y="0"/>
                </a:lnTo>
                <a:lnTo>
                  <a:pt x="149753" y="4551"/>
                </a:lnTo>
                <a:lnTo>
                  <a:pt x="147461" y="5891"/>
                </a:lnTo>
                <a:lnTo>
                  <a:pt x="142372" y="7381"/>
                </a:lnTo>
                <a:lnTo>
                  <a:pt x="136935" y="10583"/>
                </a:lnTo>
                <a:lnTo>
                  <a:pt x="131344" y="15181"/>
                </a:lnTo>
                <a:lnTo>
                  <a:pt x="128520" y="17741"/>
                </a:lnTo>
                <a:lnTo>
                  <a:pt x="125684" y="20400"/>
                </a:lnTo>
                <a:lnTo>
                  <a:pt x="121889" y="22172"/>
                </a:lnTo>
                <a:lnTo>
                  <a:pt x="117454" y="23354"/>
                </a:lnTo>
                <a:lnTo>
                  <a:pt x="112592" y="24142"/>
                </a:lnTo>
                <a:lnTo>
                  <a:pt x="107446" y="25620"/>
                </a:lnTo>
                <a:lnTo>
                  <a:pt x="102110" y="27557"/>
                </a:lnTo>
                <a:lnTo>
                  <a:pt x="96649" y="29802"/>
                </a:lnTo>
                <a:lnTo>
                  <a:pt x="92054" y="32250"/>
                </a:lnTo>
                <a:lnTo>
                  <a:pt x="88039" y="34835"/>
                </a:lnTo>
                <a:lnTo>
                  <a:pt x="84409" y="37511"/>
                </a:lnTo>
                <a:lnTo>
                  <a:pt x="77837" y="40484"/>
                </a:lnTo>
                <a:lnTo>
                  <a:pt x="74752" y="41277"/>
                </a:lnTo>
                <a:lnTo>
                  <a:pt x="68782" y="44698"/>
                </a:lnTo>
                <a:lnTo>
                  <a:pt x="65857" y="46944"/>
                </a:lnTo>
                <a:lnTo>
                  <a:pt x="60066" y="49439"/>
                </a:lnTo>
                <a:lnTo>
                  <a:pt x="57189" y="50104"/>
                </a:lnTo>
                <a:lnTo>
                  <a:pt x="51451" y="53384"/>
                </a:lnTo>
                <a:lnTo>
                  <a:pt x="44774" y="58016"/>
                </a:lnTo>
                <a:lnTo>
                  <a:pt x="40327" y="60585"/>
                </a:lnTo>
                <a:lnTo>
                  <a:pt x="35456" y="63250"/>
                </a:lnTo>
                <a:lnTo>
                  <a:pt x="31257" y="65027"/>
                </a:lnTo>
                <a:lnTo>
                  <a:pt x="27506" y="66211"/>
                </a:lnTo>
                <a:lnTo>
                  <a:pt x="24051" y="67001"/>
                </a:lnTo>
                <a:lnTo>
                  <a:pt x="17674" y="70418"/>
                </a:lnTo>
                <a:lnTo>
                  <a:pt x="10369" y="75822"/>
                </a:lnTo>
                <a:lnTo>
                  <a:pt x="6831" y="76561"/>
                </a:lnTo>
                <a:lnTo>
                  <a:pt x="9" y="77152"/>
                </a:lnTo>
                <a:lnTo>
                  <a:pt x="0" y="85372"/>
                </a:lnTo>
                <a:lnTo>
                  <a:pt x="4550" y="90171"/>
                </a:lnTo>
                <a:lnTo>
                  <a:pt x="6843" y="91547"/>
                </a:lnTo>
                <a:lnTo>
                  <a:pt x="11930" y="93075"/>
                </a:lnTo>
                <a:lnTo>
                  <a:pt x="17367" y="93754"/>
                </a:lnTo>
                <a:lnTo>
                  <a:pt x="20150" y="93935"/>
                </a:lnTo>
                <a:lnTo>
                  <a:pt x="22958" y="95009"/>
                </a:lnTo>
                <a:lnTo>
                  <a:pt x="28618" y="98741"/>
                </a:lnTo>
                <a:lnTo>
                  <a:pt x="34308" y="101035"/>
                </a:lnTo>
                <a:lnTo>
                  <a:pt x="40965" y="102054"/>
                </a:lnTo>
                <a:lnTo>
                  <a:pt x="45407" y="102326"/>
                </a:lnTo>
                <a:lnTo>
                  <a:pt x="50273" y="102508"/>
                </a:lnTo>
                <a:lnTo>
                  <a:pt x="54471" y="103581"/>
                </a:lnTo>
                <a:lnTo>
                  <a:pt x="58221" y="105249"/>
                </a:lnTo>
                <a:lnTo>
                  <a:pt x="61673" y="107314"/>
                </a:lnTo>
                <a:lnTo>
                  <a:pt x="68049" y="109607"/>
                </a:lnTo>
                <a:lnTo>
                  <a:pt x="71084" y="110219"/>
                </a:lnTo>
                <a:lnTo>
                  <a:pt x="75011" y="111579"/>
                </a:lnTo>
                <a:lnTo>
                  <a:pt x="79535" y="113439"/>
                </a:lnTo>
                <a:lnTo>
                  <a:pt x="84455" y="115631"/>
                </a:lnTo>
                <a:lnTo>
                  <a:pt x="88688" y="117092"/>
                </a:lnTo>
                <a:lnTo>
                  <a:pt x="92463" y="118067"/>
                </a:lnTo>
                <a:lnTo>
                  <a:pt x="95932" y="118716"/>
                </a:lnTo>
                <a:lnTo>
                  <a:pt x="102325" y="121978"/>
                </a:lnTo>
                <a:lnTo>
                  <a:pt x="105364" y="124181"/>
                </a:lnTo>
                <a:lnTo>
                  <a:pt x="109294" y="125650"/>
                </a:lnTo>
                <a:lnTo>
                  <a:pt x="113821" y="126629"/>
                </a:lnTo>
                <a:lnTo>
                  <a:pt x="118742" y="127282"/>
                </a:lnTo>
                <a:lnTo>
                  <a:pt x="122976" y="128670"/>
                </a:lnTo>
                <a:lnTo>
                  <a:pt x="126752" y="130547"/>
                </a:lnTo>
                <a:lnTo>
                  <a:pt x="130220" y="132752"/>
                </a:lnTo>
                <a:lnTo>
                  <a:pt x="134438" y="134221"/>
                </a:lnTo>
                <a:lnTo>
                  <a:pt x="139155" y="135201"/>
                </a:lnTo>
                <a:lnTo>
                  <a:pt x="144204" y="135854"/>
                </a:lnTo>
                <a:lnTo>
                  <a:pt x="148523" y="137242"/>
                </a:lnTo>
                <a:lnTo>
                  <a:pt x="152355" y="139120"/>
                </a:lnTo>
                <a:lnTo>
                  <a:pt x="155861" y="141324"/>
                </a:lnTo>
                <a:lnTo>
                  <a:pt x="162298" y="143773"/>
                </a:lnTo>
                <a:lnTo>
                  <a:pt x="165348" y="144426"/>
                </a:lnTo>
                <a:lnTo>
                  <a:pt x="169287" y="144862"/>
                </a:lnTo>
                <a:lnTo>
                  <a:pt x="173818" y="145152"/>
                </a:lnTo>
                <a:lnTo>
                  <a:pt x="185675" y="145618"/>
                </a:lnTo>
                <a:lnTo>
                  <a:pt x="192279" y="145699"/>
                </a:lnTo>
                <a:lnTo>
                  <a:pt x="194861" y="146662"/>
                </a:lnTo>
                <a:lnTo>
                  <a:pt x="200269" y="150273"/>
                </a:lnTo>
                <a:lnTo>
                  <a:pt x="205258" y="153951"/>
                </a:lnTo>
                <a:lnTo>
                  <a:pt x="211535" y="154235"/>
                </a:lnTo>
                <a:lnTo>
                  <a:pt x="214311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944"/>
          <p:cNvSpPr/>
          <p:nvPr/>
        </p:nvSpPr>
        <p:spPr>
          <a:xfrm>
            <a:off x="8429733" y="1380528"/>
            <a:ext cx="187177" cy="171054"/>
          </a:xfrm>
          <a:custGeom>
            <a:avLst/>
            <a:gdLst/>
            <a:ahLst/>
            <a:cxnLst/>
            <a:rect l="0" t="0" r="0" b="0"/>
            <a:pathLst>
              <a:path w="187177" h="171054">
                <a:moveTo>
                  <a:pt x="68472" y="16789"/>
                </a:moveTo>
                <a:lnTo>
                  <a:pt x="68472" y="8321"/>
                </a:lnTo>
                <a:lnTo>
                  <a:pt x="63921" y="3697"/>
                </a:lnTo>
                <a:lnTo>
                  <a:pt x="61628" y="2346"/>
                </a:lnTo>
                <a:lnTo>
                  <a:pt x="56540" y="845"/>
                </a:lnTo>
                <a:lnTo>
                  <a:pt x="52871" y="0"/>
                </a:lnTo>
                <a:lnTo>
                  <a:pt x="52357" y="834"/>
                </a:lnTo>
                <a:lnTo>
                  <a:pt x="51784" y="4300"/>
                </a:lnTo>
                <a:lnTo>
                  <a:pt x="50679" y="5606"/>
                </a:lnTo>
                <a:lnTo>
                  <a:pt x="48990" y="6476"/>
                </a:lnTo>
                <a:lnTo>
                  <a:pt x="43986" y="7873"/>
                </a:lnTo>
                <a:lnTo>
                  <a:pt x="43576" y="8940"/>
                </a:lnTo>
                <a:lnTo>
                  <a:pt x="42998" y="14040"/>
                </a:lnTo>
                <a:lnTo>
                  <a:pt x="42863" y="15567"/>
                </a:lnTo>
                <a:lnTo>
                  <a:pt x="41874" y="17880"/>
                </a:lnTo>
                <a:lnTo>
                  <a:pt x="38236" y="25529"/>
                </a:lnTo>
                <a:lnTo>
                  <a:pt x="36885" y="29283"/>
                </a:lnTo>
                <a:lnTo>
                  <a:pt x="35984" y="32738"/>
                </a:lnTo>
                <a:lnTo>
                  <a:pt x="35383" y="35994"/>
                </a:lnTo>
                <a:lnTo>
                  <a:pt x="33078" y="39118"/>
                </a:lnTo>
                <a:lnTo>
                  <a:pt x="29635" y="42152"/>
                </a:lnTo>
                <a:lnTo>
                  <a:pt x="25436" y="45128"/>
                </a:lnTo>
                <a:lnTo>
                  <a:pt x="21684" y="47112"/>
                </a:lnTo>
                <a:lnTo>
                  <a:pt x="18229" y="48434"/>
                </a:lnTo>
                <a:lnTo>
                  <a:pt x="14975" y="49316"/>
                </a:lnTo>
                <a:lnTo>
                  <a:pt x="12805" y="50856"/>
                </a:lnTo>
                <a:lnTo>
                  <a:pt x="11357" y="52835"/>
                </a:lnTo>
                <a:lnTo>
                  <a:pt x="10394" y="55107"/>
                </a:lnTo>
                <a:lnTo>
                  <a:pt x="9750" y="58527"/>
                </a:lnTo>
                <a:lnTo>
                  <a:pt x="9321" y="62712"/>
                </a:lnTo>
                <a:lnTo>
                  <a:pt x="9035" y="67407"/>
                </a:lnTo>
                <a:lnTo>
                  <a:pt x="7893" y="71489"/>
                </a:lnTo>
                <a:lnTo>
                  <a:pt x="6179" y="75163"/>
                </a:lnTo>
                <a:lnTo>
                  <a:pt x="4083" y="78565"/>
                </a:lnTo>
                <a:lnTo>
                  <a:pt x="2686" y="81786"/>
                </a:lnTo>
                <a:lnTo>
                  <a:pt x="1754" y="84885"/>
                </a:lnTo>
                <a:lnTo>
                  <a:pt x="1134" y="87904"/>
                </a:lnTo>
                <a:lnTo>
                  <a:pt x="719" y="90869"/>
                </a:lnTo>
                <a:lnTo>
                  <a:pt x="444" y="93798"/>
                </a:lnTo>
                <a:lnTo>
                  <a:pt x="260" y="96704"/>
                </a:lnTo>
                <a:lnTo>
                  <a:pt x="56" y="102471"/>
                </a:lnTo>
                <a:lnTo>
                  <a:pt x="0" y="105343"/>
                </a:lnTo>
                <a:lnTo>
                  <a:pt x="917" y="108210"/>
                </a:lnTo>
                <a:lnTo>
                  <a:pt x="2480" y="111074"/>
                </a:lnTo>
                <a:lnTo>
                  <a:pt x="4475" y="113936"/>
                </a:lnTo>
                <a:lnTo>
                  <a:pt x="5805" y="116796"/>
                </a:lnTo>
                <a:lnTo>
                  <a:pt x="6691" y="119655"/>
                </a:lnTo>
                <a:lnTo>
                  <a:pt x="7283" y="122514"/>
                </a:lnTo>
                <a:lnTo>
                  <a:pt x="7676" y="125372"/>
                </a:lnTo>
                <a:lnTo>
                  <a:pt x="7939" y="128230"/>
                </a:lnTo>
                <a:lnTo>
                  <a:pt x="8113" y="131088"/>
                </a:lnTo>
                <a:lnTo>
                  <a:pt x="9183" y="133946"/>
                </a:lnTo>
                <a:lnTo>
                  <a:pt x="10849" y="136804"/>
                </a:lnTo>
                <a:lnTo>
                  <a:pt x="12912" y="139661"/>
                </a:lnTo>
                <a:lnTo>
                  <a:pt x="14287" y="142519"/>
                </a:lnTo>
                <a:lnTo>
                  <a:pt x="15203" y="145376"/>
                </a:lnTo>
                <a:lnTo>
                  <a:pt x="15815" y="148234"/>
                </a:lnTo>
                <a:lnTo>
                  <a:pt x="17175" y="150139"/>
                </a:lnTo>
                <a:lnTo>
                  <a:pt x="19033" y="151409"/>
                </a:lnTo>
                <a:lnTo>
                  <a:pt x="21226" y="152256"/>
                </a:lnTo>
                <a:lnTo>
                  <a:pt x="26202" y="155736"/>
                </a:lnTo>
                <a:lnTo>
                  <a:pt x="31587" y="160458"/>
                </a:lnTo>
                <a:lnTo>
                  <a:pt x="37157" y="165732"/>
                </a:lnTo>
                <a:lnTo>
                  <a:pt x="39974" y="167519"/>
                </a:lnTo>
                <a:lnTo>
                  <a:pt x="45646" y="169505"/>
                </a:lnTo>
                <a:lnTo>
                  <a:pt x="51343" y="170388"/>
                </a:lnTo>
                <a:lnTo>
                  <a:pt x="57048" y="170780"/>
                </a:lnTo>
                <a:lnTo>
                  <a:pt x="62760" y="170955"/>
                </a:lnTo>
                <a:lnTo>
                  <a:pt x="71331" y="171053"/>
                </a:lnTo>
                <a:lnTo>
                  <a:pt x="74187" y="170114"/>
                </a:lnTo>
                <a:lnTo>
                  <a:pt x="79902" y="166531"/>
                </a:lnTo>
                <a:lnTo>
                  <a:pt x="83712" y="165195"/>
                </a:lnTo>
                <a:lnTo>
                  <a:pt x="88157" y="164303"/>
                </a:lnTo>
                <a:lnTo>
                  <a:pt x="93025" y="163710"/>
                </a:lnTo>
                <a:lnTo>
                  <a:pt x="97223" y="162361"/>
                </a:lnTo>
                <a:lnTo>
                  <a:pt x="100974" y="160510"/>
                </a:lnTo>
                <a:lnTo>
                  <a:pt x="104428" y="158323"/>
                </a:lnTo>
                <a:lnTo>
                  <a:pt x="107682" y="156865"/>
                </a:lnTo>
                <a:lnTo>
                  <a:pt x="110805" y="155893"/>
                </a:lnTo>
                <a:lnTo>
                  <a:pt x="113840" y="155245"/>
                </a:lnTo>
                <a:lnTo>
                  <a:pt x="116815" y="153860"/>
                </a:lnTo>
                <a:lnTo>
                  <a:pt x="122660" y="149782"/>
                </a:lnTo>
                <a:lnTo>
                  <a:pt x="128433" y="144795"/>
                </a:lnTo>
                <a:lnTo>
                  <a:pt x="131305" y="142131"/>
                </a:lnTo>
                <a:lnTo>
                  <a:pt x="135126" y="139403"/>
                </a:lnTo>
                <a:lnTo>
                  <a:pt x="139578" y="136632"/>
                </a:lnTo>
                <a:lnTo>
                  <a:pt x="144451" y="133832"/>
                </a:lnTo>
                <a:lnTo>
                  <a:pt x="148651" y="131012"/>
                </a:lnTo>
                <a:lnTo>
                  <a:pt x="152405" y="128180"/>
                </a:lnTo>
                <a:lnTo>
                  <a:pt x="155859" y="125340"/>
                </a:lnTo>
                <a:lnTo>
                  <a:pt x="159116" y="122494"/>
                </a:lnTo>
                <a:lnTo>
                  <a:pt x="162238" y="119644"/>
                </a:lnTo>
                <a:lnTo>
                  <a:pt x="169544" y="112777"/>
                </a:lnTo>
                <a:lnTo>
                  <a:pt x="175359" y="107037"/>
                </a:lnTo>
                <a:lnTo>
                  <a:pt x="176878" y="104577"/>
                </a:lnTo>
                <a:lnTo>
                  <a:pt x="178565" y="99303"/>
                </a:lnTo>
                <a:lnTo>
                  <a:pt x="179967" y="96564"/>
                </a:lnTo>
                <a:lnTo>
                  <a:pt x="181854" y="93785"/>
                </a:lnTo>
                <a:lnTo>
                  <a:pt x="184066" y="90979"/>
                </a:lnTo>
                <a:lnTo>
                  <a:pt x="185539" y="88157"/>
                </a:lnTo>
                <a:lnTo>
                  <a:pt x="186521" y="85323"/>
                </a:lnTo>
                <a:lnTo>
                  <a:pt x="187176" y="82481"/>
                </a:lnTo>
                <a:lnTo>
                  <a:pt x="186661" y="79633"/>
                </a:lnTo>
                <a:lnTo>
                  <a:pt x="185364" y="76783"/>
                </a:lnTo>
                <a:lnTo>
                  <a:pt x="183547" y="73930"/>
                </a:lnTo>
                <a:lnTo>
                  <a:pt x="182337" y="71075"/>
                </a:lnTo>
                <a:lnTo>
                  <a:pt x="181528" y="68220"/>
                </a:lnTo>
                <a:lnTo>
                  <a:pt x="180233" y="61344"/>
                </a:lnTo>
                <a:lnTo>
                  <a:pt x="177516" y="57864"/>
                </a:lnTo>
                <a:lnTo>
                  <a:pt x="175458" y="55602"/>
                </a:lnTo>
                <a:lnTo>
                  <a:pt x="174086" y="53142"/>
                </a:lnTo>
                <a:lnTo>
                  <a:pt x="172562" y="47868"/>
                </a:lnTo>
                <a:lnTo>
                  <a:pt x="171703" y="44095"/>
                </a:lnTo>
                <a:lnTo>
                  <a:pt x="166422" y="40673"/>
                </a:lnTo>
                <a:lnTo>
                  <a:pt x="156611" y="35265"/>
                </a:lnTo>
                <a:lnTo>
                  <a:pt x="152729" y="34526"/>
                </a:lnTo>
                <a:lnTo>
                  <a:pt x="150361" y="34328"/>
                </a:lnTo>
                <a:lnTo>
                  <a:pt x="146876" y="34197"/>
                </a:lnTo>
                <a:lnTo>
                  <a:pt x="130138" y="33986"/>
                </a:lnTo>
                <a:lnTo>
                  <a:pt x="74220" y="33934"/>
                </a:lnTo>
                <a:lnTo>
                  <a:pt x="70399" y="34887"/>
                </a:lnTo>
                <a:lnTo>
                  <a:pt x="65946" y="36474"/>
                </a:lnTo>
                <a:lnTo>
                  <a:pt x="61073" y="38485"/>
                </a:lnTo>
                <a:lnTo>
                  <a:pt x="56872" y="39825"/>
                </a:lnTo>
                <a:lnTo>
                  <a:pt x="53118" y="40719"/>
                </a:lnTo>
                <a:lnTo>
                  <a:pt x="44801" y="42153"/>
                </a:lnTo>
                <a:lnTo>
                  <a:pt x="44118" y="43224"/>
                </a:lnTo>
                <a:lnTo>
                  <a:pt x="43158" y="48328"/>
                </a:lnTo>
                <a:lnTo>
                  <a:pt x="42754" y="510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945"/>
          <p:cNvSpPr/>
          <p:nvPr/>
        </p:nvSpPr>
        <p:spPr>
          <a:xfrm>
            <a:off x="5998768" y="1371613"/>
            <a:ext cx="106014" cy="85702"/>
          </a:xfrm>
          <a:custGeom>
            <a:avLst/>
            <a:gdLst/>
            <a:ahLst/>
            <a:cxnLst/>
            <a:rect l="0" t="0" r="0" b="0"/>
            <a:pathLst>
              <a:path w="106014" h="85702">
                <a:moveTo>
                  <a:pt x="73419" y="42849"/>
                </a:moveTo>
                <a:lnTo>
                  <a:pt x="68869" y="42849"/>
                </a:lnTo>
                <a:lnTo>
                  <a:pt x="66575" y="41897"/>
                </a:lnTo>
                <a:lnTo>
                  <a:pt x="64094" y="40309"/>
                </a:lnTo>
                <a:lnTo>
                  <a:pt x="56410" y="34381"/>
                </a:lnTo>
                <a:lnTo>
                  <a:pt x="53795" y="34323"/>
                </a:lnTo>
                <a:lnTo>
                  <a:pt x="43182" y="34277"/>
                </a:lnTo>
                <a:lnTo>
                  <a:pt x="41831" y="35229"/>
                </a:lnTo>
                <a:lnTo>
                  <a:pt x="40930" y="36817"/>
                </a:lnTo>
                <a:lnTo>
                  <a:pt x="39485" y="41658"/>
                </a:lnTo>
                <a:lnTo>
                  <a:pt x="38414" y="43007"/>
                </a:lnTo>
                <a:lnTo>
                  <a:pt x="36747" y="44860"/>
                </a:lnTo>
                <a:lnTo>
                  <a:pt x="31779" y="50125"/>
                </a:lnTo>
                <a:lnTo>
                  <a:pt x="31372" y="51510"/>
                </a:lnTo>
                <a:lnTo>
                  <a:pt x="31100" y="53385"/>
                </a:lnTo>
                <a:lnTo>
                  <a:pt x="30664" y="58689"/>
                </a:lnTo>
                <a:lnTo>
                  <a:pt x="30604" y="61954"/>
                </a:lnTo>
                <a:lnTo>
                  <a:pt x="30557" y="81303"/>
                </a:lnTo>
                <a:lnTo>
                  <a:pt x="31509" y="82772"/>
                </a:lnTo>
                <a:lnTo>
                  <a:pt x="33097" y="83752"/>
                </a:lnTo>
                <a:lnTo>
                  <a:pt x="37937" y="85325"/>
                </a:lnTo>
                <a:lnTo>
                  <a:pt x="41140" y="85540"/>
                </a:lnTo>
                <a:lnTo>
                  <a:pt x="45738" y="85635"/>
                </a:lnTo>
                <a:lnTo>
                  <a:pt x="59250" y="85701"/>
                </a:lnTo>
                <a:lnTo>
                  <a:pt x="61115" y="84752"/>
                </a:lnTo>
                <a:lnTo>
                  <a:pt x="62359" y="83167"/>
                </a:lnTo>
                <a:lnTo>
                  <a:pt x="63188" y="81158"/>
                </a:lnTo>
                <a:lnTo>
                  <a:pt x="64693" y="79818"/>
                </a:lnTo>
                <a:lnTo>
                  <a:pt x="66650" y="78925"/>
                </a:lnTo>
                <a:lnTo>
                  <a:pt x="68906" y="78330"/>
                </a:lnTo>
                <a:lnTo>
                  <a:pt x="70410" y="76980"/>
                </a:lnTo>
                <a:lnTo>
                  <a:pt x="71413" y="75128"/>
                </a:lnTo>
                <a:lnTo>
                  <a:pt x="72082" y="72941"/>
                </a:lnTo>
                <a:lnTo>
                  <a:pt x="73480" y="71483"/>
                </a:lnTo>
                <a:lnTo>
                  <a:pt x="75365" y="70511"/>
                </a:lnTo>
                <a:lnTo>
                  <a:pt x="77574" y="69863"/>
                </a:lnTo>
                <a:lnTo>
                  <a:pt x="79046" y="68478"/>
                </a:lnTo>
                <a:lnTo>
                  <a:pt x="80028" y="66603"/>
                </a:lnTo>
                <a:lnTo>
                  <a:pt x="81876" y="60381"/>
                </a:lnTo>
                <a:lnTo>
                  <a:pt x="80962" y="59299"/>
                </a:lnTo>
                <a:lnTo>
                  <a:pt x="79400" y="57626"/>
                </a:lnTo>
                <a:lnTo>
                  <a:pt x="74600" y="52647"/>
                </a:lnTo>
                <a:lnTo>
                  <a:pt x="74207" y="51286"/>
                </a:lnTo>
                <a:lnTo>
                  <a:pt x="73944" y="49426"/>
                </a:lnTo>
                <a:lnTo>
                  <a:pt x="73769" y="47234"/>
                </a:lnTo>
                <a:lnTo>
                  <a:pt x="72700" y="45772"/>
                </a:lnTo>
                <a:lnTo>
                  <a:pt x="71035" y="44798"/>
                </a:lnTo>
                <a:lnTo>
                  <a:pt x="68972" y="44148"/>
                </a:lnTo>
                <a:lnTo>
                  <a:pt x="66644" y="42763"/>
                </a:lnTo>
                <a:lnTo>
                  <a:pt x="64140" y="40887"/>
                </a:lnTo>
                <a:lnTo>
                  <a:pt x="61518" y="38683"/>
                </a:lnTo>
                <a:lnTo>
                  <a:pt x="58818" y="37214"/>
                </a:lnTo>
                <a:lnTo>
                  <a:pt x="56065" y="36235"/>
                </a:lnTo>
                <a:lnTo>
                  <a:pt x="53277" y="35582"/>
                </a:lnTo>
                <a:lnTo>
                  <a:pt x="50466" y="35147"/>
                </a:lnTo>
                <a:lnTo>
                  <a:pt x="47640" y="34857"/>
                </a:lnTo>
                <a:lnTo>
                  <a:pt x="40810" y="34391"/>
                </a:lnTo>
                <a:lnTo>
                  <a:pt x="37336" y="34328"/>
                </a:lnTo>
                <a:lnTo>
                  <a:pt x="23572" y="34280"/>
                </a:lnTo>
                <a:lnTo>
                  <a:pt x="22091" y="35231"/>
                </a:lnTo>
                <a:lnTo>
                  <a:pt x="20150" y="36818"/>
                </a:lnTo>
                <a:lnTo>
                  <a:pt x="14743" y="41658"/>
                </a:lnTo>
                <a:lnTo>
                  <a:pt x="11463" y="42319"/>
                </a:lnTo>
                <a:lnTo>
                  <a:pt x="9255" y="42496"/>
                </a:lnTo>
                <a:lnTo>
                  <a:pt x="7783" y="43566"/>
                </a:lnTo>
                <a:lnTo>
                  <a:pt x="6802" y="45232"/>
                </a:lnTo>
                <a:lnTo>
                  <a:pt x="5227" y="50199"/>
                </a:lnTo>
                <a:lnTo>
                  <a:pt x="5098" y="51559"/>
                </a:lnTo>
                <a:lnTo>
                  <a:pt x="5011" y="53418"/>
                </a:lnTo>
                <a:lnTo>
                  <a:pt x="4850" y="59609"/>
                </a:lnTo>
                <a:lnTo>
                  <a:pt x="7383" y="59823"/>
                </a:lnTo>
                <a:lnTo>
                  <a:pt x="11685" y="59918"/>
                </a:lnTo>
                <a:lnTo>
                  <a:pt x="33458" y="59991"/>
                </a:lnTo>
                <a:lnTo>
                  <a:pt x="36301" y="59040"/>
                </a:lnTo>
                <a:lnTo>
                  <a:pt x="39149" y="57453"/>
                </a:lnTo>
                <a:lnTo>
                  <a:pt x="41999" y="55442"/>
                </a:lnTo>
                <a:lnTo>
                  <a:pt x="45805" y="53150"/>
                </a:lnTo>
                <a:lnTo>
                  <a:pt x="50248" y="50669"/>
                </a:lnTo>
                <a:lnTo>
                  <a:pt x="55114" y="48062"/>
                </a:lnTo>
                <a:lnTo>
                  <a:pt x="59311" y="46324"/>
                </a:lnTo>
                <a:lnTo>
                  <a:pt x="63061" y="45166"/>
                </a:lnTo>
                <a:lnTo>
                  <a:pt x="66514" y="44394"/>
                </a:lnTo>
                <a:lnTo>
                  <a:pt x="69768" y="42926"/>
                </a:lnTo>
                <a:lnTo>
                  <a:pt x="72890" y="40996"/>
                </a:lnTo>
                <a:lnTo>
                  <a:pt x="75924" y="38756"/>
                </a:lnTo>
                <a:lnTo>
                  <a:pt x="78899" y="36310"/>
                </a:lnTo>
                <a:lnTo>
                  <a:pt x="81835" y="33727"/>
                </a:lnTo>
                <a:lnTo>
                  <a:pt x="84745" y="31053"/>
                </a:lnTo>
                <a:lnTo>
                  <a:pt x="90518" y="25541"/>
                </a:lnTo>
                <a:lnTo>
                  <a:pt x="93390" y="22738"/>
                </a:lnTo>
                <a:lnTo>
                  <a:pt x="96258" y="20869"/>
                </a:lnTo>
                <a:lnTo>
                  <a:pt x="99123" y="19623"/>
                </a:lnTo>
                <a:lnTo>
                  <a:pt x="101985" y="18793"/>
                </a:lnTo>
                <a:lnTo>
                  <a:pt x="103893" y="17287"/>
                </a:lnTo>
                <a:lnTo>
                  <a:pt x="105165" y="15330"/>
                </a:lnTo>
                <a:lnTo>
                  <a:pt x="106013" y="13073"/>
                </a:lnTo>
                <a:lnTo>
                  <a:pt x="105626" y="11568"/>
                </a:lnTo>
                <a:lnTo>
                  <a:pt x="104415" y="10565"/>
                </a:lnTo>
                <a:lnTo>
                  <a:pt x="102656" y="9897"/>
                </a:lnTo>
                <a:lnTo>
                  <a:pt x="100531" y="9451"/>
                </a:lnTo>
                <a:lnTo>
                  <a:pt x="98161" y="9153"/>
                </a:lnTo>
                <a:lnTo>
                  <a:pt x="95629" y="8955"/>
                </a:lnTo>
                <a:lnTo>
                  <a:pt x="92988" y="8823"/>
                </a:lnTo>
                <a:lnTo>
                  <a:pt x="87513" y="8676"/>
                </a:lnTo>
                <a:lnTo>
                  <a:pt x="70545" y="8569"/>
                </a:lnTo>
                <a:lnTo>
                  <a:pt x="67693" y="9518"/>
                </a:lnTo>
                <a:lnTo>
                  <a:pt x="64839" y="11104"/>
                </a:lnTo>
                <a:lnTo>
                  <a:pt x="61984" y="13113"/>
                </a:lnTo>
                <a:lnTo>
                  <a:pt x="59128" y="14452"/>
                </a:lnTo>
                <a:lnTo>
                  <a:pt x="56272" y="15346"/>
                </a:lnTo>
                <a:lnTo>
                  <a:pt x="53415" y="15941"/>
                </a:lnTo>
                <a:lnTo>
                  <a:pt x="50558" y="17290"/>
                </a:lnTo>
                <a:lnTo>
                  <a:pt x="47701" y="19142"/>
                </a:lnTo>
                <a:lnTo>
                  <a:pt x="44844" y="21330"/>
                </a:lnTo>
                <a:lnTo>
                  <a:pt x="41986" y="23740"/>
                </a:lnTo>
                <a:lnTo>
                  <a:pt x="39129" y="26300"/>
                </a:lnTo>
                <a:lnTo>
                  <a:pt x="36272" y="28959"/>
                </a:lnTo>
                <a:lnTo>
                  <a:pt x="34367" y="31684"/>
                </a:lnTo>
                <a:lnTo>
                  <a:pt x="33097" y="34453"/>
                </a:lnTo>
                <a:lnTo>
                  <a:pt x="32250" y="37252"/>
                </a:lnTo>
                <a:lnTo>
                  <a:pt x="30733" y="39118"/>
                </a:lnTo>
                <a:lnTo>
                  <a:pt x="28769" y="40361"/>
                </a:lnTo>
                <a:lnTo>
                  <a:pt x="26507" y="41191"/>
                </a:lnTo>
                <a:lnTo>
                  <a:pt x="25000" y="42696"/>
                </a:lnTo>
                <a:lnTo>
                  <a:pt x="23995" y="44652"/>
                </a:lnTo>
                <a:lnTo>
                  <a:pt x="23324" y="46908"/>
                </a:lnTo>
                <a:lnTo>
                  <a:pt x="22878" y="49365"/>
                </a:lnTo>
                <a:lnTo>
                  <a:pt x="22580" y="51956"/>
                </a:lnTo>
                <a:lnTo>
                  <a:pt x="22102" y="58406"/>
                </a:lnTo>
                <a:lnTo>
                  <a:pt x="23015" y="59888"/>
                </a:lnTo>
                <a:lnTo>
                  <a:pt x="24577" y="61828"/>
                </a:lnTo>
                <a:lnTo>
                  <a:pt x="30207" y="68172"/>
                </a:lnTo>
                <a:lnTo>
                  <a:pt x="32941" y="68391"/>
                </a:lnTo>
                <a:lnTo>
                  <a:pt x="35004" y="68450"/>
                </a:lnTo>
                <a:lnTo>
                  <a:pt x="36379" y="67536"/>
                </a:lnTo>
                <a:lnTo>
                  <a:pt x="37296" y="65975"/>
                </a:lnTo>
                <a:lnTo>
                  <a:pt x="37907" y="63981"/>
                </a:lnTo>
                <a:lnTo>
                  <a:pt x="39266" y="62652"/>
                </a:lnTo>
                <a:lnTo>
                  <a:pt x="41126" y="61766"/>
                </a:lnTo>
                <a:lnTo>
                  <a:pt x="43317" y="61175"/>
                </a:lnTo>
                <a:lnTo>
                  <a:pt x="46684" y="59829"/>
                </a:lnTo>
                <a:lnTo>
                  <a:pt x="50833" y="57979"/>
                </a:lnTo>
                <a:lnTo>
                  <a:pt x="55504" y="55793"/>
                </a:lnTo>
                <a:lnTo>
                  <a:pt x="59571" y="53384"/>
                </a:lnTo>
                <a:lnTo>
                  <a:pt x="63234" y="50824"/>
                </a:lnTo>
                <a:lnTo>
                  <a:pt x="66629" y="48166"/>
                </a:lnTo>
                <a:lnTo>
                  <a:pt x="69845" y="45441"/>
                </a:lnTo>
                <a:lnTo>
                  <a:pt x="72941" y="42672"/>
                </a:lnTo>
                <a:lnTo>
                  <a:pt x="75958" y="39874"/>
                </a:lnTo>
                <a:lnTo>
                  <a:pt x="77969" y="37055"/>
                </a:lnTo>
                <a:lnTo>
                  <a:pt x="79310" y="34224"/>
                </a:lnTo>
                <a:lnTo>
                  <a:pt x="80203" y="31384"/>
                </a:lnTo>
                <a:lnTo>
                  <a:pt x="81752" y="28538"/>
                </a:lnTo>
                <a:lnTo>
                  <a:pt x="83737" y="25688"/>
                </a:lnTo>
                <a:lnTo>
                  <a:pt x="86012" y="22836"/>
                </a:lnTo>
                <a:lnTo>
                  <a:pt x="87530" y="19982"/>
                </a:lnTo>
                <a:lnTo>
                  <a:pt x="88541" y="17127"/>
                </a:lnTo>
                <a:lnTo>
                  <a:pt x="89216" y="14271"/>
                </a:lnTo>
                <a:lnTo>
                  <a:pt x="88713" y="11414"/>
                </a:lnTo>
                <a:lnTo>
                  <a:pt x="87425" y="8558"/>
                </a:lnTo>
                <a:lnTo>
                  <a:pt x="83065" y="1680"/>
                </a:lnTo>
                <a:lnTo>
                  <a:pt x="81755" y="1115"/>
                </a:lnTo>
                <a:lnTo>
                  <a:pt x="79928" y="739"/>
                </a:lnTo>
                <a:lnTo>
                  <a:pt x="77759" y="488"/>
                </a:lnTo>
                <a:lnTo>
                  <a:pt x="75360" y="321"/>
                </a:lnTo>
                <a:lnTo>
                  <a:pt x="72808" y="210"/>
                </a:lnTo>
                <a:lnTo>
                  <a:pt x="70154" y="135"/>
                </a:lnTo>
                <a:lnTo>
                  <a:pt x="46000" y="0"/>
                </a:lnTo>
                <a:lnTo>
                  <a:pt x="42757" y="948"/>
                </a:lnTo>
                <a:lnTo>
                  <a:pt x="39643" y="2532"/>
                </a:lnTo>
                <a:lnTo>
                  <a:pt x="36614" y="4541"/>
                </a:lnTo>
                <a:lnTo>
                  <a:pt x="33642" y="6833"/>
                </a:lnTo>
                <a:lnTo>
                  <a:pt x="30709" y="9313"/>
                </a:lnTo>
                <a:lnTo>
                  <a:pt x="27801" y="11919"/>
                </a:lnTo>
                <a:lnTo>
                  <a:pt x="24909" y="13657"/>
                </a:lnTo>
                <a:lnTo>
                  <a:pt x="22030" y="14815"/>
                </a:lnTo>
                <a:lnTo>
                  <a:pt x="19156" y="15587"/>
                </a:lnTo>
                <a:lnTo>
                  <a:pt x="16289" y="17054"/>
                </a:lnTo>
                <a:lnTo>
                  <a:pt x="13425" y="18985"/>
                </a:lnTo>
                <a:lnTo>
                  <a:pt x="10563" y="21225"/>
                </a:lnTo>
                <a:lnTo>
                  <a:pt x="8655" y="23670"/>
                </a:lnTo>
                <a:lnTo>
                  <a:pt x="7383" y="26253"/>
                </a:lnTo>
                <a:lnTo>
                  <a:pt x="6535" y="28928"/>
                </a:lnTo>
                <a:lnTo>
                  <a:pt x="5970" y="31663"/>
                </a:lnTo>
                <a:lnTo>
                  <a:pt x="5593" y="34439"/>
                </a:lnTo>
                <a:lnTo>
                  <a:pt x="5342" y="37243"/>
                </a:lnTo>
                <a:lnTo>
                  <a:pt x="4222" y="39111"/>
                </a:lnTo>
                <a:lnTo>
                  <a:pt x="2523" y="40357"/>
                </a:lnTo>
                <a:lnTo>
                  <a:pt x="437" y="41188"/>
                </a:lnTo>
                <a:lnTo>
                  <a:pt x="0" y="42694"/>
                </a:lnTo>
                <a:lnTo>
                  <a:pt x="660" y="44651"/>
                </a:lnTo>
                <a:lnTo>
                  <a:pt x="2053" y="46908"/>
                </a:lnTo>
                <a:lnTo>
                  <a:pt x="2981" y="49365"/>
                </a:lnTo>
                <a:lnTo>
                  <a:pt x="3601" y="51955"/>
                </a:lnTo>
                <a:lnTo>
                  <a:pt x="4014" y="54635"/>
                </a:lnTo>
                <a:lnTo>
                  <a:pt x="5241" y="56421"/>
                </a:lnTo>
                <a:lnTo>
                  <a:pt x="7013" y="57612"/>
                </a:lnTo>
                <a:lnTo>
                  <a:pt x="9146" y="58406"/>
                </a:lnTo>
                <a:lnTo>
                  <a:pt x="10567" y="59888"/>
                </a:lnTo>
                <a:lnTo>
                  <a:pt x="11515" y="61828"/>
                </a:lnTo>
                <a:lnTo>
                  <a:pt x="12148" y="64074"/>
                </a:lnTo>
                <a:lnTo>
                  <a:pt x="13521" y="65572"/>
                </a:lnTo>
                <a:lnTo>
                  <a:pt x="15390" y="66570"/>
                </a:lnTo>
                <a:lnTo>
                  <a:pt x="17588" y="67236"/>
                </a:lnTo>
                <a:lnTo>
                  <a:pt x="20006" y="67679"/>
                </a:lnTo>
                <a:lnTo>
                  <a:pt x="22570" y="67975"/>
                </a:lnTo>
                <a:lnTo>
                  <a:pt x="30557" y="685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946"/>
          <p:cNvSpPr/>
          <p:nvPr/>
        </p:nvSpPr>
        <p:spPr>
          <a:xfrm>
            <a:off x="6543687" y="1332635"/>
            <a:ext cx="59889" cy="64683"/>
          </a:xfrm>
          <a:custGeom>
            <a:avLst/>
            <a:gdLst/>
            <a:ahLst/>
            <a:cxnLst/>
            <a:rect l="0" t="0" r="0" b="0"/>
            <a:pathLst>
              <a:path w="59889" h="64683">
                <a:moveTo>
                  <a:pt x="42850" y="56109"/>
                </a:moveTo>
                <a:lnTo>
                  <a:pt x="35469" y="56109"/>
                </a:lnTo>
                <a:lnTo>
                  <a:pt x="35071" y="55157"/>
                </a:lnTo>
                <a:lnTo>
                  <a:pt x="34807" y="53570"/>
                </a:lnTo>
                <a:lnTo>
                  <a:pt x="34630" y="51559"/>
                </a:lnTo>
                <a:lnTo>
                  <a:pt x="33561" y="50218"/>
                </a:lnTo>
                <a:lnTo>
                  <a:pt x="31895" y="49325"/>
                </a:lnTo>
                <a:lnTo>
                  <a:pt x="25712" y="47539"/>
                </a:lnTo>
                <a:lnTo>
                  <a:pt x="25705" y="47537"/>
                </a:lnTo>
                <a:lnTo>
                  <a:pt x="25705" y="64326"/>
                </a:lnTo>
                <a:lnTo>
                  <a:pt x="26658" y="64445"/>
                </a:lnTo>
                <a:lnTo>
                  <a:pt x="28245" y="64524"/>
                </a:lnTo>
                <a:lnTo>
                  <a:pt x="33924" y="64673"/>
                </a:lnTo>
                <a:lnTo>
                  <a:pt x="42488" y="64682"/>
                </a:lnTo>
                <a:lnTo>
                  <a:pt x="43561" y="63729"/>
                </a:lnTo>
                <a:lnTo>
                  <a:pt x="50199" y="57301"/>
                </a:lnTo>
                <a:lnTo>
                  <a:pt x="50607" y="55952"/>
                </a:lnTo>
                <a:lnTo>
                  <a:pt x="50879" y="54099"/>
                </a:lnTo>
                <a:lnTo>
                  <a:pt x="51060" y="51912"/>
                </a:lnTo>
                <a:lnTo>
                  <a:pt x="52134" y="49501"/>
                </a:lnTo>
                <a:lnTo>
                  <a:pt x="53801" y="46941"/>
                </a:lnTo>
                <a:lnTo>
                  <a:pt x="58772" y="40540"/>
                </a:lnTo>
                <a:lnTo>
                  <a:pt x="59179" y="39062"/>
                </a:lnTo>
                <a:lnTo>
                  <a:pt x="59451" y="37125"/>
                </a:lnTo>
                <a:lnTo>
                  <a:pt x="59888" y="31722"/>
                </a:lnTo>
                <a:lnTo>
                  <a:pt x="58971" y="30326"/>
                </a:lnTo>
                <a:lnTo>
                  <a:pt x="57408" y="28443"/>
                </a:lnTo>
                <a:lnTo>
                  <a:pt x="55413" y="26235"/>
                </a:lnTo>
                <a:lnTo>
                  <a:pt x="54083" y="23811"/>
                </a:lnTo>
                <a:lnTo>
                  <a:pt x="53196" y="21242"/>
                </a:lnTo>
                <a:lnTo>
                  <a:pt x="51773" y="14826"/>
                </a:lnTo>
                <a:lnTo>
                  <a:pt x="50704" y="14300"/>
                </a:lnTo>
                <a:lnTo>
                  <a:pt x="49038" y="13949"/>
                </a:lnTo>
                <a:lnTo>
                  <a:pt x="46975" y="13715"/>
                </a:lnTo>
                <a:lnTo>
                  <a:pt x="44648" y="12606"/>
                </a:lnTo>
                <a:lnTo>
                  <a:pt x="42144" y="10915"/>
                </a:lnTo>
                <a:lnTo>
                  <a:pt x="35832" y="5907"/>
                </a:lnTo>
                <a:lnTo>
                  <a:pt x="34361" y="5496"/>
                </a:lnTo>
                <a:lnTo>
                  <a:pt x="32428" y="5222"/>
                </a:lnTo>
                <a:lnTo>
                  <a:pt x="27033" y="4783"/>
                </a:lnTo>
                <a:lnTo>
                  <a:pt x="26591" y="5699"/>
                </a:lnTo>
                <a:lnTo>
                  <a:pt x="26295" y="7263"/>
                </a:lnTo>
                <a:lnTo>
                  <a:pt x="26098" y="9257"/>
                </a:lnTo>
                <a:lnTo>
                  <a:pt x="25015" y="10587"/>
                </a:lnTo>
                <a:lnTo>
                  <a:pt x="23340" y="11474"/>
                </a:lnTo>
                <a:lnTo>
                  <a:pt x="21271" y="12065"/>
                </a:lnTo>
                <a:lnTo>
                  <a:pt x="19892" y="13411"/>
                </a:lnTo>
                <a:lnTo>
                  <a:pt x="18972" y="15262"/>
                </a:lnTo>
                <a:lnTo>
                  <a:pt x="17497" y="20524"/>
                </a:lnTo>
                <a:lnTo>
                  <a:pt x="16422" y="21908"/>
                </a:lnTo>
                <a:lnTo>
                  <a:pt x="14754" y="23784"/>
                </a:lnTo>
                <a:lnTo>
                  <a:pt x="12689" y="25987"/>
                </a:lnTo>
                <a:lnTo>
                  <a:pt x="11313" y="28408"/>
                </a:lnTo>
                <a:lnTo>
                  <a:pt x="10395" y="30974"/>
                </a:lnTo>
                <a:lnTo>
                  <a:pt x="9783" y="33638"/>
                </a:lnTo>
                <a:lnTo>
                  <a:pt x="9376" y="36366"/>
                </a:lnTo>
                <a:lnTo>
                  <a:pt x="9104" y="39137"/>
                </a:lnTo>
                <a:lnTo>
                  <a:pt x="8923" y="41937"/>
                </a:lnTo>
                <a:lnTo>
                  <a:pt x="8802" y="44756"/>
                </a:lnTo>
                <a:lnTo>
                  <a:pt x="8592" y="54426"/>
                </a:lnTo>
                <a:lnTo>
                  <a:pt x="8569" y="60162"/>
                </a:lnTo>
                <a:lnTo>
                  <a:pt x="9519" y="61668"/>
                </a:lnTo>
                <a:lnTo>
                  <a:pt x="11105" y="62673"/>
                </a:lnTo>
                <a:lnTo>
                  <a:pt x="16779" y="64564"/>
                </a:lnTo>
                <a:lnTo>
                  <a:pt x="17850" y="64604"/>
                </a:lnTo>
                <a:lnTo>
                  <a:pt x="24483" y="64672"/>
                </a:lnTo>
                <a:lnTo>
                  <a:pt x="24890" y="63723"/>
                </a:lnTo>
                <a:lnTo>
                  <a:pt x="25162" y="62138"/>
                </a:lnTo>
                <a:lnTo>
                  <a:pt x="25343" y="60128"/>
                </a:lnTo>
                <a:lnTo>
                  <a:pt x="26416" y="58789"/>
                </a:lnTo>
                <a:lnTo>
                  <a:pt x="28084" y="57896"/>
                </a:lnTo>
                <a:lnTo>
                  <a:pt x="30148" y="57300"/>
                </a:lnTo>
                <a:lnTo>
                  <a:pt x="31525" y="55951"/>
                </a:lnTo>
                <a:lnTo>
                  <a:pt x="32443" y="54099"/>
                </a:lnTo>
                <a:lnTo>
                  <a:pt x="33054" y="51911"/>
                </a:lnTo>
                <a:lnTo>
                  <a:pt x="33461" y="49501"/>
                </a:lnTo>
                <a:lnTo>
                  <a:pt x="33734" y="46941"/>
                </a:lnTo>
                <a:lnTo>
                  <a:pt x="33915" y="44282"/>
                </a:lnTo>
                <a:lnTo>
                  <a:pt x="34036" y="41557"/>
                </a:lnTo>
                <a:lnTo>
                  <a:pt x="34170" y="35989"/>
                </a:lnTo>
                <a:lnTo>
                  <a:pt x="34278" y="521"/>
                </a:lnTo>
                <a:lnTo>
                  <a:pt x="33325" y="0"/>
                </a:lnTo>
                <a:lnTo>
                  <a:pt x="31738" y="606"/>
                </a:lnTo>
                <a:lnTo>
                  <a:pt x="26897" y="3871"/>
                </a:lnTo>
                <a:lnTo>
                  <a:pt x="25547" y="4139"/>
                </a:lnTo>
                <a:lnTo>
                  <a:pt x="23695" y="4317"/>
                </a:lnTo>
                <a:lnTo>
                  <a:pt x="21507" y="4436"/>
                </a:lnTo>
                <a:lnTo>
                  <a:pt x="20049" y="5468"/>
                </a:lnTo>
                <a:lnTo>
                  <a:pt x="19077" y="7109"/>
                </a:lnTo>
                <a:lnTo>
                  <a:pt x="18429" y="9155"/>
                </a:lnTo>
                <a:lnTo>
                  <a:pt x="17044" y="11471"/>
                </a:lnTo>
                <a:lnTo>
                  <a:pt x="15169" y="13968"/>
                </a:lnTo>
                <a:lnTo>
                  <a:pt x="12966" y="16585"/>
                </a:lnTo>
                <a:lnTo>
                  <a:pt x="10544" y="19283"/>
                </a:lnTo>
                <a:lnTo>
                  <a:pt x="1566" y="28741"/>
                </a:lnTo>
                <a:lnTo>
                  <a:pt x="1039" y="30244"/>
                </a:lnTo>
                <a:lnTo>
                  <a:pt x="689" y="32198"/>
                </a:lnTo>
                <a:lnTo>
                  <a:pt x="455" y="34454"/>
                </a:lnTo>
                <a:lnTo>
                  <a:pt x="299" y="36910"/>
                </a:lnTo>
                <a:lnTo>
                  <a:pt x="126" y="42179"/>
                </a:lnTo>
                <a:lnTo>
                  <a:pt x="0" y="54447"/>
                </a:lnTo>
                <a:lnTo>
                  <a:pt x="948" y="55002"/>
                </a:lnTo>
                <a:lnTo>
                  <a:pt x="2533" y="55371"/>
                </a:lnTo>
                <a:lnTo>
                  <a:pt x="8207" y="56066"/>
                </a:lnTo>
                <a:lnTo>
                  <a:pt x="9278" y="55128"/>
                </a:lnTo>
                <a:lnTo>
                  <a:pt x="13006" y="51546"/>
                </a:lnTo>
                <a:lnTo>
                  <a:pt x="14382" y="49257"/>
                </a:lnTo>
                <a:lnTo>
                  <a:pt x="15299" y="46779"/>
                </a:lnTo>
                <a:lnTo>
                  <a:pt x="15911" y="44174"/>
                </a:lnTo>
                <a:lnTo>
                  <a:pt x="16318" y="41485"/>
                </a:lnTo>
                <a:lnTo>
                  <a:pt x="16590" y="38740"/>
                </a:lnTo>
                <a:lnTo>
                  <a:pt x="16770" y="35957"/>
                </a:lnTo>
                <a:lnTo>
                  <a:pt x="17844" y="34102"/>
                </a:lnTo>
                <a:lnTo>
                  <a:pt x="19512" y="32865"/>
                </a:lnTo>
                <a:lnTo>
                  <a:pt x="21576" y="32041"/>
                </a:lnTo>
                <a:lnTo>
                  <a:pt x="22952" y="30539"/>
                </a:lnTo>
                <a:lnTo>
                  <a:pt x="23870" y="28585"/>
                </a:lnTo>
                <a:lnTo>
                  <a:pt x="25598" y="22215"/>
                </a:lnTo>
                <a:lnTo>
                  <a:pt x="25633" y="21131"/>
                </a:lnTo>
                <a:lnTo>
                  <a:pt x="25684" y="16959"/>
                </a:lnTo>
                <a:lnTo>
                  <a:pt x="25705" y="218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947"/>
          <p:cNvSpPr/>
          <p:nvPr/>
        </p:nvSpPr>
        <p:spPr>
          <a:xfrm>
            <a:off x="705840" y="3994786"/>
            <a:ext cx="257138" cy="184862"/>
          </a:xfrm>
          <a:custGeom>
            <a:avLst/>
            <a:gdLst/>
            <a:ahLst/>
            <a:cxnLst/>
            <a:rect l="0" t="0" r="0" b="0"/>
            <a:pathLst>
              <a:path w="257138" h="184862">
                <a:moveTo>
                  <a:pt x="197129" y="42861"/>
                </a:moveTo>
                <a:lnTo>
                  <a:pt x="189749" y="42861"/>
                </a:lnTo>
                <a:lnTo>
                  <a:pt x="189351" y="41909"/>
                </a:lnTo>
                <a:lnTo>
                  <a:pt x="188792" y="36970"/>
                </a:lnTo>
                <a:lnTo>
                  <a:pt x="188662" y="35480"/>
                </a:lnTo>
                <a:lnTo>
                  <a:pt x="184037" y="30091"/>
                </a:lnTo>
                <a:lnTo>
                  <a:pt x="181734" y="28633"/>
                </a:lnTo>
                <a:lnTo>
                  <a:pt x="176634" y="27012"/>
                </a:lnTo>
                <a:lnTo>
                  <a:pt x="174894" y="25628"/>
                </a:lnTo>
                <a:lnTo>
                  <a:pt x="173733" y="23752"/>
                </a:lnTo>
                <a:lnTo>
                  <a:pt x="172959" y="21550"/>
                </a:lnTo>
                <a:lnTo>
                  <a:pt x="171491" y="20081"/>
                </a:lnTo>
                <a:lnTo>
                  <a:pt x="169560" y="19102"/>
                </a:lnTo>
                <a:lnTo>
                  <a:pt x="167320" y="18449"/>
                </a:lnTo>
                <a:lnTo>
                  <a:pt x="165826" y="17061"/>
                </a:lnTo>
                <a:lnTo>
                  <a:pt x="164831" y="15184"/>
                </a:lnTo>
                <a:lnTo>
                  <a:pt x="164167" y="12979"/>
                </a:lnTo>
                <a:lnTo>
                  <a:pt x="162772" y="11510"/>
                </a:lnTo>
                <a:lnTo>
                  <a:pt x="160889" y="10531"/>
                </a:lnTo>
                <a:lnTo>
                  <a:pt x="158682" y="9877"/>
                </a:lnTo>
                <a:lnTo>
                  <a:pt x="153689" y="6612"/>
                </a:lnTo>
                <a:lnTo>
                  <a:pt x="151024" y="4407"/>
                </a:lnTo>
                <a:lnTo>
                  <a:pt x="148295" y="2938"/>
                </a:lnTo>
                <a:lnTo>
                  <a:pt x="142723" y="1305"/>
                </a:lnTo>
                <a:lnTo>
                  <a:pt x="137071" y="579"/>
                </a:lnTo>
                <a:lnTo>
                  <a:pt x="131384" y="256"/>
                </a:lnTo>
                <a:lnTo>
                  <a:pt x="125682" y="113"/>
                </a:lnTo>
                <a:lnTo>
                  <a:pt x="83182" y="0"/>
                </a:lnTo>
                <a:lnTo>
                  <a:pt x="80207" y="952"/>
                </a:lnTo>
                <a:lnTo>
                  <a:pt x="74361" y="4550"/>
                </a:lnTo>
                <a:lnTo>
                  <a:pt x="68588" y="9324"/>
                </a:lnTo>
                <a:lnTo>
                  <a:pt x="62848" y="14621"/>
                </a:lnTo>
                <a:lnTo>
                  <a:pt x="57121" y="20149"/>
                </a:lnTo>
                <a:lnTo>
                  <a:pt x="18624" y="58493"/>
                </a:lnTo>
                <a:lnTo>
                  <a:pt x="15261" y="62807"/>
                </a:lnTo>
                <a:lnTo>
                  <a:pt x="13019" y="66636"/>
                </a:lnTo>
                <a:lnTo>
                  <a:pt x="11524" y="70141"/>
                </a:lnTo>
                <a:lnTo>
                  <a:pt x="7323" y="79116"/>
                </a:lnTo>
                <a:lnTo>
                  <a:pt x="4869" y="84176"/>
                </a:lnTo>
                <a:lnTo>
                  <a:pt x="3234" y="89454"/>
                </a:lnTo>
                <a:lnTo>
                  <a:pt x="2143" y="94878"/>
                </a:lnTo>
                <a:lnTo>
                  <a:pt x="1416" y="100399"/>
                </a:lnTo>
                <a:lnTo>
                  <a:pt x="931" y="105032"/>
                </a:lnTo>
                <a:lnTo>
                  <a:pt x="608" y="109074"/>
                </a:lnTo>
                <a:lnTo>
                  <a:pt x="393" y="112721"/>
                </a:lnTo>
                <a:lnTo>
                  <a:pt x="153" y="121852"/>
                </a:lnTo>
                <a:lnTo>
                  <a:pt x="0" y="138686"/>
                </a:lnTo>
                <a:lnTo>
                  <a:pt x="940" y="141987"/>
                </a:lnTo>
                <a:lnTo>
                  <a:pt x="2519" y="145140"/>
                </a:lnTo>
                <a:lnTo>
                  <a:pt x="4524" y="148194"/>
                </a:lnTo>
                <a:lnTo>
                  <a:pt x="5861" y="151183"/>
                </a:lnTo>
                <a:lnTo>
                  <a:pt x="6752" y="154128"/>
                </a:lnTo>
                <a:lnTo>
                  <a:pt x="7346" y="157044"/>
                </a:lnTo>
                <a:lnTo>
                  <a:pt x="7742" y="159941"/>
                </a:lnTo>
                <a:lnTo>
                  <a:pt x="8182" y="165699"/>
                </a:lnTo>
                <a:lnTo>
                  <a:pt x="9252" y="168568"/>
                </a:lnTo>
                <a:lnTo>
                  <a:pt x="12981" y="174296"/>
                </a:lnTo>
                <a:lnTo>
                  <a:pt x="15309" y="176204"/>
                </a:lnTo>
                <a:lnTo>
                  <a:pt x="17813" y="177477"/>
                </a:lnTo>
                <a:lnTo>
                  <a:pt x="23136" y="178890"/>
                </a:lnTo>
                <a:lnTo>
                  <a:pt x="28676" y="179518"/>
                </a:lnTo>
                <a:lnTo>
                  <a:pt x="31487" y="180638"/>
                </a:lnTo>
                <a:lnTo>
                  <a:pt x="37151" y="184423"/>
                </a:lnTo>
                <a:lnTo>
                  <a:pt x="39994" y="184861"/>
                </a:lnTo>
                <a:lnTo>
                  <a:pt x="42843" y="184200"/>
                </a:lnTo>
                <a:lnTo>
                  <a:pt x="48548" y="181878"/>
                </a:lnTo>
                <a:lnTo>
                  <a:pt x="54258" y="180847"/>
                </a:lnTo>
                <a:lnTo>
                  <a:pt x="57114" y="179619"/>
                </a:lnTo>
                <a:lnTo>
                  <a:pt x="62828" y="175715"/>
                </a:lnTo>
                <a:lnTo>
                  <a:pt x="68542" y="173345"/>
                </a:lnTo>
                <a:lnTo>
                  <a:pt x="75210" y="171339"/>
                </a:lnTo>
                <a:lnTo>
                  <a:pt x="79655" y="169471"/>
                </a:lnTo>
                <a:lnTo>
                  <a:pt x="84523" y="167273"/>
                </a:lnTo>
                <a:lnTo>
                  <a:pt x="87768" y="163902"/>
                </a:lnTo>
                <a:lnTo>
                  <a:pt x="89932" y="159750"/>
                </a:lnTo>
                <a:lnTo>
                  <a:pt x="91375" y="155077"/>
                </a:lnTo>
                <a:lnTo>
                  <a:pt x="93289" y="151009"/>
                </a:lnTo>
                <a:lnTo>
                  <a:pt x="95517" y="147345"/>
                </a:lnTo>
                <a:lnTo>
                  <a:pt x="97955" y="143950"/>
                </a:lnTo>
                <a:lnTo>
                  <a:pt x="100534" y="140734"/>
                </a:lnTo>
                <a:lnTo>
                  <a:pt x="103205" y="137637"/>
                </a:lnTo>
                <a:lnTo>
                  <a:pt x="105938" y="134620"/>
                </a:lnTo>
                <a:lnTo>
                  <a:pt x="107760" y="130704"/>
                </a:lnTo>
                <a:lnTo>
                  <a:pt x="108975" y="126188"/>
                </a:lnTo>
                <a:lnTo>
                  <a:pt x="109785" y="121272"/>
                </a:lnTo>
                <a:lnTo>
                  <a:pt x="112230" y="116090"/>
                </a:lnTo>
                <a:lnTo>
                  <a:pt x="115765" y="110730"/>
                </a:lnTo>
                <a:lnTo>
                  <a:pt x="120026" y="105252"/>
                </a:lnTo>
                <a:lnTo>
                  <a:pt x="123820" y="99695"/>
                </a:lnTo>
                <a:lnTo>
                  <a:pt x="127301" y="94086"/>
                </a:lnTo>
                <a:lnTo>
                  <a:pt x="130575" y="88441"/>
                </a:lnTo>
                <a:lnTo>
                  <a:pt x="132757" y="83725"/>
                </a:lnTo>
                <a:lnTo>
                  <a:pt x="134212" y="79629"/>
                </a:lnTo>
                <a:lnTo>
                  <a:pt x="135182" y="75945"/>
                </a:lnTo>
                <a:lnTo>
                  <a:pt x="135829" y="71585"/>
                </a:lnTo>
                <a:lnTo>
                  <a:pt x="136260" y="66773"/>
                </a:lnTo>
                <a:lnTo>
                  <a:pt x="136547" y="61660"/>
                </a:lnTo>
                <a:lnTo>
                  <a:pt x="137691" y="57298"/>
                </a:lnTo>
                <a:lnTo>
                  <a:pt x="139406" y="53438"/>
                </a:lnTo>
                <a:lnTo>
                  <a:pt x="141502" y="49913"/>
                </a:lnTo>
                <a:lnTo>
                  <a:pt x="142900" y="46610"/>
                </a:lnTo>
                <a:lnTo>
                  <a:pt x="143831" y="43455"/>
                </a:lnTo>
                <a:lnTo>
                  <a:pt x="144452" y="40400"/>
                </a:lnTo>
                <a:lnTo>
                  <a:pt x="144866" y="37410"/>
                </a:lnTo>
                <a:lnTo>
                  <a:pt x="145142" y="34464"/>
                </a:lnTo>
                <a:lnTo>
                  <a:pt x="145326" y="31548"/>
                </a:lnTo>
                <a:lnTo>
                  <a:pt x="145531" y="25768"/>
                </a:lnTo>
                <a:lnTo>
                  <a:pt x="145685" y="17648"/>
                </a:lnTo>
                <a:lnTo>
                  <a:pt x="145692" y="12742"/>
                </a:lnTo>
                <a:lnTo>
                  <a:pt x="144740" y="11352"/>
                </a:lnTo>
                <a:lnTo>
                  <a:pt x="143153" y="10425"/>
                </a:lnTo>
                <a:lnTo>
                  <a:pt x="141143" y="9807"/>
                </a:lnTo>
                <a:lnTo>
                  <a:pt x="139803" y="10347"/>
                </a:lnTo>
                <a:lnTo>
                  <a:pt x="138909" y="11660"/>
                </a:lnTo>
                <a:lnTo>
                  <a:pt x="138313" y="13488"/>
                </a:lnTo>
                <a:lnTo>
                  <a:pt x="138869" y="14707"/>
                </a:lnTo>
                <a:lnTo>
                  <a:pt x="140191" y="15519"/>
                </a:lnTo>
                <a:lnTo>
                  <a:pt x="144607" y="16823"/>
                </a:lnTo>
                <a:lnTo>
                  <a:pt x="144970" y="17882"/>
                </a:lnTo>
                <a:lnTo>
                  <a:pt x="145372" y="21599"/>
                </a:lnTo>
                <a:lnTo>
                  <a:pt x="145551" y="26427"/>
                </a:lnTo>
                <a:lnTo>
                  <a:pt x="145666" y="37287"/>
                </a:lnTo>
                <a:lnTo>
                  <a:pt x="146628" y="40097"/>
                </a:lnTo>
                <a:lnTo>
                  <a:pt x="150237" y="45760"/>
                </a:lnTo>
                <a:lnTo>
                  <a:pt x="155016" y="51452"/>
                </a:lnTo>
                <a:lnTo>
                  <a:pt x="160315" y="57157"/>
                </a:lnTo>
                <a:lnTo>
                  <a:pt x="165845" y="62867"/>
                </a:lnTo>
                <a:lnTo>
                  <a:pt x="167701" y="65724"/>
                </a:lnTo>
                <a:lnTo>
                  <a:pt x="169762" y="71437"/>
                </a:lnTo>
                <a:lnTo>
                  <a:pt x="170312" y="75247"/>
                </a:lnTo>
                <a:lnTo>
                  <a:pt x="170679" y="79692"/>
                </a:lnTo>
                <a:lnTo>
                  <a:pt x="170923" y="84560"/>
                </a:lnTo>
                <a:lnTo>
                  <a:pt x="172039" y="88758"/>
                </a:lnTo>
                <a:lnTo>
                  <a:pt x="173735" y="92509"/>
                </a:lnTo>
                <a:lnTo>
                  <a:pt x="175818" y="95962"/>
                </a:lnTo>
                <a:lnTo>
                  <a:pt x="177207" y="99217"/>
                </a:lnTo>
                <a:lnTo>
                  <a:pt x="178133" y="102339"/>
                </a:lnTo>
                <a:lnTo>
                  <a:pt x="178750" y="105373"/>
                </a:lnTo>
                <a:lnTo>
                  <a:pt x="179161" y="109301"/>
                </a:lnTo>
                <a:lnTo>
                  <a:pt x="179436" y="113824"/>
                </a:lnTo>
                <a:lnTo>
                  <a:pt x="179619" y="118745"/>
                </a:lnTo>
                <a:lnTo>
                  <a:pt x="180693" y="122978"/>
                </a:lnTo>
                <a:lnTo>
                  <a:pt x="182362" y="126752"/>
                </a:lnTo>
                <a:lnTo>
                  <a:pt x="184427" y="130221"/>
                </a:lnTo>
                <a:lnTo>
                  <a:pt x="186756" y="133486"/>
                </a:lnTo>
                <a:lnTo>
                  <a:pt x="189261" y="136615"/>
                </a:lnTo>
                <a:lnTo>
                  <a:pt x="195575" y="143931"/>
                </a:lnTo>
                <a:lnTo>
                  <a:pt x="198979" y="147471"/>
                </a:lnTo>
                <a:lnTo>
                  <a:pt x="209859" y="158455"/>
                </a:lnTo>
                <a:lnTo>
                  <a:pt x="212283" y="159929"/>
                </a:lnTo>
                <a:lnTo>
                  <a:pt x="217517" y="161566"/>
                </a:lnTo>
                <a:lnTo>
                  <a:pt x="223018" y="162294"/>
                </a:lnTo>
                <a:lnTo>
                  <a:pt x="229760" y="162761"/>
                </a:lnTo>
                <a:lnTo>
                  <a:pt x="235479" y="162842"/>
                </a:lnTo>
                <a:lnTo>
                  <a:pt x="243066" y="160321"/>
                </a:lnTo>
                <a:lnTo>
                  <a:pt x="257137" y="1543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948"/>
          <p:cNvSpPr/>
          <p:nvPr/>
        </p:nvSpPr>
        <p:spPr>
          <a:xfrm>
            <a:off x="1048712" y="3969077"/>
            <a:ext cx="154296" cy="171431"/>
          </a:xfrm>
          <a:custGeom>
            <a:avLst/>
            <a:gdLst/>
            <a:ahLst/>
            <a:cxnLst/>
            <a:rect l="0" t="0" r="0" b="0"/>
            <a:pathLst>
              <a:path w="154296" h="171431">
                <a:moveTo>
                  <a:pt x="77142" y="17135"/>
                </a:moveTo>
                <a:lnTo>
                  <a:pt x="77142" y="8916"/>
                </a:lnTo>
                <a:lnTo>
                  <a:pt x="72592" y="8667"/>
                </a:lnTo>
                <a:lnTo>
                  <a:pt x="71251" y="7680"/>
                </a:lnTo>
                <a:lnTo>
                  <a:pt x="70357" y="6069"/>
                </a:lnTo>
                <a:lnTo>
                  <a:pt x="68923" y="1191"/>
                </a:lnTo>
                <a:lnTo>
                  <a:pt x="66900" y="791"/>
                </a:lnTo>
                <a:lnTo>
                  <a:pt x="63647" y="524"/>
                </a:lnTo>
                <a:lnTo>
                  <a:pt x="53839" y="95"/>
                </a:lnTo>
                <a:lnTo>
                  <a:pt x="47590" y="21"/>
                </a:lnTo>
                <a:lnTo>
                  <a:pt x="39705" y="0"/>
                </a:lnTo>
                <a:lnTo>
                  <a:pt x="37897" y="949"/>
                </a:lnTo>
                <a:lnTo>
                  <a:pt x="36691" y="2534"/>
                </a:lnTo>
                <a:lnTo>
                  <a:pt x="35887" y="4544"/>
                </a:lnTo>
                <a:lnTo>
                  <a:pt x="34399" y="5883"/>
                </a:lnTo>
                <a:lnTo>
                  <a:pt x="32454" y="6777"/>
                </a:lnTo>
                <a:lnTo>
                  <a:pt x="30205" y="7372"/>
                </a:lnTo>
                <a:lnTo>
                  <a:pt x="27754" y="8721"/>
                </a:lnTo>
                <a:lnTo>
                  <a:pt x="25167" y="10573"/>
                </a:lnTo>
                <a:lnTo>
                  <a:pt x="22489" y="12760"/>
                </a:lnTo>
                <a:lnTo>
                  <a:pt x="19752" y="15171"/>
                </a:lnTo>
                <a:lnTo>
                  <a:pt x="16975" y="17731"/>
                </a:lnTo>
                <a:lnTo>
                  <a:pt x="14171" y="20390"/>
                </a:lnTo>
                <a:lnTo>
                  <a:pt x="12301" y="23115"/>
                </a:lnTo>
                <a:lnTo>
                  <a:pt x="11055" y="25884"/>
                </a:lnTo>
                <a:lnTo>
                  <a:pt x="10224" y="28683"/>
                </a:lnTo>
                <a:lnTo>
                  <a:pt x="8718" y="31501"/>
                </a:lnTo>
                <a:lnTo>
                  <a:pt x="6761" y="34332"/>
                </a:lnTo>
                <a:lnTo>
                  <a:pt x="4504" y="37173"/>
                </a:lnTo>
                <a:lnTo>
                  <a:pt x="2999" y="40018"/>
                </a:lnTo>
                <a:lnTo>
                  <a:pt x="1996" y="42868"/>
                </a:lnTo>
                <a:lnTo>
                  <a:pt x="1327" y="45720"/>
                </a:lnTo>
                <a:lnTo>
                  <a:pt x="882" y="48575"/>
                </a:lnTo>
                <a:lnTo>
                  <a:pt x="584" y="51430"/>
                </a:lnTo>
                <a:lnTo>
                  <a:pt x="386" y="54286"/>
                </a:lnTo>
                <a:lnTo>
                  <a:pt x="254" y="58095"/>
                </a:lnTo>
                <a:lnTo>
                  <a:pt x="42" y="75355"/>
                </a:lnTo>
                <a:lnTo>
                  <a:pt x="0" y="92770"/>
                </a:lnTo>
                <a:lnTo>
                  <a:pt x="949" y="97086"/>
                </a:lnTo>
                <a:lnTo>
                  <a:pt x="2534" y="100916"/>
                </a:lnTo>
                <a:lnTo>
                  <a:pt x="4544" y="104422"/>
                </a:lnTo>
                <a:lnTo>
                  <a:pt x="5883" y="107711"/>
                </a:lnTo>
                <a:lnTo>
                  <a:pt x="6776" y="110856"/>
                </a:lnTo>
                <a:lnTo>
                  <a:pt x="7372" y="113906"/>
                </a:lnTo>
                <a:lnTo>
                  <a:pt x="7769" y="117844"/>
                </a:lnTo>
                <a:lnTo>
                  <a:pt x="8033" y="122374"/>
                </a:lnTo>
                <a:lnTo>
                  <a:pt x="8210" y="127300"/>
                </a:lnTo>
                <a:lnTo>
                  <a:pt x="9280" y="131536"/>
                </a:lnTo>
                <a:lnTo>
                  <a:pt x="10946" y="135312"/>
                </a:lnTo>
                <a:lnTo>
                  <a:pt x="13009" y="138782"/>
                </a:lnTo>
                <a:lnTo>
                  <a:pt x="14384" y="142048"/>
                </a:lnTo>
                <a:lnTo>
                  <a:pt x="15301" y="145178"/>
                </a:lnTo>
                <a:lnTo>
                  <a:pt x="15912" y="148217"/>
                </a:lnTo>
                <a:lnTo>
                  <a:pt x="17272" y="151195"/>
                </a:lnTo>
                <a:lnTo>
                  <a:pt x="19132" y="154134"/>
                </a:lnTo>
                <a:lnTo>
                  <a:pt x="21323" y="157045"/>
                </a:lnTo>
                <a:lnTo>
                  <a:pt x="23737" y="158986"/>
                </a:lnTo>
                <a:lnTo>
                  <a:pt x="26299" y="160280"/>
                </a:lnTo>
                <a:lnTo>
                  <a:pt x="28959" y="161142"/>
                </a:lnTo>
                <a:lnTo>
                  <a:pt x="32638" y="162670"/>
                </a:lnTo>
                <a:lnTo>
                  <a:pt x="36995" y="164641"/>
                </a:lnTo>
                <a:lnTo>
                  <a:pt x="41805" y="166907"/>
                </a:lnTo>
                <a:lnTo>
                  <a:pt x="45964" y="168418"/>
                </a:lnTo>
                <a:lnTo>
                  <a:pt x="49690" y="169426"/>
                </a:lnTo>
                <a:lnTo>
                  <a:pt x="53125" y="170097"/>
                </a:lnTo>
                <a:lnTo>
                  <a:pt x="56369" y="170545"/>
                </a:lnTo>
                <a:lnTo>
                  <a:pt x="59483" y="170843"/>
                </a:lnTo>
                <a:lnTo>
                  <a:pt x="62512" y="171042"/>
                </a:lnTo>
                <a:lnTo>
                  <a:pt x="66436" y="171175"/>
                </a:lnTo>
                <a:lnTo>
                  <a:pt x="83882" y="171388"/>
                </a:lnTo>
                <a:lnTo>
                  <a:pt x="96783" y="171430"/>
                </a:lnTo>
                <a:lnTo>
                  <a:pt x="100714" y="170481"/>
                </a:lnTo>
                <a:lnTo>
                  <a:pt x="105239" y="168896"/>
                </a:lnTo>
                <a:lnTo>
                  <a:pt x="110161" y="166886"/>
                </a:lnTo>
                <a:lnTo>
                  <a:pt x="114395" y="164594"/>
                </a:lnTo>
                <a:lnTo>
                  <a:pt x="118170" y="162114"/>
                </a:lnTo>
                <a:lnTo>
                  <a:pt x="121639" y="159507"/>
                </a:lnTo>
                <a:lnTo>
                  <a:pt x="125857" y="156818"/>
                </a:lnTo>
                <a:lnTo>
                  <a:pt x="130574" y="154072"/>
                </a:lnTo>
                <a:lnTo>
                  <a:pt x="135623" y="151289"/>
                </a:lnTo>
                <a:lnTo>
                  <a:pt x="139942" y="149433"/>
                </a:lnTo>
                <a:lnTo>
                  <a:pt x="143774" y="148196"/>
                </a:lnTo>
                <a:lnTo>
                  <a:pt x="154295" y="1457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949"/>
          <p:cNvSpPr/>
          <p:nvPr/>
        </p:nvSpPr>
        <p:spPr>
          <a:xfrm>
            <a:off x="1303419" y="3960495"/>
            <a:ext cx="173909" cy="42863"/>
          </a:xfrm>
          <a:custGeom>
            <a:avLst/>
            <a:gdLst/>
            <a:ahLst/>
            <a:cxnLst/>
            <a:rect l="0" t="0" r="0" b="0"/>
            <a:pathLst>
              <a:path w="173909" h="42863">
                <a:moveTo>
                  <a:pt x="11030" y="42862"/>
                </a:moveTo>
                <a:lnTo>
                  <a:pt x="0" y="42862"/>
                </a:lnTo>
                <a:lnTo>
                  <a:pt x="6966" y="42862"/>
                </a:lnTo>
                <a:lnTo>
                  <a:pt x="8321" y="41909"/>
                </a:lnTo>
                <a:lnTo>
                  <a:pt x="9224" y="40322"/>
                </a:lnTo>
                <a:lnTo>
                  <a:pt x="9826" y="38311"/>
                </a:lnTo>
                <a:lnTo>
                  <a:pt x="11180" y="36971"/>
                </a:lnTo>
                <a:lnTo>
                  <a:pt x="13035" y="36077"/>
                </a:lnTo>
                <a:lnTo>
                  <a:pt x="17636" y="35084"/>
                </a:lnTo>
                <a:lnTo>
                  <a:pt x="22856" y="34643"/>
                </a:lnTo>
                <a:lnTo>
                  <a:pt x="25582" y="34525"/>
                </a:lnTo>
                <a:lnTo>
                  <a:pt x="31150" y="34394"/>
                </a:lnTo>
                <a:lnTo>
                  <a:pt x="34921" y="33407"/>
                </a:lnTo>
                <a:lnTo>
                  <a:pt x="39340" y="31796"/>
                </a:lnTo>
                <a:lnTo>
                  <a:pt x="44191" y="29770"/>
                </a:lnTo>
                <a:lnTo>
                  <a:pt x="48378" y="28419"/>
                </a:lnTo>
                <a:lnTo>
                  <a:pt x="52121" y="27518"/>
                </a:lnTo>
                <a:lnTo>
                  <a:pt x="55569" y="26918"/>
                </a:lnTo>
                <a:lnTo>
                  <a:pt x="59773" y="25565"/>
                </a:lnTo>
                <a:lnTo>
                  <a:pt x="64480" y="23711"/>
                </a:lnTo>
                <a:lnTo>
                  <a:pt x="69524" y="21522"/>
                </a:lnTo>
                <a:lnTo>
                  <a:pt x="73838" y="20063"/>
                </a:lnTo>
                <a:lnTo>
                  <a:pt x="77667" y="19090"/>
                </a:lnTo>
                <a:lnTo>
                  <a:pt x="81173" y="18441"/>
                </a:lnTo>
                <a:lnTo>
                  <a:pt x="85415" y="18009"/>
                </a:lnTo>
                <a:lnTo>
                  <a:pt x="90147" y="17721"/>
                </a:lnTo>
                <a:lnTo>
                  <a:pt x="95207" y="17529"/>
                </a:lnTo>
                <a:lnTo>
                  <a:pt x="100486" y="16448"/>
                </a:lnTo>
                <a:lnTo>
                  <a:pt x="105910" y="14775"/>
                </a:lnTo>
                <a:lnTo>
                  <a:pt x="111431" y="12708"/>
                </a:lnTo>
                <a:lnTo>
                  <a:pt x="116064" y="11329"/>
                </a:lnTo>
                <a:lnTo>
                  <a:pt x="120105" y="10410"/>
                </a:lnTo>
                <a:lnTo>
                  <a:pt x="123752" y="9797"/>
                </a:lnTo>
                <a:lnTo>
                  <a:pt x="127136" y="9389"/>
                </a:lnTo>
                <a:lnTo>
                  <a:pt x="130344" y="9117"/>
                </a:lnTo>
                <a:lnTo>
                  <a:pt x="133435" y="8935"/>
                </a:lnTo>
                <a:lnTo>
                  <a:pt x="137401" y="7862"/>
                </a:lnTo>
                <a:lnTo>
                  <a:pt x="141950" y="6193"/>
                </a:lnTo>
                <a:lnTo>
                  <a:pt x="146888" y="4129"/>
                </a:lnTo>
                <a:lnTo>
                  <a:pt x="151132" y="2753"/>
                </a:lnTo>
                <a:lnTo>
                  <a:pt x="154914" y="1835"/>
                </a:lnTo>
                <a:lnTo>
                  <a:pt x="158388" y="1223"/>
                </a:lnTo>
                <a:lnTo>
                  <a:pt x="161656" y="815"/>
                </a:lnTo>
                <a:lnTo>
                  <a:pt x="164788" y="543"/>
                </a:lnTo>
                <a:lnTo>
                  <a:pt x="17390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950"/>
          <p:cNvSpPr/>
          <p:nvPr/>
        </p:nvSpPr>
        <p:spPr>
          <a:xfrm>
            <a:off x="1357312" y="4046220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17145"/>
                </a:moveTo>
                <a:lnTo>
                  <a:pt x="4551" y="17145"/>
                </a:lnTo>
                <a:lnTo>
                  <a:pt x="6844" y="16192"/>
                </a:lnTo>
                <a:lnTo>
                  <a:pt x="9325" y="14605"/>
                </a:lnTo>
                <a:lnTo>
                  <a:pt x="11932" y="12594"/>
                </a:lnTo>
                <a:lnTo>
                  <a:pt x="14622" y="11253"/>
                </a:lnTo>
                <a:lnTo>
                  <a:pt x="17368" y="10360"/>
                </a:lnTo>
                <a:lnTo>
                  <a:pt x="20151" y="9764"/>
                </a:lnTo>
                <a:lnTo>
                  <a:pt x="22959" y="9366"/>
                </a:lnTo>
                <a:lnTo>
                  <a:pt x="25784" y="9102"/>
                </a:lnTo>
                <a:lnTo>
                  <a:pt x="28619" y="8925"/>
                </a:lnTo>
                <a:lnTo>
                  <a:pt x="36849" y="8729"/>
                </a:lnTo>
                <a:lnTo>
                  <a:pt x="41711" y="8677"/>
                </a:lnTo>
                <a:lnTo>
                  <a:pt x="45905" y="7689"/>
                </a:lnTo>
                <a:lnTo>
                  <a:pt x="49653" y="6079"/>
                </a:lnTo>
                <a:lnTo>
                  <a:pt x="53105" y="4052"/>
                </a:lnTo>
                <a:lnTo>
                  <a:pt x="57311" y="2701"/>
                </a:lnTo>
                <a:lnTo>
                  <a:pt x="62019" y="1801"/>
                </a:lnTo>
                <a:lnTo>
                  <a:pt x="67064" y="1200"/>
                </a:lnTo>
                <a:lnTo>
                  <a:pt x="71379" y="800"/>
                </a:lnTo>
                <a:lnTo>
                  <a:pt x="75209" y="533"/>
                </a:lnTo>
                <a:lnTo>
                  <a:pt x="78714" y="356"/>
                </a:lnTo>
                <a:lnTo>
                  <a:pt x="87689" y="158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951"/>
          <p:cNvSpPr/>
          <p:nvPr/>
        </p:nvSpPr>
        <p:spPr>
          <a:xfrm>
            <a:off x="1743075" y="3986212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0"/>
                </a:moveTo>
                <a:lnTo>
                  <a:pt x="7380" y="0"/>
                </a:lnTo>
                <a:lnTo>
                  <a:pt x="8730" y="953"/>
                </a:lnTo>
                <a:lnTo>
                  <a:pt x="10582" y="2540"/>
                </a:lnTo>
                <a:lnTo>
                  <a:pt x="12770" y="4551"/>
                </a:lnTo>
                <a:lnTo>
                  <a:pt x="15181" y="5892"/>
                </a:lnTo>
                <a:lnTo>
                  <a:pt x="17740" y="6785"/>
                </a:lnTo>
                <a:lnTo>
                  <a:pt x="20399" y="7381"/>
                </a:lnTo>
                <a:lnTo>
                  <a:pt x="23124" y="6826"/>
                </a:lnTo>
                <a:lnTo>
                  <a:pt x="25893" y="5503"/>
                </a:lnTo>
                <a:lnTo>
                  <a:pt x="28692" y="3669"/>
                </a:lnTo>
                <a:lnTo>
                  <a:pt x="31510" y="2446"/>
                </a:lnTo>
                <a:lnTo>
                  <a:pt x="34342" y="1631"/>
                </a:lnTo>
                <a:lnTo>
                  <a:pt x="37182" y="1087"/>
                </a:lnTo>
                <a:lnTo>
                  <a:pt x="40028" y="725"/>
                </a:lnTo>
                <a:lnTo>
                  <a:pt x="42877" y="483"/>
                </a:lnTo>
                <a:lnTo>
                  <a:pt x="45730" y="322"/>
                </a:lnTo>
                <a:lnTo>
                  <a:pt x="51439" y="143"/>
                </a:lnTo>
                <a:lnTo>
                  <a:pt x="67416" y="28"/>
                </a:lnTo>
                <a:lnTo>
                  <a:pt x="168177" y="0"/>
                </a:lnTo>
                <a:lnTo>
                  <a:pt x="170221" y="953"/>
                </a:lnTo>
                <a:lnTo>
                  <a:pt x="172535" y="2540"/>
                </a:lnTo>
                <a:lnTo>
                  <a:pt x="180022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952"/>
          <p:cNvSpPr/>
          <p:nvPr/>
        </p:nvSpPr>
        <p:spPr>
          <a:xfrm>
            <a:off x="2001472" y="3874770"/>
            <a:ext cx="15923" cy="240031"/>
          </a:xfrm>
          <a:custGeom>
            <a:avLst/>
            <a:gdLst/>
            <a:ahLst/>
            <a:cxnLst/>
            <a:rect l="0" t="0" r="0" b="0"/>
            <a:pathLst>
              <a:path w="15923" h="240031">
                <a:moveTo>
                  <a:pt x="15922" y="0"/>
                </a:moveTo>
                <a:lnTo>
                  <a:pt x="15922" y="44541"/>
                </a:lnTo>
                <a:lnTo>
                  <a:pt x="14970" y="48744"/>
                </a:lnTo>
                <a:lnTo>
                  <a:pt x="13382" y="53451"/>
                </a:lnTo>
                <a:lnTo>
                  <a:pt x="11372" y="58494"/>
                </a:lnTo>
                <a:lnTo>
                  <a:pt x="10031" y="62808"/>
                </a:lnTo>
                <a:lnTo>
                  <a:pt x="9137" y="66637"/>
                </a:lnTo>
                <a:lnTo>
                  <a:pt x="8542" y="70142"/>
                </a:lnTo>
                <a:lnTo>
                  <a:pt x="8144" y="74384"/>
                </a:lnTo>
                <a:lnTo>
                  <a:pt x="7879" y="79116"/>
                </a:lnTo>
                <a:lnTo>
                  <a:pt x="7703" y="84177"/>
                </a:lnTo>
                <a:lnTo>
                  <a:pt x="6633" y="89455"/>
                </a:lnTo>
                <a:lnTo>
                  <a:pt x="4967" y="94879"/>
                </a:lnTo>
                <a:lnTo>
                  <a:pt x="2904" y="100400"/>
                </a:lnTo>
                <a:lnTo>
                  <a:pt x="1528" y="105986"/>
                </a:lnTo>
                <a:lnTo>
                  <a:pt x="611" y="111615"/>
                </a:lnTo>
                <a:lnTo>
                  <a:pt x="0" y="117272"/>
                </a:lnTo>
                <a:lnTo>
                  <a:pt x="545" y="122949"/>
                </a:lnTo>
                <a:lnTo>
                  <a:pt x="1861" y="128638"/>
                </a:lnTo>
                <a:lnTo>
                  <a:pt x="3691" y="134336"/>
                </a:lnTo>
                <a:lnTo>
                  <a:pt x="4910" y="140040"/>
                </a:lnTo>
                <a:lnTo>
                  <a:pt x="5723" y="145747"/>
                </a:lnTo>
                <a:lnTo>
                  <a:pt x="6266" y="151457"/>
                </a:lnTo>
                <a:lnTo>
                  <a:pt x="6627" y="157169"/>
                </a:lnTo>
                <a:lnTo>
                  <a:pt x="7029" y="168595"/>
                </a:lnTo>
                <a:lnTo>
                  <a:pt x="7287" y="184609"/>
                </a:lnTo>
                <a:lnTo>
                  <a:pt x="7350" y="239911"/>
                </a:lnTo>
                <a:lnTo>
                  <a:pt x="8303" y="239950"/>
                </a:lnTo>
                <a:lnTo>
                  <a:pt x="15922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953"/>
          <p:cNvSpPr/>
          <p:nvPr/>
        </p:nvSpPr>
        <p:spPr>
          <a:xfrm>
            <a:off x="2163492" y="3895883"/>
            <a:ext cx="136795" cy="191964"/>
          </a:xfrm>
          <a:custGeom>
            <a:avLst/>
            <a:gdLst/>
            <a:ahLst/>
            <a:cxnLst/>
            <a:rect l="0" t="0" r="0" b="0"/>
            <a:pathLst>
              <a:path w="136795" h="191964">
                <a:moveTo>
                  <a:pt x="51070" y="4604"/>
                </a:moveTo>
                <a:lnTo>
                  <a:pt x="38051" y="4604"/>
                </a:lnTo>
                <a:lnTo>
                  <a:pt x="37628" y="5557"/>
                </a:lnTo>
                <a:lnTo>
                  <a:pt x="38299" y="7144"/>
                </a:lnTo>
                <a:lnTo>
                  <a:pt x="39698" y="9155"/>
                </a:lnTo>
                <a:lnTo>
                  <a:pt x="39679" y="10496"/>
                </a:lnTo>
                <a:lnTo>
                  <a:pt x="38713" y="11389"/>
                </a:lnTo>
                <a:lnTo>
                  <a:pt x="37117" y="11985"/>
                </a:lnTo>
                <a:lnTo>
                  <a:pt x="35101" y="13335"/>
                </a:lnTo>
                <a:lnTo>
                  <a:pt x="32804" y="15187"/>
                </a:lnTo>
                <a:lnTo>
                  <a:pt x="30320" y="17375"/>
                </a:lnTo>
                <a:lnTo>
                  <a:pt x="28664" y="19785"/>
                </a:lnTo>
                <a:lnTo>
                  <a:pt x="26824" y="25004"/>
                </a:lnTo>
                <a:lnTo>
                  <a:pt x="23467" y="30498"/>
                </a:lnTo>
                <a:lnTo>
                  <a:pt x="21238" y="33297"/>
                </a:lnTo>
                <a:lnTo>
                  <a:pt x="18799" y="37068"/>
                </a:lnTo>
                <a:lnTo>
                  <a:pt x="16221" y="41486"/>
                </a:lnTo>
                <a:lnTo>
                  <a:pt x="13550" y="46337"/>
                </a:lnTo>
                <a:lnTo>
                  <a:pt x="11769" y="50524"/>
                </a:lnTo>
                <a:lnTo>
                  <a:pt x="10582" y="54267"/>
                </a:lnTo>
                <a:lnTo>
                  <a:pt x="9790" y="57715"/>
                </a:lnTo>
                <a:lnTo>
                  <a:pt x="9263" y="61919"/>
                </a:lnTo>
                <a:lnTo>
                  <a:pt x="8911" y="66627"/>
                </a:lnTo>
                <a:lnTo>
                  <a:pt x="8676" y="71670"/>
                </a:lnTo>
                <a:lnTo>
                  <a:pt x="7568" y="76937"/>
                </a:lnTo>
                <a:lnTo>
                  <a:pt x="5876" y="82354"/>
                </a:lnTo>
                <a:lnTo>
                  <a:pt x="3796" y="87870"/>
                </a:lnTo>
                <a:lnTo>
                  <a:pt x="2409" y="92499"/>
                </a:lnTo>
                <a:lnTo>
                  <a:pt x="1484" y="96539"/>
                </a:lnTo>
                <a:lnTo>
                  <a:pt x="868" y="100184"/>
                </a:lnTo>
                <a:lnTo>
                  <a:pt x="457" y="104519"/>
                </a:lnTo>
                <a:lnTo>
                  <a:pt x="183" y="109314"/>
                </a:lnTo>
                <a:lnTo>
                  <a:pt x="0" y="114416"/>
                </a:lnTo>
                <a:lnTo>
                  <a:pt x="831" y="118770"/>
                </a:lnTo>
                <a:lnTo>
                  <a:pt x="2337" y="122624"/>
                </a:lnTo>
                <a:lnTo>
                  <a:pt x="4294" y="126147"/>
                </a:lnTo>
                <a:lnTo>
                  <a:pt x="5599" y="129448"/>
                </a:lnTo>
                <a:lnTo>
                  <a:pt x="6468" y="132600"/>
                </a:lnTo>
                <a:lnTo>
                  <a:pt x="7048" y="135655"/>
                </a:lnTo>
                <a:lnTo>
                  <a:pt x="7434" y="139597"/>
                </a:lnTo>
                <a:lnTo>
                  <a:pt x="7692" y="144129"/>
                </a:lnTo>
                <a:lnTo>
                  <a:pt x="7864" y="149056"/>
                </a:lnTo>
                <a:lnTo>
                  <a:pt x="8931" y="153293"/>
                </a:lnTo>
                <a:lnTo>
                  <a:pt x="10595" y="157070"/>
                </a:lnTo>
                <a:lnTo>
                  <a:pt x="12656" y="160540"/>
                </a:lnTo>
                <a:lnTo>
                  <a:pt x="14983" y="163807"/>
                </a:lnTo>
                <a:lnTo>
                  <a:pt x="17487" y="166937"/>
                </a:lnTo>
                <a:lnTo>
                  <a:pt x="20109" y="169976"/>
                </a:lnTo>
                <a:lnTo>
                  <a:pt x="21857" y="172954"/>
                </a:lnTo>
                <a:lnTo>
                  <a:pt x="23799" y="178804"/>
                </a:lnTo>
                <a:lnTo>
                  <a:pt x="25269" y="180745"/>
                </a:lnTo>
                <a:lnTo>
                  <a:pt x="27202" y="182039"/>
                </a:lnTo>
                <a:lnTo>
                  <a:pt x="29443" y="182902"/>
                </a:lnTo>
                <a:lnTo>
                  <a:pt x="31890" y="183476"/>
                </a:lnTo>
                <a:lnTo>
                  <a:pt x="34473" y="183860"/>
                </a:lnTo>
                <a:lnTo>
                  <a:pt x="37148" y="184116"/>
                </a:lnTo>
                <a:lnTo>
                  <a:pt x="39884" y="185238"/>
                </a:lnTo>
                <a:lnTo>
                  <a:pt x="42660" y="186939"/>
                </a:lnTo>
                <a:lnTo>
                  <a:pt x="45463" y="189026"/>
                </a:lnTo>
                <a:lnTo>
                  <a:pt x="48285" y="190417"/>
                </a:lnTo>
                <a:lnTo>
                  <a:pt x="51118" y="191345"/>
                </a:lnTo>
                <a:lnTo>
                  <a:pt x="53959" y="191963"/>
                </a:lnTo>
                <a:lnTo>
                  <a:pt x="56806" y="191422"/>
                </a:lnTo>
                <a:lnTo>
                  <a:pt x="59657" y="190110"/>
                </a:lnTo>
                <a:lnTo>
                  <a:pt x="62509" y="188282"/>
                </a:lnTo>
                <a:lnTo>
                  <a:pt x="65364" y="187063"/>
                </a:lnTo>
                <a:lnTo>
                  <a:pt x="68219" y="186251"/>
                </a:lnTo>
                <a:lnTo>
                  <a:pt x="71075" y="185710"/>
                </a:lnTo>
                <a:lnTo>
                  <a:pt x="74884" y="184396"/>
                </a:lnTo>
                <a:lnTo>
                  <a:pt x="79329" y="182568"/>
                </a:lnTo>
                <a:lnTo>
                  <a:pt x="91048" y="177341"/>
                </a:lnTo>
                <a:lnTo>
                  <a:pt x="102179" y="171884"/>
                </a:lnTo>
                <a:lnTo>
                  <a:pt x="106098" y="169464"/>
                </a:lnTo>
                <a:lnTo>
                  <a:pt x="109663" y="166898"/>
                </a:lnTo>
                <a:lnTo>
                  <a:pt x="112992" y="164235"/>
                </a:lnTo>
                <a:lnTo>
                  <a:pt x="116164" y="161507"/>
                </a:lnTo>
                <a:lnTo>
                  <a:pt x="119231" y="158736"/>
                </a:lnTo>
                <a:lnTo>
                  <a:pt x="122228" y="155937"/>
                </a:lnTo>
                <a:lnTo>
                  <a:pt x="125179" y="152165"/>
                </a:lnTo>
                <a:lnTo>
                  <a:pt x="128098" y="147746"/>
                </a:lnTo>
                <a:lnTo>
                  <a:pt x="130997" y="142894"/>
                </a:lnTo>
                <a:lnTo>
                  <a:pt x="132930" y="138708"/>
                </a:lnTo>
                <a:lnTo>
                  <a:pt x="134218" y="134964"/>
                </a:lnTo>
                <a:lnTo>
                  <a:pt x="135077" y="131516"/>
                </a:lnTo>
                <a:lnTo>
                  <a:pt x="135650" y="128264"/>
                </a:lnTo>
                <a:lnTo>
                  <a:pt x="136031" y="125144"/>
                </a:lnTo>
                <a:lnTo>
                  <a:pt x="136286" y="122112"/>
                </a:lnTo>
                <a:lnTo>
                  <a:pt x="136569" y="116202"/>
                </a:lnTo>
                <a:lnTo>
                  <a:pt x="136694" y="110401"/>
                </a:lnTo>
                <a:lnTo>
                  <a:pt x="136794" y="71519"/>
                </a:lnTo>
                <a:lnTo>
                  <a:pt x="135842" y="67312"/>
                </a:lnTo>
                <a:lnTo>
                  <a:pt x="134254" y="62602"/>
                </a:lnTo>
                <a:lnTo>
                  <a:pt x="132244" y="57557"/>
                </a:lnTo>
                <a:lnTo>
                  <a:pt x="129951" y="53241"/>
                </a:lnTo>
                <a:lnTo>
                  <a:pt x="127470" y="49411"/>
                </a:lnTo>
                <a:lnTo>
                  <a:pt x="124863" y="45905"/>
                </a:lnTo>
                <a:lnTo>
                  <a:pt x="123125" y="42616"/>
                </a:lnTo>
                <a:lnTo>
                  <a:pt x="121967" y="39470"/>
                </a:lnTo>
                <a:lnTo>
                  <a:pt x="121195" y="36421"/>
                </a:lnTo>
                <a:lnTo>
                  <a:pt x="117796" y="30492"/>
                </a:lnTo>
                <a:lnTo>
                  <a:pt x="115557" y="27578"/>
                </a:lnTo>
                <a:lnTo>
                  <a:pt x="113111" y="24683"/>
                </a:lnTo>
                <a:lnTo>
                  <a:pt x="110528" y="21800"/>
                </a:lnTo>
                <a:lnTo>
                  <a:pt x="105118" y="16057"/>
                </a:lnTo>
                <a:lnTo>
                  <a:pt x="92131" y="2818"/>
                </a:lnTo>
                <a:lnTo>
                  <a:pt x="89874" y="556"/>
                </a:lnTo>
                <a:lnTo>
                  <a:pt x="86464" y="0"/>
                </a:lnTo>
                <a:lnTo>
                  <a:pt x="82286" y="583"/>
                </a:lnTo>
                <a:lnTo>
                  <a:pt x="77596" y="1923"/>
                </a:lnTo>
                <a:lnTo>
                  <a:pt x="73516" y="2817"/>
                </a:lnTo>
                <a:lnTo>
                  <a:pt x="69844" y="3413"/>
                </a:lnTo>
                <a:lnTo>
                  <a:pt x="59642" y="46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954"/>
          <p:cNvSpPr/>
          <p:nvPr/>
        </p:nvSpPr>
        <p:spPr>
          <a:xfrm>
            <a:off x="2411729" y="3840524"/>
            <a:ext cx="137115" cy="102785"/>
          </a:xfrm>
          <a:custGeom>
            <a:avLst/>
            <a:gdLst/>
            <a:ahLst/>
            <a:cxnLst/>
            <a:rect l="0" t="0" r="0" b="0"/>
            <a:pathLst>
              <a:path w="137115" h="102785">
                <a:moveTo>
                  <a:pt x="102871" y="17101"/>
                </a:moveTo>
                <a:lnTo>
                  <a:pt x="94651" y="8881"/>
                </a:lnTo>
                <a:lnTo>
                  <a:pt x="91915" y="8685"/>
                </a:lnTo>
                <a:lnTo>
                  <a:pt x="87524" y="8598"/>
                </a:lnTo>
                <a:lnTo>
                  <a:pt x="57042" y="8528"/>
                </a:lnTo>
                <a:lnTo>
                  <a:pt x="54221" y="9481"/>
                </a:lnTo>
                <a:lnTo>
                  <a:pt x="51387" y="11068"/>
                </a:lnTo>
                <a:lnTo>
                  <a:pt x="48546" y="13079"/>
                </a:lnTo>
                <a:lnTo>
                  <a:pt x="45699" y="14420"/>
                </a:lnTo>
                <a:lnTo>
                  <a:pt x="42849" y="15313"/>
                </a:lnTo>
                <a:lnTo>
                  <a:pt x="39996" y="15909"/>
                </a:lnTo>
                <a:lnTo>
                  <a:pt x="37142" y="17259"/>
                </a:lnTo>
                <a:lnTo>
                  <a:pt x="34286" y="19111"/>
                </a:lnTo>
                <a:lnTo>
                  <a:pt x="31430" y="21298"/>
                </a:lnTo>
                <a:lnTo>
                  <a:pt x="28574" y="23709"/>
                </a:lnTo>
                <a:lnTo>
                  <a:pt x="25717" y="26269"/>
                </a:lnTo>
                <a:lnTo>
                  <a:pt x="22859" y="28928"/>
                </a:lnTo>
                <a:lnTo>
                  <a:pt x="20002" y="32605"/>
                </a:lnTo>
                <a:lnTo>
                  <a:pt x="17145" y="36962"/>
                </a:lnTo>
                <a:lnTo>
                  <a:pt x="14288" y="41771"/>
                </a:lnTo>
                <a:lnTo>
                  <a:pt x="12383" y="45931"/>
                </a:lnTo>
                <a:lnTo>
                  <a:pt x="11113" y="49655"/>
                </a:lnTo>
                <a:lnTo>
                  <a:pt x="10266" y="53091"/>
                </a:lnTo>
                <a:lnTo>
                  <a:pt x="8749" y="56335"/>
                </a:lnTo>
                <a:lnTo>
                  <a:pt x="6786" y="59449"/>
                </a:lnTo>
                <a:lnTo>
                  <a:pt x="4524" y="62478"/>
                </a:lnTo>
                <a:lnTo>
                  <a:pt x="3016" y="65449"/>
                </a:lnTo>
                <a:lnTo>
                  <a:pt x="2011" y="68383"/>
                </a:lnTo>
                <a:lnTo>
                  <a:pt x="1341" y="71292"/>
                </a:lnTo>
                <a:lnTo>
                  <a:pt x="1846" y="74183"/>
                </a:lnTo>
                <a:lnTo>
                  <a:pt x="3136" y="77063"/>
                </a:lnTo>
                <a:lnTo>
                  <a:pt x="4948" y="79935"/>
                </a:lnTo>
                <a:lnTo>
                  <a:pt x="7109" y="81850"/>
                </a:lnTo>
                <a:lnTo>
                  <a:pt x="9502" y="83127"/>
                </a:lnTo>
                <a:lnTo>
                  <a:pt x="12050" y="83978"/>
                </a:lnTo>
                <a:lnTo>
                  <a:pt x="13748" y="85498"/>
                </a:lnTo>
                <a:lnTo>
                  <a:pt x="14881" y="87464"/>
                </a:lnTo>
                <a:lnTo>
                  <a:pt x="15636" y="89727"/>
                </a:lnTo>
                <a:lnTo>
                  <a:pt x="17091" y="92189"/>
                </a:lnTo>
                <a:lnTo>
                  <a:pt x="19014" y="94781"/>
                </a:lnTo>
                <a:lnTo>
                  <a:pt x="21249" y="97463"/>
                </a:lnTo>
                <a:lnTo>
                  <a:pt x="23691" y="99251"/>
                </a:lnTo>
                <a:lnTo>
                  <a:pt x="26272" y="100442"/>
                </a:lnTo>
                <a:lnTo>
                  <a:pt x="28945" y="101236"/>
                </a:lnTo>
                <a:lnTo>
                  <a:pt x="31679" y="101766"/>
                </a:lnTo>
                <a:lnTo>
                  <a:pt x="34455" y="102119"/>
                </a:lnTo>
                <a:lnTo>
                  <a:pt x="37257" y="102355"/>
                </a:lnTo>
                <a:lnTo>
                  <a:pt x="41031" y="102512"/>
                </a:lnTo>
                <a:lnTo>
                  <a:pt x="54491" y="102733"/>
                </a:lnTo>
                <a:lnTo>
                  <a:pt x="61683" y="102784"/>
                </a:lnTo>
                <a:lnTo>
                  <a:pt x="65887" y="101846"/>
                </a:lnTo>
                <a:lnTo>
                  <a:pt x="70595" y="100267"/>
                </a:lnTo>
                <a:lnTo>
                  <a:pt x="75639" y="98263"/>
                </a:lnTo>
                <a:lnTo>
                  <a:pt x="79953" y="95974"/>
                </a:lnTo>
                <a:lnTo>
                  <a:pt x="83783" y="93495"/>
                </a:lnTo>
                <a:lnTo>
                  <a:pt x="87288" y="90890"/>
                </a:lnTo>
                <a:lnTo>
                  <a:pt x="90577" y="89154"/>
                </a:lnTo>
                <a:lnTo>
                  <a:pt x="93722" y="87996"/>
                </a:lnTo>
                <a:lnTo>
                  <a:pt x="96772" y="87224"/>
                </a:lnTo>
                <a:lnTo>
                  <a:pt x="100710" y="85757"/>
                </a:lnTo>
                <a:lnTo>
                  <a:pt x="105240" y="83827"/>
                </a:lnTo>
                <a:lnTo>
                  <a:pt x="110165" y="81587"/>
                </a:lnTo>
                <a:lnTo>
                  <a:pt x="114401" y="79142"/>
                </a:lnTo>
                <a:lnTo>
                  <a:pt x="118178" y="76559"/>
                </a:lnTo>
                <a:lnTo>
                  <a:pt x="121648" y="73885"/>
                </a:lnTo>
                <a:lnTo>
                  <a:pt x="124914" y="70196"/>
                </a:lnTo>
                <a:lnTo>
                  <a:pt x="128043" y="65833"/>
                </a:lnTo>
                <a:lnTo>
                  <a:pt x="131082" y="61019"/>
                </a:lnTo>
                <a:lnTo>
                  <a:pt x="133108" y="56857"/>
                </a:lnTo>
                <a:lnTo>
                  <a:pt x="134459" y="53130"/>
                </a:lnTo>
                <a:lnTo>
                  <a:pt x="135360" y="49692"/>
                </a:lnTo>
                <a:lnTo>
                  <a:pt x="135960" y="46448"/>
                </a:lnTo>
                <a:lnTo>
                  <a:pt x="136360" y="43333"/>
                </a:lnTo>
                <a:lnTo>
                  <a:pt x="136627" y="40304"/>
                </a:lnTo>
                <a:lnTo>
                  <a:pt x="136805" y="37332"/>
                </a:lnTo>
                <a:lnTo>
                  <a:pt x="137002" y="31490"/>
                </a:lnTo>
                <a:lnTo>
                  <a:pt x="137114" y="22846"/>
                </a:lnTo>
                <a:lnTo>
                  <a:pt x="136177" y="19978"/>
                </a:lnTo>
                <a:lnTo>
                  <a:pt x="134600" y="17114"/>
                </a:lnTo>
                <a:lnTo>
                  <a:pt x="132596" y="14252"/>
                </a:lnTo>
                <a:lnTo>
                  <a:pt x="130307" y="11392"/>
                </a:lnTo>
                <a:lnTo>
                  <a:pt x="127829" y="8532"/>
                </a:lnTo>
                <a:lnTo>
                  <a:pt x="125225" y="5673"/>
                </a:lnTo>
                <a:lnTo>
                  <a:pt x="121583" y="3767"/>
                </a:lnTo>
                <a:lnTo>
                  <a:pt x="117251" y="2497"/>
                </a:lnTo>
                <a:lnTo>
                  <a:pt x="112457" y="1650"/>
                </a:lnTo>
                <a:lnTo>
                  <a:pt x="108309" y="1085"/>
                </a:lnTo>
                <a:lnTo>
                  <a:pt x="104591" y="708"/>
                </a:lnTo>
                <a:lnTo>
                  <a:pt x="101160" y="458"/>
                </a:lnTo>
                <a:lnTo>
                  <a:pt x="96968" y="290"/>
                </a:lnTo>
                <a:lnTo>
                  <a:pt x="82918" y="55"/>
                </a:lnTo>
                <a:lnTo>
                  <a:pt x="75588" y="0"/>
                </a:lnTo>
                <a:lnTo>
                  <a:pt x="71347" y="938"/>
                </a:lnTo>
                <a:lnTo>
                  <a:pt x="66615" y="2515"/>
                </a:lnTo>
                <a:lnTo>
                  <a:pt x="61555" y="4519"/>
                </a:lnTo>
                <a:lnTo>
                  <a:pt x="56277" y="5856"/>
                </a:lnTo>
                <a:lnTo>
                  <a:pt x="50853" y="6746"/>
                </a:lnTo>
                <a:lnTo>
                  <a:pt x="45332" y="7340"/>
                </a:lnTo>
                <a:lnTo>
                  <a:pt x="40699" y="8689"/>
                </a:lnTo>
                <a:lnTo>
                  <a:pt x="36658" y="10540"/>
                </a:lnTo>
                <a:lnTo>
                  <a:pt x="33011" y="12727"/>
                </a:lnTo>
                <a:lnTo>
                  <a:pt x="29628" y="15137"/>
                </a:lnTo>
                <a:lnTo>
                  <a:pt x="26420" y="17697"/>
                </a:lnTo>
                <a:lnTo>
                  <a:pt x="23328" y="20356"/>
                </a:lnTo>
                <a:lnTo>
                  <a:pt x="20315" y="24033"/>
                </a:lnTo>
                <a:lnTo>
                  <a:pt x="17353" y="28390"/>
                </a:lnTo>
                <a:lnTo>
                  <a:pt x="14426" y="33199"/>
                </a:lnTo>
                <a:lnTo>
                  <a:pt x="11523" y="37358"/>
                </a:lnTo>
                <a:lnTo>
                  <a:pt x="8635" y="41083"/>
                </a:lnTo>
                <a:lnTo>
                  <a:pt x="5756" y="44519"/>
                </a:lnTo>
                <a:lnTo>
                  <a:pt x="3838" y="47762"/>
                </a:lnTo>
                <a:lnTo>
                  <a:pt x="2559" y="50876"/>
                </a:lnTo>
                <a:lnTo>
                  <a:pt x="0" y="599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955"/>
          <p:cNvSpPr/>
          <p:nvPr/>
        </p:nvSpPr>
        <p:spPr>
          <a:xfrm>
            <a:off x="2429096" y="3926218"/>
            <a:ext cx="205475" cy="162502"/>
          </a:xfrm>
          <a:custGeom>
            <a:avLst/>
            <a:gdLst/>
            <a:ahLst/>
            <a:cxnLst/>
            <a:rect l="0" t="0" r="0" b="0"/>
            <a:pathLst>
              <a:path w="205475" h="162502">
                <a:moveTo>
                  <a:pt x="76931" y="17132"/>
                </a:moveTo>
                <a:lnTo>
                  <a:pt x="64161" y="17132"/>
                </a:lnTo>
                <a:lnTo>
                  <a:pt x="61750" y="18084"/>
                </a:lnTo>
                <a:lnTo>
                  <a:pt x="56531" y="21682"/>
                </a:lnTo>
                <a:lnTo>
                  <a:pt x="51037" y="26457"/>
                </a:lnTo>
                <a:lnTo>
                  <a:pt x="45420" y="31753"/>
                </a:lnTo>
                <a:lnTo>
                  <a:pt x="39749" y="37283"/>
                </a:lnTo>
                <a:lnTo>
                  <a:pt x="37855" y="40091"/>
                </a:lnTo>
                <a:lnTo>
                  <a:pt x="36593" y="42915"/>
                </a:lnTo>
                <a:lnTo>
                  <a:pt x="35751" y="45751"/>
                </a:lnTo>
                <a:lnTo>
                  <a:pt x="34238" y="49546"/>
                </a:lnTo>
                <a:lnTo>
                  <a:pt x="32276" y="53981"/>
                </a:lnTo>
                <a:lnTo>
                  <a:pt x="30016" y="58843"/>
                </a:lnTo>
                <a:lnTo>
                  <a:pt x="27557" y="63036"/>
                </a:lnTo>
                <a:lnTo>
                  <a:pt x="24965" y="66785"/>
                </a:lnTo>
                <a:lnTo>
                  <a:pt x="22285" y="70236"/>
                </a:lnTo>
                <a:lnTo>
                  <a:pt x="20498" y="73490"/>
                </a:lnTo>
                <a:lnTo>
                  <a:pt x="19306" y="76611"/>
                </a:lnTo>
                <a:lnTo>
                  <a:pt x="18512" y="79645"/>
                </a:lnTo>
                <a:lnTo>
                  <a:pt x="16077" y="82620"/>
                </a:lnTo>
                <a:lnTo>
                  <a:pt x="12550" y="85555"/>
                </a:lnTo>
                <a:lnTo>
                  <a:pt x="8293" y="88465"/>
                </a:lnTo>
                <a:lnTo>
                  <a:pt x="5454" y="91357"/>
                </a:lnTo>
                <a:lnTo>
                  <a:pt x="3562" y="94238"/>
                </a:lnTo>
                <a:lnTo>
                  <a:pt x="2301" y="97111"/>
                </a:lnTo>
                <a:lnTo>
                  <a:pt x="1460" y="99979"/>
                </a:lnTo>
                <a:lnTo>
                  <a:pt x="900" y="102843"/>
                </a:lnTo>
                <a:lnTo>
                  <a:pt x="526" y="105705"/>
                </a:lnTo>
                <a:lnTo>
                  <a:pt x="277" y="108566"/>
                </a:lnTo>
                <a:lnTo>
                  <a:pt x="111" y="111425"/>
                </a:lnTo>
                <a:lnTo>
                  <a:pt x="0" y="114284"/>
                </a:lnTo>
                <a:lnTo>
                  <a:pt x="879" y="117142"/>
                </a:lnTo>
                <a:lnTo>
                  <a:pt x="2417" y="120000"/>
                </a:lnTo>
                <a:lnTo>
                  <a:pt x="4395" y="122858"/>
                </a:lnTo>
                <a:lnTo>
                  <a:pt x="5714" y="125716"/>
                </a:lnTo>
                <a:lnTo>
                  <a:pt x="6593" y="128574"/>
                </a:lnTo>
                <a:lnTo>
                  <a:pt x="7179" y="131432"/>
                </a:lnTo>
                <a:lnTo>
                  <a:pt x="8522" y="134289"/>
                </a:lnTo>
                <a:lnTo>
                  <a:pt x="10370" y="137147"/>
                </a:lnTo>
                <a:lnTo>
                  <a:pt x="12554" y="140004"/>
                </a:lnTo>
                <a:lnTo>
                  <a:pt x="14963" y="141909"/>
                </a:lnTo>
                <a:lnTo>
                  <a:pt x="17522" y="143179"/>
                </a:lnTo>
                <a:lnTo>
                  <a:pt x="20180" y="144026"/>
                </a:lnTo>
                <a:lnTo>
                  <a:pt x="25673" y="147506"/>
                </a:lnTo>
                <a:lnTo>
                  <a:pt x="28472" y="149768"/>
                </a:lnTo>
                <a:lnTo>
                  <a:pt x="31290" y="151276"/>
                </a:lnTo>
                <a:lnTo>
                  <a:pt x="36961" y="152952"/>
                </a:lnTo>
                <a:lnTo>
                  <a:pt x="42657" y="153696"/>
                </a:lnTo>
                <a:lnTo>
                  <a:pt x="45509" y="153894"/>
                </a:lnTo>
                <a:lnTo>
                  <a:pt x="49315" y="154979"/>
                </a:lnTo>
                <a:lnTo>
                  <a:pt x="53758" y="156655"/>
                </a:lnTo>
                <a:lnTo>
                  <a:pt x="58625" y="158725"/>
                </a:lnTo>
                <a:lnTo>
                  <a:pt x="63774" y="160105"/>
                </a:lnTo>
                <a:lnTo>
                  <a:pt x="69112" y="161024"/>
                </a:lnTo>
                <a:lnTo>
                  <a:pt x="74576" y="161638"/>
                </a:lnTo>
                <a:lnTo>
                  <a:pt x="79171" y="162047"/>
                </a:lnTo>
                <a:lnTo>
                  <a:pt x="83187" y="162319"/>
                </a:lnTo>
                <a:lnTo>
                  <a:pt x="86816" y="162501"/>
                </a:lnTo>
                <a:lnTo>
                  <a:pt x="91142" y="161669"/>
                </a:lnTo>
                <a:lnTo>
                  <a:pt x="95929" y="160163"/>
                </a:lnTo>
                <a:lnTo>
                  <a:pt x="101027" y="158205"/>
                </a:lnTo>
                <a:lnTo>
                  <a:pt x="105377" y="156901"/>
                </a:lnTo>
                <a:lnTo>
                  <a:pt x="109230" y="156031"/>
                </a:lnTo>
                <a:lnTo>
                  <a:pt x="112751" y="155451"/>
                </a:lnTo>
                <a:lnTo>
                  <a:pt x="117004" y="154112"/>
                </a:lnTo>
                <a:lnTo>
                  <a:pt x="121744" y="152267"/>
                </a:lnTo>
                <a:lnTo>
                  <a:pt x="126809" y="150084"/>
                </a:lnTo>
                <a:lnTo>
                  <a:pt x="137516" y="145119"/>
                </a:lnTo>
                <a:lnTo>
                  <a:pt x="143039" y="142462"/>
                </a:lnTo>
                <a:lnTo>
                  <a:pt x="147673" y="139738"/>
                </a:lnTo>
                <a:lnTo>
                  <a:pt x="151715" y="136969"/>
                </a:lnTo>
                <a:lnTo>
                  <a:pt x="155362" y="134171"/>
                </a:lnTo>
                <a:lnTo>
                  <a:pt x="158746" y="131353"/>
                </a:lnTo>
                <a:lnTo>
                  <a:pt x="161954" y="128522"/>
                </a:lnTo>
                <a:lnTo>
                  <a:pt x="168059" y="122836"/>
                </a:lnTo>
                <a:lnTo>
                  <a:pt x="173947" y="117134"/>
                </a:lnTo>
                <a:lnTo>
                  <a:pt x="176851" y="113327"/>
                </a:lnTo>
                <a:lnTo>
                  <a:pt x="179739" y="108885"/>
                </a:lnTo>
                <a:lnTo>
                  <a:pt x="182618" y="104018"/>
                </a:lnTo>
                <a:lnTo>
                  <a:pt x="185489" y="99821"/>
                </a:lnTo>
                <a:lnTo>
                  <a:pt x="188355" y="96070"/>
                </a:lnTo>
                <a:lnTo>
                  <a:pt x="191219" y="92617"/>
                </a:lnTo>
                <a:lnTo>
                  <a:pt x="194081" y="89363"/>
                </a:lnTo>
                <a:lnTo>
                  <a:pt x="199800" y="83207"/>
                </a:lnTo>
                <a:lnTo>
                  <a:pt x="201706" y="80232"/>
                </a:lnTo>
                <a:lnTo>
                  <a:pt x="202977" y="77296"/>
                </a:lnTo>
                <a:lnTo>
                  <a:pt x="203824" y="74386"/>
                </a:lnTo>
                <a:lnTo>
                  <a:pt x="204389" y="70541"/>
                </a:lnTo>
                <a:lnTo>
                  <a:pt x="204766" y="66073"/>
                </a:lnTo>
                <a:lnTo>
                  <a:pt x="205184" y="56981"/>
                </a:lnTo>
                <a:lnTo>
                  <a:pt x="205370" y="49765"/>
                </a:lnTo>
                <a:lnTo>
                  <a:pt x="205474" y="40348"/>
                </a:lnTo>
                <a:lnTo>
                  <a:pt x="204537" y="37371"/>
                </a:lnTo>
                <a:lnTo>
                  <a:pt x="202959" y="34435"/>
                </a:lnTo>
                <a:lnTo>
                  <a:pt x="200955" y="31524"/>
                </a:lnTo>
                <a:lnTo>
                  <a:pt x="198666" y="28632"/>
                </a:lnTo>
                <a:lnTo>
                  <a:pt x="196187" y="25751"/>
                </a:lnTo>
                <a:lnTo>
                  <a:pt x="193583" y="22878"/>
                </a:lnTo>
                <a:lnTo>
                  <a:pt x="188149" y="17145"/>
                </a:lnTo>
                <a:lnTo>
                  <a:pt x="176899" y="5704"/>
                </a:lnTo>
                <a:lnTo>
                  <a:pt x="174056" y="3799"/>
                </a:lnTo>
                <a:lnTo>
                  <a:pt x="168358" y="1681"/>
                </a:lnTo>
                <a:lnTo>
                  <a:pt x="164552" y="1116"/>
                </a:lnTo>
                <a:lnTo>
                  <a:pt x="160110" y="739"/>
                </a:lnTo>
                <a:lnTo>
                  <a:pt x="151047" y="321"/>
                </a:lnTo>
                <a:lnTo>
                  <a:pt x="143844" y="135"/>
                </a:lnTo>
                <a:lnTo>
                  <a:pt x="121062" y="0"/>
                </a:lnTo>
                <a:lnTo>
                  <a:pt x="116829" y="948"/>
                </a:lnTo>
                <a:lnTo>
                  <a:pt x="113055" y="2532"/>
                </a:lnTo>
                <a:lnTo>
                  <a:pt x="109586" y="4541"/>
                </a:lnTo>
                <a:lnTo>
                  <a:pt x="105368" y="5881"/>
                </a:lnTo>
                <a:lnTo>
                  <a:pt x="100652" y="6774"/>
                </a:lnTo>
                <a:lnTo>
                  <a:pt x="95602" y="7369"/>
                </a:lnTo>
                <a:lnTo>
                  <a:pt x="91284" y="8718"/>
                </a:lnTo>
                <a:lnTo>
                  <a:pt x="87452" y="10570"/>
                </a:lnTo>
                <a:lnTo>
                  <a:pt x="83945" y="12757"/>
                </a:lnTo>
                <a:lnTo>
                  <a:pt x="80654" y="14215"/>
                </a:lnTo>
                <a:lnTo>
                  <a:pt x="77508" y="15187"/>
                </a:lnTo>
                <a:lnTo>
                  <a:pt x="68358" y="171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956"/>
          <p:cNvSpPr/>
          <p:nvPr/>
        </p:nvSpPr>
        <p:spPr>
          <a:xfrm>
            <a:off x="1168717" y="4217670"/>
            <a:ext cx="42863" cy="308610"/>
          </a:xfrm>
          <a:custGeom>
            <a:avLst/>
            <a:gdLst/>
            <a:ahLst/>
            <a:cxnLst/>
            <a:rect l="0" t="0" r="0" b="0"/>
            <a:pathLst>
              <a:path w="42863" h="308610">
                <a:moveTo>
                  <a:pt x="8572" y="0"/>
                </a:moveTo>
                <a:lnTo>
                  <a:pt x="105" y="0"/>
                </a:lnTo>
                <a:lnTo>
                  <a:pt x="6" y="8730"/>
                </a:lnTo>
                <a:lnTo>
                  <a:pt x="0" y="70246"/>
                </a:lnTo>
                <a:lnTo>
                  <a:pt x="952" y="74453"/>
                </a:lnTo>
                <a:lnTo>
                  <a:pt x="2540" y="79163"/>
                </a:lnTo>
                <a:lnTo>
                  <a:pt x="4551" y="84208"/>
                </a:lnTo>
                <a:lnTo>
                  <a:pt x="6844" y="89476"/>
                </a:lnTo>
                <a:lnTo>
                  <a:pt x="11932" y="100409"/>
                </a:lnTo>
                <a:lnTo>
                  <a:pt x="13670" y="105992"/>
                </a:lnTo>
                <a:lnTo>
                  <a:pt x="14828" y="111619"/>
                </a:lnTo>
                <a:lnTo>
                  <a:pt x="15600" y="117275"/>
                </a:lnTo>
                <a:lnTo>
                  <a:pt x="16115" y="122951"/>
                </a:lnTo>
                <a:lnTo>
                  <a:pt x="16458" y="128639"/>
                </a:lnTo>
                <a:lnTo>
                  <a:pt x="16840" y="140040"/>
                </a:lnTo>
                <a:lnTo>
                  <a:pt x="17085" y="162882"/>
                </a:lnTo>
                <a:lnTo>
                  <a:pt x="17133" y="185738"/>
                </a:lnTo>
                <a:lnTo>
                  <a:pt x="18089" y="191453"/>
                </a:lnTo>
                <a:lnTo>
                  <a:pt x="19680" y="197168"/>
                </a:lnTo>
                <a:lnTo>
                  <a:pt x="21692" y="202882"/>
                </a:lnTo>
                <a:lnTo>
                  <a:pt x="23034" y="208597"/>
                </a:lnTo>
                <a:lnTo>
                  <a:pt x="23929" y="214312"/>
                </a:lnTo>
                <a:lnTo>
                  <a:pt x="24525" y="220027"/>
                </a:lnTo>
                <a:lnTo>
                  <a:pt x="24922" y="225742"/>
                </a:lnTo>
                <a:lnTo>
                  <a:pt x="25187" y="231457"/>
                </a:lnTo>
                <a:lnTo>
                  <a:pt x="25560" y="246062"/>
                </a:lnTo>
                <a:lnTo>
                  <a:pt x="25715" y="280802"/>
                </a:lnTo>
                <a:lnTo>
                  <a:pt x="26668" y="282451"/>
                </a:lnTo>
                <a:lnTo>
                  <a:pt x="28256" y="284503"/>
                </a:lnTo>
                <a:lnTo>
                  <a:pt x="30267" y="286824"/>
                </a:lnTo>
                <a:lnTo>
                  <a:pt x="30656" y="289323"/>
                </a:lnTo>
                <a:lnTo>
                  <a:pt x="29962" y="291942"/>
                </a:lnTo>
                <a:lnTo>
                  <a:pt x="28547" y="294640"/>
                </a:lnTo>
                <a:lnTo>
                  <a:pt x="28557" y="296439"/>
                </a:lnTo>
                <a:lnTo>
                  <a:pt x="29515" y="297639"/>
                </a:lnTo>
                <a:lnTo>
                  <a:pt x="31107" y="298438"/>
                </a:lnTo>
                <a:lnTo>
                  <a:pt x="32168" y="299924"/>
                </a:lnTo>
                <a:lnTo>
                  <a:pt x="33347" y="304114"/>
                </a:lnTo>
                <a:lnTo>
                  <a:pt x="34207" y="308215"/>
                </a:lnTo>
                <a:lnTo>
                  <a:pt x="35187" y="308346"/>
                </a:lnTo>
                <a:lnTo>
                  <a:pt x="36793" y="308434"/>
                </a:lnTo>
                <a:lnTo>
                  <a:pt x="42862" y="3086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957"/>
          <p:cNvSpPr/>
          <p:nvPr/>
        </p:nvSpPr>
        <p:spPr>
          <a:xfrm>
            <a:off x="1288732" y="4218067"/>
            <a:ext cx="231458" cy="248206"/>
          </a:xfrm>
          <a:custGeom>
            <a:avLst/>
            <a:gdLst/>
            <a:ahLst/>
            <a:cxnLst/>
            <a:rect l="0" t="0" r="0" b="0"/>
            <a:pathLst>
              <a:path w="231458" h="248206">
                <a:moveTo>
                  <a:pt x="0" y="85328"/>
                </a:moveTo>
                <a:lnTo>
                  <a:pt x="0" y="77108"/>
                </a:lnTo>
                <a:lnTo>
                  <a:pt x="6844" y="69981"/>
                </a:lnTo>
                <a:lnTo>
                  <a:pt x="37161" y="39595"/>
                </a:lnTo>
                <a:lnTo>
                  <a:pt x="40966" y="36742"/>
                </a:lnTo>
                <a:lnTo>
                  <a:pt x="45408" y="33887"/>
                </a:lnTo>
                <a:lnTo>
                  <a:pt x="50275" y="31032"/>
                </a:lnTo>
                <a:lnTo>
                  <a:pt x="55424" y="28175"/>
                </a:lnTo>
                <a:lnTo>
                  <a:pt x="66225" y="22462"/>
                </a:lnTo>
                <a:lnTo>
                  <a:pt x="70820" y="19604"/>
                </a:lnTo>
                <a:lnTo>
                  <a:pt x="74836" y="16747"/>
                </a:lnTo>
                <a:lnTo>
                  <a:pt x="78466" y="13890"/>
                </a:lnTo>
                <a:lnTo>
                  <a:pt x="82790" y="11985"/>
                </a:lnTo>
                <a:lnTo>
                  <a:pt x="87579" y="10715"/>
                </a:lnTo>
                <a:lnTo>
                  <a:pt x="92676" y="9868"/>
                </a:lnTo>
                <a:lnTo>
                  <a:pt x="97026" y="8351"/>
                </a:lnTo>
                <a:lnTo>
                  <a:pt x="100879" y="6388"/>
                </a:lnTo>
                <a:lnTo>
                  <a:pt x="104400" y="4126"/>
                </a:lnTo>
                <a:lnTo>
                  <a:pt x="108653" y="2618"/>
                </a:lnTo>
                <a:lnTo>
                  <a:pt x="113392" y="1613"/>
                </a:lnTo>
                <a:lnTo>
                  <a:pt x="118458" y="943"/>
                </a:lnTo>
                <a:lnTo>
                  <a:pt x="123739" y="496"/>
                </a:lnTo>
                <a:lnTo>
                  <a:pt x="129165" y="198"/>
                </a:lnTo>
                <a:lnTo>
                  <a:pt x="134688" y="0"/>
                </a:lnTo>
                <a:lnTo>
                  <a:pt x="140274" y="820"/>
                </a:lnTo>
                <a:lnTo>
                  <a:pt x="145904" y="2319"/>
                </a:lnTo>
                <a:lnTo>
                  <a:pt x="151562" y="4271"/>
                </a:lnTo>
                <a:lnTo>
                  <a:pt x="156286" y="5572"/>
                </a:lnTo>
                <a:lnTo>
                  <a:pt x="160388" y="6440"/>
                </a:lnTo>
                <a:lnTo>
                  <a:pt x="164075" y="7018"/>
                </a:lnTo>
                <a:lnTo>
                  <a:pt x="168439" y="8356"/>
                </a:lnTo>
                <a:lnTo>
                  <a:pt x="173252" y="10201"/>
                </a:lnTo>
                <a:lnTo>
                  <a:pt x="178367" y="12383"/>
                </a:lnTo>
                <a:lnTo>
                  <a:pt x="182729" y="14790"/>
                </a:lnTo>
                <a:lnTo>
                  <a:pt x="186589" y="17348"/>
                </a:lnTo>
                <a:lnTo>
                  <a:pt x="190115" y="20006"/>
                </a:lnTo>
                <a:lnTo>
                  <a:pt x="192466" y="23682"/>
                </a:lnTo>
                <a:lnTo>
                  <a:pt x="194033" y="28038"/>
                </a:lnTo>
                <a:lnTo>
                  <a:pt x="195078" y="32847"/>
                </a:lnTo>
                <a:lnTo>
                  <a:pt x="196727" y="37958"/>
                </a:lnTo>
                <a:lnTo>
                  <a:pt x="198779" y="43270"/>
                </a:lnTo>
                <a:lnTo>
                  <a:pt x="201099" y="48717"/>
                </a:lnTo>
                <a:lnTo>
                  <a:pt x="202646" y="53300"/>
                </a:lnTo>
                <a:lnTo>
                  <a:pt x="204365" y="60933"/>
                </a:lnTo>
                <a:lnTo>
                  <a:pt x="204823" y="65255"/>
                </a:lnTo>
                <a:lnTo>
                  <a:pt x="205129" y="70041"/>
                </a:lnTo>
                <a:lnTo>
                  <a:pt x="205333" y="75136"/>
                </a:lnTo>
                <a:lnTo>
                  <a:pt x="204516" y="81391"/>
                </a:lnTo>
                <a:lnTo>
                  <a:pt x="203019" y="88418"/>
                </a:lnTo>
                <a:lnTo>
                  <a:pt x="201068" y="95961"/>
                </a:lnTo>
                <a:lnTo>
                  <a:pt x="199768" y="102894"/>
                </a:lnTo>
                <a:lnTo>
                  <a:pt x="198901" y="109421"/>
                </a:lnTo>
                <a:lnTo>
                  <a:pt x="198323" y="115677"/>
                </a:lnTo>
                <a:lnTo>
                  <a:pt x="196986" y="121753"/>
                </a:lnTo>
                <a:lnTo>
                  <a:pt x="195141" y="127709"/>
                </a:lnTo>
                <a:lnTo>
                  <a:pt x="192959" y="133584"/>
                </a:lnTo>
                <a:lnTo>
                  <a:pt x="190552" y="139406"/>
                </a:lnTo>
                <a:lnTo>
                  <a:pt x="187995" y="145193"/>
                </a:lnTo>
                <a:lnTo>
                  <a:pt x="182613" y="156702"/>
                </a:lnTo>
                <a:lnTo>
                  <a:pt x="177046" y="168167"/>
                </a:lnTo>
                <a:lnTo>
                  <a:pt x="173276" y="173891"/>
                </a:lnTo>
                <a:lnTo>
                  <a:pt x="168857" y="179613"/>
                </a:lnTo>
                <a:lnTo>
                  <a:pt x="164007" y="185332"/>
                </a:lnTo>
                <a:lnTo>
                  <a:pt x="160773" y="190097"/>
                </a:lnTo>
                <a:lnTo>
                  <a:pt x="158617" y="194226"/>
                </a:lnTo>
                <a:lnTo>
                  <a:pt x="157180" y="197932"/>
                </a:lnTo>
                <a:lnTo>
                  <a:pt x="154316" y="202307"/>
                </a:lnTo>
                <a:lnTo>
                  <a:pt x="150503" y="207129"/>
                </a:lnTo>
                <a:lnTo>
                  <a:pt x="146055" y="212249"/>
                </a:lnTo>
                <a:lnTo>
                  <a:pt x="141185" y="216614"/>
                </a:lnTo>
                <a:lnTo>
                  <a:pt x="136033" y="220477"/>
                </a:lnTo>
                <a:lnTo>
                  <a:pt x="130694" y="224005"/>
                </a:lnTo>
                <a:lnTo>
                  <a:pt x="126182" y="227309"/>
                </a:lnTo>
                <a:lnTo>
                  <a:pt x="122221" y="230465"/>
                </a:lnTo>
                <a:lnTo>
                  <a:pt x="118628" y="233520"/>
                </a:lnTo>
                <a:lnTo>
                  <a:pt x="114328" y="236511"/>
                </a:lnTo>
                <a:lnTo>
                  <a:pt x="109556" y="239456"/>
                </a:lnTo>
                <a:lnTo>
                  <a:pt x="104470" y="242373"/>
                </a:lnTo>
                <a:lnTo>
                  <a:pt x="100127" y="244317"/>
                </a:lnTo>
                <a:lnTo>
                  <a:pt x="96279" y="245613"/>
                </a:lnTo>
                <a:lnTo>
                  <a:pt x="89463" y="247053"/>
                </a:lnTo>
                <a:lnTo>
                  <a:pt x="83259" y="247693"/>
                </a:lnTo>
                <a:lnTo>
                  <a:pt x="77326" y="247977"/>
                </a:lnTo>
                <a:lnTo>
                  <a:pt x="70308" y="248160"/>
                </a:lnTo>
                <a:lnTo>
                  <a:pt x="66808" y="245645"/>
                </a:lnTo>
                <a:lnTo>
                  <a:pt x="62077" y="241353"/>
                </a:lnTo>
                <a:lnTo>
                  <a:pt x="56800" y="236269"/>
                </a:lnTo>
                <a:lnTo>
                  <a:pt x="55012" y="233581"/>
                </a:lnTo>
                <a:lnTo>
                  <a:pt x="53025" y="228053"/>
                </a:lnTo>
                <a:lnTo>
                  <a:pt x="49602" y="222421"/>
                </a:lnTo>
                <a:lnTo>
                  <a:pt x="47355" y="219586"/>
                </a:lnTo>
                <a:lnTo>
                  <a:pt x="46810" y="216743"/>
                </a:lnTo>
                <a:lnTo>
                  <a:pt x="47399" y="213895"/>
                </a:lnTo>
                <a:lnTo>
                  <a:pt x="49641" y="208191"/>
                </a:lnTo>
                <a:lnTo>
                  <a:pt x="50638" y="202482"/>
                </a:lnTo>
                <a:lnTo>
                  <a:pt x="51081" y="196768"/>
                </a:lnTo>
                <a:lnTo>
                  <a:pt x="51199" y="193912"/>
                </a:lnTo>
                <a:lnTo>
                  <a:pt x="52230" y="191054"/>
                </a:lnTo>
                <a:lnTo>
                  <a:pt x="55916" y="185340"/>
                </a:lnTo>
                <a:lnTo>
                  <a:pt x="58232" y="183435"/>
                </a:lnTo>
                <a:lnTo>
                  <a:pt x="60729" y="182165"/>
                </a:lnTo>
                <a:lnTo>
                  <a:pt x="63346" y="181318"/>
                </a:lnTo>
                <a:lnTo>
                  <a:pt x="65091" y="179801"/>
                </a:lnTo>
                <a:lnTo>
                  <a:pt x="66254" y="177838"/>
                </a:lnTo>
                <a:lnTo>
                  <a:pt x="67029" y="175576"/>
                </a:lnTo>
                <a:lnTo>
                  <a:pt x="68499" y="174068"/>
                </a:lnTo>
                <a:lnTo>
                  <a:pt x="70431" y="173063"/>
                </a:lnTo>
                <a:lnTo>
                  <a:pt x="72671" y="172393"/>
                </a:lnTo>
                <a:lnTo>
                  <a:pt x="77701" y="169108"/>
                </a:lnTo>
                <a:lnTo>
                  <a:pt x="80376" y="166899"/>
                </a:lnTo>
                <a:lnTo>
                  <a:pt x="83111" y="165426"/>
                </a:lnTo>
                <a:lnTo>
                  <a:pt x="88691" y="163789"/>
                </a:lnTo>
                <a:lnTo>
                  <a:pt x="94346" y="163062"/>
                </a:lnTo>
                <a:lnTo>
                  <a:pt x="100034" y="162739"/>
                </a:lnTo>
                <a:lnTo>
                  <a:pt x="105737" y="162595"/>
                </a:lnTo>
                <a:lnTo>
                  <a:pt x="109544" y="163509"/>
                </a:lnTo>
                <a:lnTo>
                  <a:pt x="113987" y="165071"/>
                </a:lnTo>
                <a:lnTo>
                  <a:pt x="118854" y="167065"/>
                </a:lnTo>
                <a:lnTo>
                  <a:pt x="124003" y="168394"/>
                </a:lnTo>
                <a:lnTo>
                  <a:pt x="129341" y="169281"/>
                </a:lnTo>
                <a:lnTo>
                  <a:pt x="134805" y="169871"/>
                </a:lnTo>
                <a:lnTo>
                  <a:pt x="139400" y="171217"/>
                </a:lnTo>
                <a:lnTo>
                  <a:pt x="143416" y="173068"/>
                </a:lnTo>
                <a:lnTo>
                  <a:pt x="150418" y="177663"/>
                </a:lnTo>
                <a:lnTo>
                  <a:pt x="156705" y="182881"/>
                </a:lnTo>
                <a:lnTo>
                  <a:pt x="160667" y="185606"/>
                </a:lnTo>
                <a:lnTo>
                  <a:pt x="165214" y="188374"/>
                </a:lnTo>
                <a:lnTo>
                  <a:pt x="170150" y="191173"/>
                </a:lnTo>
                <a:lnTo>
                  <a:pt x="174393" y="193991"/>
                </a:lnTo>
                <a:lnTo>
                  <a:pt x="178175" y="196822"/>
                </a:lnTo>
                <a:lnTo>
                  <a:pt x="181648" y="199662"/>
                </a:lnTo>
                <a:lnTo>
                  <a:pt x="184916" y="203461"/>
                </a:lnTo>
                <a:lnTo>
                  <a:pt x="188048" y="207898"/>
                </a:lnTo>
                <a:lnTo>
                  <a:pt x="191088" y="212761"/>
                </a:lnTo>
                <a:lnTo>
                  <a:pt x="194067" y="216956"/>
                </a:lnTo>
                <a:lnTo>
                  <a:pt x="199917" y="224157"/>
                </a:lnTo>
                <a:lnTo>
                  <a:pt x="205692" y="230532"/>
                </a:lnTo>
                <a:lnTo>
                  <a:pt x="211434" y="236540"/>
                </a:lnTo>
                <a:lnTo>
                  <a:pt x="217161" y="242386"/>
                </a:lnTo>
                <a:lnTo>
                  <a:pt x="220021" y="244325"/>
                </a:lnTo>
                <a:lnTo>
                  <a:pt x="222881" y="245619"/>
                </a:lnTo>
                <a:lnTo>
                  <a:pt x="231457" y="2482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958"/>
          <p:cNvSpPr/>
          <p:nvPr/>
        </p:nvSpPr>
        <p:spPr>
          <a:xfrm>
            <a:off x="1623059" y="4457700"/>
            <a:ext cx="25354" cy="128588"/>
          </a:xfrm>
          <a:custGeom>
            <a:avLst/>
            <a:gdLst/>
            <a:ahLst/>
            <a:cxnLst/>
            <a:rect l="0" t="0" r="0" b="0"/>
            <a:pathLst>
              <a:path w="25354" h="128588">
                <a:moveTo>
                  <a:pt x="0" y="0"/>
                </a:moveTo>
                <a:lnTo>
                  <a:pt x="4551" y="4551"/>
                </a:lnTo>
                <a:lnTo>
                  <a:pt x="6845" y="5891"/>
                </a:lnTo>
                <a:lnTo>
                  <a:pt x="9326" y="6785"/>
                </a:lnTo>
                <a:lnTo>
                  <a:pt x="11932" y="7381"/>
                </a:lnTo>
                <a:lnTo>
                  <a:pt x="13670" y="8730"/>
                </a:lnTo>
                <a:lnTo>
                  <a:pt x="14829" y="10582"/>
                </a:lnTo>
                <a:lnTo>
                  <a:pt x="15601" y="12770"/>
                </a:lnTo>
                <a:lnTo>
                  <a:pt x="16116" y="15181"/>
                </a:lnTo>
                <a:lnTo>
                  <a:pt x="16459" y="17741"/>
                </a:lnTo>
                <a:lnTo>
                  <a:pt x="16688" y="20399"/>
                </a:lnTo>
                <a:lnTo>
                  <a:pt x="17793" y="23124"/>
                </a:lnTo>
                <a:lnTo>
                  <a:pt x="19482" y="25894"/>
                </a:lnTo>
                <a:lnTo>
                  <a:pt x="21561" y="28693"/>
                </a:lnTo>
                <a:lnTo>
                  <a:pt x="22946" y="31511"/>
                </a:lnTo>
                <a:lnTo>
                  <a:pt x="23870" y="34342"/>
                </a:lnTo>
                <a:lnTo>
                  <a:pt x="24486" y="37182"/>
                </a:lnTo>
                <a:lnTo>
                  <a:pt x="24897" y="40981"/>
                </a:lnTo>
                <a:lnTo>
                  <a:pt x="25171" y="45418"/>
                </a:lnTo>
                <a:lnTo>
                  <a:pt x="25353" y="50281"/>
                </a:lnTo>
                <a:lnTo>
                  <a:pt x="24522" y="54476"/>
                </a:lnTo>
                <a:lnTo>
                  <a:pt x="23016" y="58225"/>
                </a:lnTo>
                <a:lnTo>
                  <a:pt x="21059" y="61676"/>
                </a:lnTo>
                <a:lnTo>
                  <a:pt x="19755" y="64930"/>
                </a:lnTo>
                <a:lnTo>
                  <a:pt x="18885" y="68052"/>
                </a:lnTo>
                <a:lnTo>
                  <a:pt x="18305" y="71085"/>
                </a:lnTo>
                <a:lnTo>
                  <a:pt x="17918" y="75012"/>
                </a:lnTo>
                <a:lnTo>
                  <a:pt x="17661" y="79535"/>
                </a:lnTo>
                <a:lnTo>
                  <a:pt x="17489" y="84456"/>
                </a:lnTo>
                <a:lnTo>
                  <a:pt x="16422" y="88689"/>
                </a:lnTo>
                <a:lnTo>
                  <a:pt x="14758" y="92463"/>
                </a:lnTo>
                <a:lnTo>
                  <a:pt x="12696" y="95932"/>
                </a:lnTo>
                <a:lnTo>
                  <a:pt x="11322" y="99197"/>
                </a:lnTo>
                <a:lnTo>
                  <a:pt x="10406" y="102327"/>
                </a:lnTo>
                <a:lnTo>
                  <a:pt x="8935" y="109642"/>
                </a:lnTo>
                <a:lnTo>
                  <a:pt x="7862" y="111194"/>
                </a:lnTo>
                <a:lnTo>
                  <a:pt x="6194" y="113182"/>
                </a:lnTo>
                <a:lnTo>
                  <a:pt x="363" y="119615"/>
                </a:lnTo>
                <a:lnTo>
                  <a:pt x="162" y="122377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959"/>
          <p:cNvSpPr/>
          <p:nvPr/>
        </p:nvSpPr>
        <p:spPr>
          <a:xfrm>
            <a:off x="1871662" y="4337685"/>
            <a:ext cx="214314" cy="8573"/>
          </a:xfrm>
          <a:custGeom>
            <a:avLst/>
            <a:gdLst/>
            <a:ahLst/>
            <a:cxnLst/>
            <a:rect l="0" t="0" r="0" b="0"/>
            <a:pathLst>
              <a:path w="214314" h="8573">
                <a:moveTo>
                  <a:pt x="0" y="8572"/>
                </a:moveTo>
                <a:lnTo>
                  <a:pt x="58844" y="8572"/>
                </a:lnTo>
                <a:lnTo>
                  <a:pt x="63042" y="7619"/>
                </a:lnTo>
                <a:lnTo>
                  <a:pt x="66793" y="6032"/>
                </a:lnTo>
                <a:lnTo>
                  <a:pt x="70246" y="4021"/>
                </a:lnTo>
                <a:lnTo>
                  <a:pt x="74453" y="2681"/>
                </a:lnTo>
                <a:lnTo>
                  <a:pt x="79163" y="1787"/>
                </a:lnTo>
                <a:lnTo>
                  <a:pt x="84208" y="1191"/>
                </a:lnTo>
                <a:lnTo>
                  <a:pt x="89476" y="794"/>
                </a:lnTo>
                <a:lnTo>
                  <a:pt x="94893" y="529"/>
                </a:lnTo>
                <a:lnTo>
                  <a:pt x="105992" y="235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960"/>
          <p:cNvSpPr/>
          <p:nvPr/>
        </p:nvSpPr>
        <p:spPr>
          <a:xfrm>
            <a:off x="2244178" y="4234817"/>
            <a:ext cx="141835" cy="282856"/>
          </a:xfrm>
          <a:custGeom>
            <a:avLst/>
            <a:gdLst/>
            <a:ahLst/>
            <a:cxnLst/>
            <a:rect l="0" t="0" r="0" b="0"/>
            <a:pathLst>
              <a:path w="141835" h="282856">
                <a:moveTo>
                  <a:pt x="141834" y="17143"/>
                </a:moveTo>
                <a:lnTo>
                  <a:pt x="133614" y="17143"/>
                </a:lnTo>
                <a:lnTo>
                  <a:pt x="133366" y="12592"/>
                </a:lnTo>
                <a:lnTo>
                  <a:pt x="132379" y="11251"/>
                </a:lnTo>
                <a:lnTo>
                  <a:pt x="130768" y="10357"/>
                </a:lnTo>
                <a:lnTo>
                  <a:pt x="125045" y="8675"/>
                </a:lnTo>
                <a:lnTo>
                  <a:pt x="122307" y="6077"/>
                </a:lnTo>
                <a:lnTo>
                  <a:pt x="120244" y="4051"/>
                </a:lnTo>
                <a:lnTo>
                  <a:pt x="117915" y="2699"/>
                </a:lnTo>
                <a:lnTo>
                  <a:pt x="115411" y="1799"/>
                </a:lnTo>
                <a:lnTo>
                  <a:pt x="112788" y="1198"/>
                </a:lnTo>
                <a:lnTo>
                  <a:pt x="110088" y="798"/>
                </a:lnTo>
                <a:lnTo>
                  <a:pt x="107335" y="531"/>
                </a:lnTo>
                <a:lnTo>
                  <a:pt x="104547" y="353"/>
                </a:lnTo>
                <a:lnTo>
                  <a:pt x="101736" y="235"/>
                </a:lnTo>
                <a:lnTo>
                  <a:pt x="96073" y="103"/>
                </a:lnTo>
                <a:lnTo>
                  <a:pt x="62176" y="0"/>
                </a:lnTo>
                <a:lnTo>
                  <a:pt x="59201" y="952"/>
                </a:lnTo>
                <a:lnTo>
                  <a:pt x="56265" y="2539"/>
                </a:lnTo>
                <a:lnTo>
                  <a:pt x="53356" y="4549"/>
                </a:lnTo>
                <a:lnTo>
                  <a:pt x="50464" y="5890"/>
                </a:lnTo>
                <a:lnTo>
                  <a:pt x="47583" y="6783"/>
                </a:lnTo>
                <a:lnTo>
                  <a:pt x="44710" y="7379"/>
                </a:lnTo>
                <a:lnTo>
                  <a:pt x="41842" y="8729"/>
                </a:lnTo>
                <a:lnTo>
                  <a:pt x="38978" y="10581"/>
                </a:lnTo>
                <a:lnTo>
                  <a:pt x="36115" y="12768"/>
                </a:lnTo>
                <a:lnTo>
                  <a:pt x="33255" y="15179"/>
                </a:lnTo>
                <a:lnTo>
                  <a:pt x="30396" y="17738"/>
                </a:lnTo>
                <a:lnTo>
                  <a:pt x="24678" y="23123"/>
                </a:lnTo>
                <a:lnTo>
                  <a:pt x="18962" y="28690"/>
                </a:lnTo>
                <a:lnTo>
                  <a:pt x="17057" y="31509"/>
                </a:lnTo>
                <a:lnTo>
                  <a:pt x="14940" y="37180"/>
                </a:lnTo>
                <a:lnTo>
                  <a:pt x="11459" y="45416"/>
                </a:lnTo>
                <a:lnTo>
                  <a:pt x="9198" y="50279"/>
                </a:lnTo>
                <a:lnTo>
                  <a:pt x="6684" y="58222"/>
                </a:lnTo>
                <a:lnTo>
                  <a:pt x="4615" y="65880"/>
                </a:lnTo>
                <a:lnTo>
                  <a:pt x="2730" y="70589"/>
                </a:lnTo>
                <a:lnTo>
                  <a:pt x="520" y="75634"/>
                </a:lnTo>
                <a:lnTo>
                  <a:pt x="0" y="79949"/>
                </a:lnTo>
                <a:lnTo>
                  <a:pt x="605" y="83779"/>
                </a:lnTo>
                <a:lnTo>
                  <a:pt x="3818" y="90574"/>
                </a:lnTo>
                <a:lnTo>
                  <a:pt x="6008" y="93719"/>
                </a:lnTo>
                <a:lnTo>
                  <a:pt x="11817" y="101060"/>
                </a:lnTo>
                <a:lnTo>
                  <a:pt x="15151" y="104604"/>
                </a:lnTo>
                <a:lnTo>
                  <a:pt x="17374" y="106883"/>
                </a:lnTo>
                <a:lnTo>
                  <a:pt x="19808" y="108402"/>
                </a:lnTo>
                <a:lnTo>
                  <a:pt x="22383" y="109415"/>
                </a:lnTo>
                <a:lnTo>
                  <a:pt x="25053" y="110090"/>
                </a:lnTo>
                <a:lnTo>
                  <a:pt x="27785" y="111492"/>
                </a:lnTo>
                <a:lnTo>
                  <a:pt x="30559" y="113380"/>
                </a:lnTo>
                <a:lnTo>
                  <a:pt x="33360" y="115591"/>
                </a:lnTo>
                <a:lnTo>
                  <a:pt x="36181" y="117065"/>
                </a:lnTo>
                <a:lnTo>
                  <a:pt x="39014" y="118047"/>
                </a:lnTo>
                <a:lnTo>
                  <a:pt x="41854" y="118703"/>
                </a:lnTo>
                <a:lnTo>
                  <a:pt x="44701" y="119139"/>
                </a:lnTo>
                <a:lnTo>
                  <a:pt x="47551" y="119431"/>
                </a:lnTo>
                <a:lnTo>
                  <a:pt x="54418" y="119897"/>
                </a:lnTo>
                <a:lnTo>
                  <a:pt x="57898" y="119962"/>
                </a:lnTo>
                <a:lnTo>
                  <a:pt x="60159" y="119979"/>
                </a:lnTo>
                <a:lnTo>
                  <a:pt x="62619" y="119037"/>
                </a:lnTo>
                <a:lnTo>
                  <a:pt x="65212" y="117458"/>
                </a:lnTo>
                <a:lnTo>
                  <a:pt x="67892" y="115451"/>
                </a:lnTo>
                <a:lnTo>
                  <a:pt x="70632" y="114115"/>
                </a:lnTo>
                <a:lnTo>
                  <a:pt x="73411" y="113223"/>
                </a:lnTo>
                <a:lnTo>
                  <a:pt x="76216" y="112629"/>
                </a:lnTo>
                <a:lnTo>
                  <a:pt x="79039" y="111280"/>
                </a:lnTo>
                <a:lnTo>
                  <a:pt x="81873" y="109429"/>
                </a:lnTo>
                <a:lnTo>
                  <a:pt x="88715" y="104164"/>
                </a:lnTo>
                <a:lnTo>
                  <a:pt x="92191" y="100904"/>
                </a:lnTo>
                <a:lnTo>
                  <a:pt x="94451" y="98701"/>
                </a:lnTo>
                <a:lnTo>
                  <a:pt x="95958" y="96280"/>
                </a:lnTo>
                <a:lnTo>
                  <a:pt x="97632" y="91050"/>
                </a:lnTo>
                <a:lnTo>
                  <a:pt x="98376" y="83010"/>
                </a:lnTo>
                <a:lnTo>
                  <a:pt x="98575" y="78199"/>
                </a:lnTo>
                <a:lnTo>
                  <a:pt x="99659" y="74040"/>
                </a:lnTo>
                <a:lnTo>
                  <a:pt x="103405" y="66878"/>
                </a:lnTo>
                <a:lnTo>
                  <a:pt x="105704" y="60520"/>
                </a:lnTo>
                <a:lnTo>
                  <a:pt x="106726" y="54519"/>
                </a:lnTo>
                <a:lnTo>
                  <a:pt x="107180" y="48677"/>
                </a:lnTo>
                <a:lnTo>
                  <a:pt x="108254" y="45786"/>
                </a:lnTo>
                <a:lnTo>
                  <a:pt x="111987" y="40032"/>
                </a:lnTo>
                <a:lnTo>
                  <a:pt x="114281" y="34301"/>
                </a:lnTo>
                <a:lnTo>
                  <a:pt x="115573" y="25719"/>
                </a:lnTo>
                <a:lnTo>
                  <a:pt x="116045" y="17319"/>
                </a:lnTo>
                <a:lnTo>
                  <a:pt x="116085" y="13094"/>
                </a:lnTo>
                <a:lnTo>
                  <a:pt x="117048" y="11586"/>
                </a:lnTo>
                <a:lnTo>
                  <a:pt x="118642" y="10581"/>
                </a:lnTo>
                <a:lnTo>
                  <a:pt x="120658" y="9911"/>
                </a:lnTo>
                <a:lnTo>
                  <a:pt x="122002" y="10416"/>
                </a:lnTo>
                <a:lnTo>
                  <a:pt x="122897" y="11706"/>
                </a:lnTo>
                <a:lnTo>
                  <a:pt x="124584" y="16825"/>
                </a:lnTo>
                <a:lnTo>
                  <a:pt x="127182" y="19541"/>
                </a:lnTo>
                <a:lnTo>
                  <a:pt x="129209" y="21599"/>
                </a:lnTo>
                <a:lnTo>
                  <a:pt x="130559" y="23924"/>
                </a:lnTo>
                <a:lnTo>
                  <a:pt x="132061" y="29046"/>
                </a:lnTo>
                <a:lnTo>
                  <a:pt x="132728" y="37038"/>
                </a:lnTo>
                <a:lnTo>
                  <a:pt x="132906" y="41837"/>
                </a:lnTo>
                <a:lnTo>
                  <a:pt x="133977" y="46940"/>
                </a:lnTo>
                <a:lnTo>
                  <a:pt x="135643" y="52248"/>
                </a:lnTo>
                <a:lnTo>
                  <a:pt x="137707" y="57691"/>
                </a:lnTo>
                <a:lnTo>
                  <a:pt x="139083" y="63225"/>
                </a:lnTo>
                <a:lnTo>
                  <a:pt x="140000" y="68819"/>
                </a:lnTo>
                <a:lnTo>
                  <a:pt x="140611" y="74454"/>
                </a:lnTo>
                <a:lnTo>
                  <a:pt x="141019" y="81068"/>
                </a:lnTo>
                <a:lnTo>
                  <a:pt x="141472" y="96036"/>
                </a:lnTo>
                <a:lnTo>
                  <a:pt x="141786" y="130602"/>
                </a:lnTo>
                <a:lnTo>
                  <a:pt x="141834" y="282855"/>
                </a:lnTo>
                <a:lnTo>
                  <a:pt x="141834" y="2743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961"/>
          <p:cNvSpPr/>
          <p:nvPr/>
        </p:nvSpPr>
        <p:spPr>
          <a:xfrm>
            <a:off x="3003232" y="4260535"/>
            <a:ext cx="197169" cy="25716"/>
          </a:xfrm>
          <a:custGeom>
            <a:avLst/>
            <a:gdLst/>
            <a:ahLst/>
            <a:cxnLst/>
            <a:rect l="0" t="0" r="0" b="0"/>
            <a:pathLst>
              <a:path w="197169" h="25716">
                <a:moveTo>
                  <a:pt x="0" y="17142"/>
                </a:moveTo>
                <a:lnTo>
                  <a:pt x="0" y="25610"/>
                </a:lnTo>
                <a:lnTo>
                  <a:pt x="5891" y="25694"/>
                </a:lnTo>
                <a:lnTo>
                  <a:pt x="36912" y="25715"/>
                </a:lnTo>
                <a:lnTo>
                  <a:pt x="39848" y="24762"/>
                </a:lnTo>
                <a:lnTo>
                  <a:pt x="42758" y="23175"/>
                </a:lnTo>
                <a:lnTo>
                  <a:pt x="45650" y="21164"/>
                </a:lnTo>
                <a:lnTo>
                  <a:pt x="49483" y="18871"/>
                </a:lnTo>
                <a:lnTo>
                  <a:pt x="53944" y="16389"/>
                </a:lnTo>
                <a:lnTo>
                  <a:pt x="58823" y="13783"/>
                </a:lnTo>
                <a:lnTo>
                  <a:pt x="63980" y="12045"/>
                </a:lnTo>
                <a:lnTo>
                  <a:pt x="69323" y="10887"/>
                </a:lnTo>
                <a:lnTo>
                  <a:pt x="74791" y="10114"/>
                </a:lnTo>
                <a:lnTo>
                  <a:pt x="79388" y="9600"/>
                </a:lnTo>
                <a:lnTo>
                  <a:pt x="83405" y="9256"/>
                </a:lnTo>
                <a:lnTo>
                  <a:pt x="87036" y="9027"/>
                </a:lnTo>
                <a:lnTo>
                  <a:pt x="91362" y="7922"/>
                </a:lnTo>
                <a:lnTo>
                  <a:pt x="96150" y="6233"/>
                </a:lnTo>
                <a:lnTo>
                  <a:pt x="101248" y="4154"/>
                </a:lnTo>
                <a:lnTo>
                  <a:pt x="106551" y="2769"/>
                </a:lnTo>
                <a:lnTo>
                  <a:pt x="111991" y="1845"/>
                </a:lnTo>
                <a:lnTo>
                  <a:pt x="117524" y="1229"/>
                </a:lnTo>
                <a:lnTo>
                  <a:pt x="123117" y="818"/>
                </a:lnTo>
                <a:lnTo>
                  <a:pt x="128750" y="545"/>
                </a:lnTo>
                <a:lnTo>
                  <a:pt x="143241" y="159"/>
                </a:lnTo>
                <a:lnTo>
                  <a:pt x="169448" y="4"/>
                </a:lnTo>
                <a:lnTo>
                  <a:pt x="178815" y="0"/>
                </a:lnTo>
                <a:lnTo>
                  <a:pt x="183028" y="951"/>
                </a:lnTo>
                <a:lnTo>
                  <a:pt x="186788" y="2538"/>
                </a:lnTo>
                <a:lnTo>
                  <a:pt x="197168" y="85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962"/>
          <p:cNvSpPr/>
          <p:nvPr/>
        </p:nvSpPr>
        <p:spPr>
          <a:xfrm>
            <a:off x="3049728" y="4303395"/>
            <a:ext cx="244970" cy="42863"/>
          </a:xfrm>
          <a:custGeom>
            <a:avLst/>
            <a:gdLst/>
            <a:ahLst/>
            <a:cxnLst/>
            <a:rect l="0" t="0" r="0" b="0"/>
            <a:pathLst>
              <a:path w="244970" h="42863">
                <a:moveTo>
                  <a:pt x="4939" y="42862"/>
                </a:moveTo>
                <a:lnTo>
                  <a:pt x="0" y="42862"/>
                </a:lnTo>
                <a:lnTo>
                  <a:pt x="26175" y="42862"/>
                </a:lnTo>
                <a:lnTo>
                  <a:pt x="29574" y="41909"/>
                </a:lnTo>
                <a:lnTo>
                  <a:pt x="33745" y="40322"/>
                </a:lnTo>
                <a:lnTo>
                  <a:pt x="38430" y="38311"/>
                </a:lnTo>
                <a:lnTo>
                  <a:pt x="42506" y="36971"/>
                </a:lnTo>
                <a:lnTo>
                  <a:pt x="46177" y="36077"/>
                </a:lnTo>
                <a:lnTo>
                  <a:pt x="49576" y="35481"/>
                </a:lnTo>
                <a:lnTo>
                  <a:pt x="53747" y="34132"/>
                </a:lnTo>
                <a:lnTo>
                  <a:pt x="58433" y="32279"/>
                </a:lnTo>
                <a:lnTo>
                  <a:pt x="63461" y="30092"/>
                </a:lnTo>
                <a:lnTo>
                  <a:pt x="67766" y="28633"/>
                </a:lnTo>
                <a:lnTo>
                  <a:pt x="71589" y="27661"/>
                </a:lnTo>
                <a:lnTo>
                  <a:pt x="75090" y="27013"/>
                </a:lnTo>
                <a:lnTo>
                  <a:pt x="80281" y="25629"/>
                </a:lnTo>
                <a:lnTo>
                  <a:pt x="93669" y="21551"/>
                </a:lnTo>
                <a:lnTo>
                  <a:pt x="100288" y="20082"/>
                </a:lnTo>
                <a:lnTo>
                  <a:pt x="106605" y="19103"/>
                </a:lnTo>
                <a:lnTo>
                  <a:pt x="112721" y="18450"/>
                </a:lnTo>
                <a:lnTo>
                  <a:pt x="118704" y="18015"/>
                </a:lnTo>
                <a:lnTo>
                  <a:pt x="124597" y="17725"/>
                </a:lnTo>
                <a:lnTo>
                  <a:pt x="130431" y="17531"/>
                </a:lnTo>
                <a:lnTo>
                  <a:pt x="136225" y="16450"/>
                </a:lnTo>
                <a:lnTo>
                  <a:pt x="141993" y="14777"/>
                </a:lnTo>
                <a:lnTo>
                  <a:pt x="147744" y="12708"/>
                </a:lnTo>
                <a:lnTo>
                  <a:pt x="153482" y="11330"/>
                </a:lnTo>
                <a:lnTo>
                  <a:pt x="159213" y="10411"/>
                </a:lnTo>
                <a:lnTo>
                  <a:pt x="164938" y="9798"/>
                </a:lnTo>
                <a:lnTo>
                  <a:pt x="169708" y="9389"/>
                </a:lnTo>
                <a:lnTo>
                  <a:pt x="173840" y="9117"/>
                </a:lnTo>
                <a:lnTo>
                  <a:pt x="180971" y="8814"/>
                </a:lnTo>
                <a:lnTo>
                  <a:pt x="187315" y="8680"/>
                </a:lnTo>
                <a:lnTo>
                  <a:pt x="200793" y="8604"/>
                </a:lnTo>
                <a:lnTo>
                  <a:pt x="205041" y="7641"/>
                </a:lnTo>
                <a:lnTo>
                  <a:pt x="208825" y="6046"/>
                </a:lnTo>
                <a:lnTo>
                  <a:pt x="212301" y="4031"/>
                </a:lnTo>
                <a:lnTo>
                  <a:pt x="216523" y="2687"/>
                </a:lnTo>
                <a:lnTo>
                  <a:pt x="221242" y="1791"/>
                </a:lnTo>
                <a:lnTo>
                  <a:pt x="233403" y="353"/>
                </a:lnTo>
                <a:lnTo>
                  <a:pt x="237606" y="157"/>
                </a:lnTo>
                <a:lnTo>
                  <a:pt x="2449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963"/>
          <p:cNvSpPr/>
          <p:nvPr/>
        </p:nvSpPr>
        <p:spPr>
          <a:xfrm>
            <a:off x="3457575" y="4140656"/>
            <a:ext cx="180010" cy="231285"/>
          </a:xfrm>
          <a:custGeom>
            <a:avLst/>
            <a:gdLst/>
            <a:ahLst/>
            <a:cxnLst/>
            <a:rect l="0" t="0" r="0" b="0"/>
            <a:pathLst>
              <a:path w="180010" h="231285">
                <a:moveTo>
                  <a:pt x="0" y="51296"/>
                </a:moveTo>
                <a:lnTo>
                  <a:pt x="0" y="43915"/>
                </a:lnTo>
                <a:lnTo>
                  <a:pt x="952" y="43518"/>
                </a:lnTo>
                <a:lnTo>
                  <a:pt x="4550" y="43077"/>
                </a:lnTo>
                <a:lnTo>
                  <a:pt x="6843" y="42006"/>
                </a:lnTo>
                <a:lnTo>
                  <a:pt x="11931" y="38278"/>
                </a:lnTo>
                <a:lnTo>
                  <a:pt x="17367" y="33445"/>
                </a:lnTo>
                <a:lnTo>
                  <a:pt x="20150" y="30823"/>
                </a:lnTo>
                <a:lnTo>
                  <a:pt x="23911" y="28122"/>
                </a:lnTo>
                <a:lnTo>
                  <a:pt x="28323" y="25369"/>
                </a:lnTo>
                <a:lnTo>
                  <a:pt x="33169" y="22582"/>
                </a:lnTo>
                <a:lnTo>
                  <a:pt x="37352" y="20723"/>
                </a:lnTo>
                <a:lnTo>
                  <a:pt x="41094" y="19484"/>
                </a:lnTo>
                <a:lnTo>
                  <a:pt x="44541" y="18658"/>
                </a:lnTo>
                <a:lnTo>
                  <a:pt x="49696" y="17155"/>
                </a:lnTo>
                <a:lnTo>
                  <a:pt x="63045" y="12945"/>
                </a:lnTo>
                <a:lnTo>
                  <a:pt x="68700" y="10489"/>
                </a:lnTo>
                <a:lnTo>
                  <a:pt x="73422" y="7898"/>
                </a:lnTo>
                <a:lnTo>
                  <a:pt x="77523" y="5220"/>
                </a:lnTo>
                <a:lnTo>
                  <a:pt x="83114" y="3434"/>
                </a:lnTo>
                <a:lnTo>
                  <a:pt x="89699" y="2243"/>
                </a:lnTo>
                <a:lnTo>
                  <a:pt x="96947" y="1449"/>
                </a:lnTo>
                <a:lnTo>
                  <a:pt x="102731" y="919"/>
                </a:lnTo>
                <a:lnTo>
                  <a:pt x="107540" y="567"/>
                </a:lnTo>
                <a:lnTo>
                  <a:pt x="111698" y="331"/>
                </a:lnTo>
                <a:lnTo>
                  <a:pt x="121398" y="70"/>
                </a:lnTo>
                <a:lnTo>
                  <a:pt x="126652" y="0"/>
                </a:lnTo>
                <a:lnTo>
                  <a:pt x="130154" y="907"/>
                </a:lnTo>
                <a:lnTo>
                  <a:pt x="132490" y="2463"/>
                </a:lnTo>
                <a:lnTo>
                  <a:pt x="136037" y="6733"/>
                </a:lnTo>
                <a:lnTo>
                  <a:pt x="140788" y="11805"/>
                </a:lnTo>
                <a:lnTo>
                  <a:pt x="144267" y="15465"/>
                </a:lnTo>
                <a:lnTo>
                  <a:pt x="145081" y="21401"/>
                </a:lnTo>
                <a:lnTo>
                  <a:pt x="145443" y="29437"/>
                </a:lnTo>
                <a:lnTo>
                  <a:pt x="145603" y="36184"/>
                </a:lnTo>
                <a:lnTo>
                  <a:pt x="144694" y="39316"/>
                </a:lnTo>
                <a:lnTo>
                  <a:pt x="141143" y="45337"/>
                </a:lnTo>
                <a:lnTo>
                  <a:pt x="138863" y="49228"/>
                </a:lnTo>
                <a:lnTo>
                  <a:pt x="136390" y="53727"/>
                </a:lnTo>
                <a:lnTo>
                  <a:pt x="128359" y="69162"/>
                </a:lnTo>
                <a:lnTo>
                  <a:pt x="125577" y="74636"/>
                </a:lnTo>
                <a:lnTo>
                  <a:pt x="121818" y="80191"/>
                </a:lnTo>
                <a:lnTo>
                  <a:pt x="117407" y="85799"/>
                </a:lnTo>
                <a:lnTo>
                  <a:pt x="112561" y="91443"/>
                </a:lnTo>
                <a:lnTo>
                  <a:pt x="107426" y="96159"/>
                </a:lnTo>
                <a:lnTo>
                  <a:pt x="102097" y="100254"/>
                </a:lnTo>
                <a:lnTo>
                  <a:pt x="96639" y="103938"/>
                </a:lnTo>
                <a:lnTo>
                  <a:pt x="91096" y="107345"/>
                </a:lnTo>
                <a:lnTo>
                  <a:pt x="85496" y="110570"/>
                </a:lnTo>
                <a:lnTo>
                  <a:pt x="79857" y="113672"/>
                </a:lnTo>
                <a:lnTo>
                  <a:pt x="75145" y="116693"/>
                </a:lnTo>
                <a:lnTo>
                  <a:pt x="71052" y="119659"/>
                </a:lnTo>
                <a:lnTo>
                  <a:pt x="67370" y="122589"/>
                </a:lnTo>
                <a:lnTo>
                  <a:pt x="63011" y="125494"/>
                </a:lnTo>
                <a:lnTo>
                  <a:pt x="58200" y="128384"/>
                </a:lnTo>
                <a:lnTo>
                  <a:pt x="43760" y="136516"/>
                </a:lnTo>
                <a:lnTo>
                  <a:pt x="38577" y="136872"/>
                </a:lnTo>
                <a:lnTo>
                  <a:pt x="38101" y="135969"/>
                </a:lnTo>
                <a:lnTo>
                  <a:pt x="38735" y="134415"/>
                </a:lnTo>
                <a:lnTo>
                  <a:pt x="42620" y="128798"/>
                </a:lnTo>
                <a:lnTo>
                  <a:pt x="42790" y="124001"/>
                </a:lnTo>
                <a:lnTo>
                  <a:pt x="44719" y="122626"/>
                </a:lnTo>
                <a:lnTo>
                  <a:pt x="47910" y="121709"/>
                </a:lnTo>
                <a:lnTo>
                  <a:pt x="51942" y="121098"/>
                </a:lnTo>
                <a:lnTo>
                  <a:pt x="55583" y="120691"/>
                </a:lnTo>
                <a:lnTo>
                  <a:pt x="58963" y="120419"/>
                </a:lnTo>
                <a:lnTo>
                  <a:pt x="62169" y="120238"/>
                </a:lnTo>
                <a:lnTo>
                  <a:pt x="65258" y="119165"/>
                </a:lnTo>
                <a:lnTo>
                  <a:pt x="68270" y="117497"/>
                </a:lnTo>
                <a:lnTo>
                  <a:pt x="71231" y="115433"/>
                </a:lnTo>
                <a:lnTo>
                  <a:pt x="75109" y="114056"/>
                </a:lnTo>
                <a:lnTo>
                  <a:pt x="79600" y="113139"/>
                </a:lnTo>
                <a:lnTo>
                  <a:pt x="84499" y="112527"/>
                </a:lnTo>
                <a:lnTo>
                  <a:pt x="89670" y="112119"/>
                </a:lnTo>
                <a:lnTo>
                  <a:pt x="95023" y="111847"/>
                </a:lnTo>
                <a:lnTo>
                  <a:pt x="106050" y="111545"/>
                </a:lnTo>
                <a:lnTo>
                  <a:pt x="117300" y="111411"/>
                </a:lnTo>
                <a:lnTo>
                  <a:pt x="122015" y="112328"/>
                </a:lnTo>
                <a:lnTo>
                  <a:pt x="126110" y="113892"/>
                </a:lnTo>
                <a:lnTo>
                  <a:pt x="129794" y="115886"/>
                </a:lnTo>
                <a:lnTo>
                  <a:pt x="144079" y="123245"/>
                </a:lnTo>
                <a:lnTo>
                  <a:pt x="148440" y="124979"/>
                </a:lnTo>
                <a:lnTo>
                  <a:pt x="152300" y="126136"/>
                </a:lnTo>
                <a:lnTo>
                  <a:pt x="155826" y="126907"/>
                </a:lnTo>
                <a:lnTo>
                  <a:pt x="159129" y="128373"/>
                </a:lnTo>
                <a:lnTo>
                  <a:pt x="162283" y="130303"/>
                </a:lnTo>
                <a:lnTo>
                  <a:pt x="165339" y="132542"/>
                </a:lnTo>
                <a:lnTo>
                  <a:pt x="168328" y="134988"/>
                </a:lnTo>
                <a:lnTo>
                  <a:pt x="171274" y="137571"/>
                </a:lnTo>
                <a:lnTo>
                  <a:pt x="174190" y="140245"/>
                </a:lnTo>
                <a:lnTo>
                  <a:pt x="176134" y="142980"/>
                </a:lnTo>
                <a:lnTo>
                  <a:pt x="178294" y="148560"/>
                </a:lnTo>
                <a:lnTo>
                  <a:pt x="179254" y="154214"/>
                </a:lnTo>
                <a:lnTo>
                  <a:pt x="179681" y="160855"/>
                </a:lnTo>
                <a:lnTo>
                  <a:pt x="179921" y="174351"/>
                </a:lnTo>
                <a:lnTo>
                  <a:pt x="180009" y="190961"/>
                </a:lnTo>
                <a:lnTo>
                  <a:pt x="179061" y="193936"/>
                </a:lnTo>
                <a:lnTo>
                  <a:pt x="175467" y="199782"/>
                </a:lnTo>
                <a:lnTo>
                  <a:pt x="173235" y="205555"/>
                </a:lnTo>
                <a:lnTo>
                  <a:pt x="172640" y="208428"/>
                </a:lnTo>
                <a:lnTo>
                  <a:pt x="170338" y="211295"/>
                </a:lnTo>
                <a:lnTo>
                  <a:pt x="166899" y="214160"/>
                </a:lnTo>
                <a:lnTo>
                  <a:pt x="162701" y="217022"/>
                </a:lnTo>
                <a:lnTo>
                  <a:pt x="158949" y="218930"/>
                </a:lnTo>
                <a:lnTo>
                  <a:pt x="155496" y="220202"/>
                </a:lnTo>
                <a:lnTo>
                  <a:pt x="152241" y="221050"/>
                </a:lnTo>
                <a:lnTo>
                  <a:pt x="148166" y="222568"/>
                </a:lnTo>
                <a:lnTo>
                  <a:pt x="143545" y="224532"/>
                </a:lnTo>
                <a:lnTo>
                  <a:pt x="138559" y="226794"/>
                </a:lnTo>
                <a:lnTo>
                  <a:pt x="134283" y="228302"/>
                </a:lnTo>
                <a:lnTo>
                  <a:pt x="130479" y="229308"/>
                </a:lnTo>
                <a:lnTo>
                  <a:pt x="126991" y="229978"/>
                </a:lnTo>
                <a:lnTo>
                  <a:pt x="122760" y="230425"/>
                </a:lnTo>
                <a:lnTo>
                  <a:pt x="118035" y="230723"/>
                </a:lnTo>
                <a:lnTo>
                  <a:pt x="108657" y="231054"/>
                </a:lnTo>
                <a:lnTo>
                  <a:pt x="97070" y="231240"/>
                </a:lnTo>
                <a:lnTo>
                  <a:pt x="87274" y="231284"/>
                </a:lnTo>
                <a:lnTo>
                  <a:pt x="81995" y="230343"/>
                </a:lnTo>
                <a:lnTo>
                  <a:pt x="76571" y="228763"/>
                </a:lnTo>
                <a:lnTo>
                  <a:pt x="71049" y="226758"/>
                </a:lnTo>
                <a:lnTo>
                  <a:pt x="66416" y="225420"/>
                </a:lnTo>
                <a:lnTo>
                  <a:pt x="62375" y="224529"/>
                </a:lnTo>
                <a:lnTo>
                  <a:pt x="58728" y="223935"/>
                </a:lnTo>
                <a:lnTo>
                  <a:pt x="55345" y="223538"/>
                </a:lnTo>
                <a:lnTo>
                  <a:pt x="52136" y="223274"/>
                </a:lnTo>
                <a:lnTo>
                  <a:pt x="49045" y="223098"/>
                </a:lnTo>
                <a:lnTo>
                  <a:pt x="43070" y="222903"/>
                </a:lnTo>
                <a:lnTo>
                  <a:pt x="31474" y="222777"/>
                </a:lnTo>
                <a:lnTo>
                  <a:pt x="8572" y="2227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964"/>
          <p:cNvSpPr/>
          <p:nvPr/>
        </p:nvSpPr>
        <p:spPr>
          <a:xfrm>
            <a:off x="4006215" y="4166235"/>
            <a:ext cx="180023" cy="205741"/>
          </a:xfrm>
          <a:custGeom>
            <a:avLst/>
            <a:gdLst/>
            <a:ahLst/>
            <a:cxnLst/>
            <a:rect l="0" t="0" r="0" b="0"/>
            <a:pathLst>
              <a:path w="180023" h="205741">
                <a:moveTo>
                  <a:pt x="0" y="0"/>
                </a:moveTo>
                <a:lnTo>
                  <a:pt x="0" y="7380"/>
                </a:lnTo>
                <a:lnTo>
                  <a:pt x="4551" y="12770"/>
                </a:lnTo>
                <a:lnTo>
                  <a:pt x="5891" y="15181"/>
                </a:lnTo>
                <a:lnTo>
                  <a:pt x="7381" y="20399"/>
                </a:lnTo>
                <a:lnTo>
                  <a:pt x="8043" y="25894"/>
                </a:lnTo>
                <a:lnTo>
                  <a:pt x="8219" y="28693"/>
                </a:lnTo>
                <a:lnTo>
                  <a:pt x="9289" y="31511"/>
                </a:lnTo>
                <a:lnTo>
                  <a:pt x="13018" y="37182"/>
                </a:lnTo>
                <a:lnTo>
                  <a:pt x="15346" y="40981"/>
                </a:lnTo>
                <a:lnTo>
                  <a:pt x="17851" y="45418"/>
                </a:lnTo>
                <a:lnTo>
                  <a:pt x="20473" y="50281"/>
                </a:lnTo>
                <a:lnTo>
                  <a:pt x="23173" y="54475"/>
                </a:lnTo>
                <a:lnTo>
                  <a:pt x="25926" y="58224"/>
                </a:lnTo>
                <a:lnTo>
                  <a:pt x="28714" y="61676"/>
                </a:lnTo>
                <a:lnTo>
                  <a:pt x="31525" y="65883"/>
                </a:lnTo>
                <a:lnTo>
                  <a:pt x="34352" y="70592"/>
                </a:lnTo>
                <a:lnTo>
                  <a:pt x="37188" y="75636"/>
                </a:lnTo>
                <a:lnTo>
                  <a:pt x="40032" y="79951"/>
                </a:lnTo>
                <a:lnTo>
                  <a:pt x="42880" y="83781"/>
                </a:lnTo>
                <a:lnTo>
                  <a:pt x="45732" y="87286"/>
                </a:lnTo>
                <a:lnTo>
                  <a:pt x="48585" y="90576"/>
                </a:lnTo>
                <a:lnTo>
                  <a:pt x="51440" y="93721"/>
                </a:lnTo>
                <a:lnTo>
                  <a:pt x="54296" y="96771"/>
                </a:lnTo>
                <a:lnTo>
                  <a:pt x="57152" y="100709"/>
                </a:lnTo>
                <a:lnTo>
                  <a:pt x="60008" y="105239"/>
                </a:lnTo>
                <a:lnTo>
                  <a:pt x="62866" y="110164"/>
                </a:lnTo>
                <a:lnTo>
                  <a:pt x="65723" y="114401"/>
                </a:lnTo>
                <a:lnTo>
                  <a:pt x="68580" y="118177"/>
                </a:lnTo>
                <a:lnTo>
                  <a:pt x="71437" y="121647"/>
                </a:lnTo>
                <a:lnTo>
                  <a:pt x="75247" y="125865"/>
                </a:lnTo>
                <a:lnTo>
                  <a:pt x="84560" y="135632"/>
                </a:lnTo>
                <a:lnTo>
                  <a:pt x="105373" y="156777"/>
                </a:lnTo>
                <a:lnTo>
                  <a:pt x="109302" y="159763"/>
                </a:lnTo>
                <a:lnTo>
                  <a:pt x="113825" y="162706"/>
                </a:lnTo>
                <a:lnTo>
                  <a:pt x="118746" y="165621"/>
                </a:lnTo>
                <a:lnTo>
                  <a:pt x="122979" y="168516"/>
                </a:lnTo>
                <a:lnTo>
                  <a:pt x="126753" y="171399"/>
                </a:lnTo>
                <a:lnTo>
                  <a:pt x="130222" y="174274"/>
                </a:lnTo>
                <a:lnTo>
                  <a:pt x="133487" y="177142"/>
                </a:lnTo>
                <a:lnTo>
                  <a:pt x="136617" y="180007"/>
                </a:lnTo>
                <a:lnTo>
                  <a:pt x="142633" y="185730"/>
                </a:lnTo>
                <a:lnTo>
                  <a:pt x="158344" y="201216"/>
                </a:lnTo>
                <a:lnTo>
                  <a:pt x="160808" y="202724"/>
                </a:lnTo>
                <a:lnTo>
                  <a:pt x="166085" y="204399"/>
                </a:lnTo>
                <a:lnTo>
                  <a:pt x="171310" y="205705"/>
                </a:lnTo>
                <a:lnTo>
                  <a:pt x="180022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965"/>
          <p:cNvSpPr/>
          <p:nvPr/>
        </p:nvSpPr>
        <p:spPr>
          <a:xfrm>
            <a:off x="3989070" y="4149090"/>
            <a:ext cx="240031" cy="240031"/>
          </a:xfrm>
          <a:custGeom>
            <a:avLst/>
            <a:gdLst/>
            <a:ahLst/>
            <a:cxnLst/>
            <a:rect l="0" t="0" r="0" b="0"/>
            <a:pathLst>
              <a:path w="240031" h="240031">
                <a:moveTo>
                  <a:pt x="240030" y="0"/>
                </a:moveTo>
                <a:lnTo>
                  <a:pt x="231810" y="0"/>
                </a:lnTo>
                <a:lnTo>
                  <a:pt x="224683" y="6843"/>
                </a:lnTo>
                <a:lnTo>
                  <a:pt x="97506" y="133950"/>
                </a:lnTo>
                <a:lnTo>
                  <a:pt x="91674" y="140735"/>
                </a:lnTo>
                <a:lnTo>
                  <a:pt x="85881" y="148116"/>
                </a:lnTo>
                <a:lnTo>
                  <a:pt x="80114" y="155894"/>
                </a:lnTo>
                <a:lnTo>
                  <a:pt x="74364" y="162032"/>
                </a:lnTo>
                <a:lnTo>
                  <a:pt x="68626" y="167076"/>
                </a:lnTo>
                <a:lnTo>
                  <a:pt x="62896" y="171391"/>
                </a:lnTo>
                <a:lnTo>
                  <a:pt x="58123" y="176173"/>
                </a:lnTo>
                <a:lnTo>
                  <a:pt x="53988" y="181266"/>
                </a:lnTo>
                <a:lnTo>
                  <a:pt x="50280" y="186567"/>
                </a:lnTo>
                <a:lnTo>
                  <a:pt x="45902" y="192005"/>
                </a:lnTo>
                <a:lnTo>
                  <a:pt x="41079" y="197536"/>
                </a:lnTo>
                <a:lnTo>
                  <a:pt x="31592" y="207808"/>
                </a:lnTo>
                <a:lnTo>
                  <a:pt x="20896" y="218947"/>
                </a:lnTo>
                <a:lnTo>
                  <a:pt x="14684" y="225262"/>
                </a:lnTo>
                <a:lnTo>
                  <a:pt x="11695" y="227327"/>
                </a:lnTo>
                <a:lnTo>
                  <a:pt x="5833" y="229622"/>
                </a:lnTo>
                <a:lnTo>
                  <a:pt x="3888" y="231186"/>
                </a:lnTo>
                <a:lnTo>
                  <a:pt x="2592" y="233182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966"/>
          <p:cNvSpPr/>
          <p:nvPr/>
        </p:nvSpPr>
        <p:spPr>
          <a:xfrm>
            <a:off x="851639" y="4766414"/>
            <a:ext cx="214209" cy="17041"/>
          </a:xfrm>
          <a:custGeom>
            <a:avLst/>
            <a:gdLst/>
            <a:ahLst/>
            <a:cxnLst/>
            <a:rect l="0" t="0" r="0" b="0"/>
            <a:pathLst>
              <a:path w="214209" h="17041">
                <a:moveTo>
                  <a:pt x="8468" y="17040"/>
                </a:moveTo>
                <a:lnTo>
                  <a:pt x="0" y="17040"/>
                </a:lnTo>
                <a:lnTo>
                  <a:pt x="21208" y="17040"/>
                </a:lnTo>
                <a:lnTo>
                  <a:pt x="24581" y="16088"/>
                </a:lnTo>
                <a:lnTo>
                  <a:pt x="28735" y="14501"/>
                </a:lnTo>
                <a:lnTo>
                  <a:pt x="33409" y="12490"/>
                </a:lnTo>
                <a:lnTo>
                  <a:pt x="37478" y="11149"/>
                </a:lnTo>
                <a:lnTo>
                  <a:pt x="41143" y="10256"/>
                </a:lnTo>
                <a:lnTo>
                  <a:pt x="44539" y="9659"/>
                </a:lnTo>
                <a:lnTo>
                  <a:pt x="48708" y="9262"/>
                </a:lnTo>
                <a:lnTo>
                  <a:pt x="53392" y="8998"/>
                </a:lnTo>
                <a:lnTo>
                  <a:pt x="62724" y="8704"/>
                </a:lnTo>
                <a:lnTo>
                  <a:pt x="76476" y="8515"/>
                </a:lnTo>
                <a:lnTo>
                  <a:pt x="125764" y="8469"/>
                </a:lnTo>
                <a:lnTo>
                  <a:pt x="130480" y="7516"/>
                </a:lnTo>
                <a:lnTo>
                  <a:pt x="134577" y="5928"/>
                </a:lnTo>
                <a:lnTo>
                  <a:pt x="138261" y="3918"/>
                </a:lnTo>
                <a:lnTo>
                  <a:pt x="142621" y="2577"/>
                </a:lnTo>
                <a:lnTo>
                  <a:pt x="147434" y="1684"/>
                </a:lnTo>
                <a:lnTo>
                  <a:pt x="152547" y="1088"/>
                </a:lnTo>
                <a:lnTo>
                  <a:pt x="156908" y="690"/>
                </a:lnTo>
                <a:lnTo>
                  <a:pt x="160768" y="426"/>
                </a:lnTo>
                <a:lnTo>
                  <a:pt x="164294" y="249"/>
                </a:lnTo>
                <a:lnTo>
                  <a:pt x="170751" y="53"/>
                </a:lnTo>
                <a:lnTo>
                  <a:pt x="173807" y="0"/>
                </a:lnTo>
                <a:lnTo>
                  <a:pt x="176796" y="918"/>
                </a:lnTo>
                <a:lnTo>
                  <a:pt x="179742" y="2482"/>
                </a:lnTo>
                <a:lnTo>
                  <a:pt x="182658" y="4478"/>
                </a:lnTo>
                <a:lnTo>
                  <a:pt x="185555" y="5808"/>
                </a:lnTo>
                <a:lnTo>
                  <a:pt x="188438" y="6695"/>
                </a:lnTo>
                <a:lnTo>
                  <a:pt x="191313" y="7286"/>
                </a:lnTo>
                <a:lnTo>
                  <a:pt x="194182" y="7680"/>
                </a:lnTo>
                <a:lnTo>
                  <a:pt x="199910" y="8118"/>
                </a:lnTo>
                <a:lnTo>
                  <a:pt x="206253" y="8448"/>
                </a:lnTo>
                <a:lnTo>
                  <a:pt x="214208" y="84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967"/>
          <p:cNvSpPr/>
          <p:nvPr/>
        </p:nvSpPr>
        <p:spPr>
          <a:xfrm>
            <a:off x="1155205" y="4680585"/>
            <a:ext cx="39230" cy="291466"/>
          </a:xfrm>
          <a:custGeom>
            <a:avLst/>
            <a:gdLst/>
            <a:ahLst/>
            <a:cxnLst/>
            <a:rect l="0" t="0" r="0" b="0"/>
            <a:pathLst>
              <a:path w="39230" h="291466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380" y="952"/>
                </a:lnTo>
                <a:lnTo>
                  <a:pt x="4691" y="4551"/>
                </a:lnTo>
                <a:lnTo>
                  <a:pt x="5726" y="5891"/>
                </a:lnTo>
                <a:lnTo>
                  <a:pt x="7369" y="6785"/>
                </a:lnTo>
                <a:lnTo>
                  <a:pt x="9417" y="7381"/>
                </a:lnTo>
                <a:lnTo>
                  <a:pt x="10782" y="8730"/>
                </a:lnTo>
                <a:lnTo>
                  <a:pt x="11692" y="10583"/>
                </a:lnTo>
                <a:lnTo>
                  <a:pt x="12299" y="12770"/>
                </a:lnTo>
                <a:lnTo>
                  <a:pt x="13656" y="15181"/>
                </a:lnTo>
                <a:lnTo>
                  <a:pt x="15513" y="17741"/>
                </a:lnTo>
                <a:lnTo>
                  <a:pt x="17703" y="20400"/>
                </a:lnTo>
                <a:lnTo>
                  <a:pt x="19164" y="23125"/>
                </a:lnTo>
                <a:lnTo>
                  <a:pt x="20137" y="25894"/>
                </a:lnTo>
                <a:lnTo>
                  <a:pt x="21219" y="31511"/>
                </a:lnTo>
                <a:lnTo>
                  <a:pt x="21700" y="37182"/>
                </a:lnTo>
                <a:lnTo>
                  <a:pt x="21913" y="45418"/>
                </a:lnTo>
                <a:lnTo>
                  <a:pt x="22084" y="211452"/>
                </a:lnTo>
                <a:lnTo>
                  <a:pt x="21132" y="216215"/>
                </a:lnTo>
                <a:lnTo>
                  <a:pt x="19544" y="220343"/>
                </a:lnTo>
                <a:lnTo>
                  <a:pt x="17534" y="224048"/>
                </a:lnTo>
                <a:lnTo>
                  <a:pt x="16193" y="228423"/>
                </a:lnTo>
                <a:lnTo>
                  <a:pt x="15299" y="233244"/>
                </a:lnTo>
                <a:lnTo>
                  <a:pt x="14703" y="238363"/>
                </a:lnTo>
                <a:lnTo>
                  <a:pt x="14042" y="246592"/>
                </a:lnTo>
                <a:lnTo>
                  <a:pt x="13865" y="250119"/>
                </a:lnTo>
                <a:lnTo>
                  <a:pt x="14700" y="253423"/>
                </a:lnTo>
                <a:lnTo>
                  <a:pt x="16209" y="256579"/>
                </a:lnTo>
                <a:lnTo>
                  <a:pt x="18167" y="259635"/>
                </a:lnTo>
                <a:lnTo>
                  <a:pt x="19473" y="262625"/>
                </a:lnTo>
                <a:lnTo>
                  <a:pt x="20343" y="265571"/>
                </a:lnTo>
                <a:lnTo>
                  <a:pt x="21740" y="272591"/>
                </a:lnTo>
                <a:lnTo>
                  <a:pt x="22808" y="274120"/>
                </a:lnTo>
                <a:lnTo>
                  <a:pt x="24472" y="276092"/>
                </a:lnTo>
                <a:lnTo>
                  <a:pt x="29435" y="281549"/>
                </a:lnTo>
                <a:lnTo>
                  <a:pt x="30795" y="281997"/>
                </a:lnTo>
                <a:lnTo>
                  <a:pt x="32654" y="282295"/>
                </a:lnTo>
                <a:lnTo>
                  <a:pt x="34846" y="282495"/>
                </a:lnTo>
                <a:lnTo>
                  <a:pt x="36307" y="283580"/>
                </a:lnTo>
                <a:lnTo>
                  <a:pt x="37281" y="285256"/>
                </a:lnTo>
                <a:lnTo>
                  <a:pt x="39229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968"/>
          <p:cNvSpPr/>
          <p:nvPr/>
        </p:nvSpPr>
        <p:spPr>
          <a:xfrm>
            <a:off x="1280159" y="4706315"/>
            <a:ext cx="197169" cy="162853"/>
          </a:xfrm>
          <a:custGeom>
            <a:avLst/>
            <a:gdLst/>
            <a:ahLst/>
            <a:cxnLst/>
            <a:rect l="0" t="0" r="0" b="0"/>
            <a:pathLst>
              <a:path w="197169" h="162853">
                <a:moveTo>
                  <a:pt x="0" y="77139"/>
                </a:moveTo>
                <a:lnTo>
                  <a:pt x="0" y="61539"/>
                </a:lnTo>
                <a:lnTo>
                  <a:pt x="2540" y="58141"/>
                </a:lnTo>
                <a:lnTo>
                  <a:pt x="4551" y="55902"/>
                </a:lnTo>
                <a:lnTo>
                  <a:pt x="5892" y="53456"/>
                </a:lnTo>
                <a:lnTo>
                  <a:pt x="6786" y="50873"/>
                </a:lnTo>
                <a:lnTo>
                  <a:pt x="7381" y="48199"/>
                </a:lnTo>
                <a:lnTo>
                  <a:pt x="8731" y="45463"/>
                </a:lnTo>
                <a:lnTo>
                  <a:pt x="10583" y="42687"/>
                </a:lnTo>
                <a:lnTo>
                  <a:pt x="12771" y="39884"/>
                </a:lnTo>
                <a:lnTo>
                  <a:pt x="15181" y="37062"/>
                </a:lnTo>
                <a:lnTo>
                  <a:pt x="17741" y="34229"/>
                </a:lnTo>
                <a:lnTo>
                  <a:pt x="20400" y="31387"/>
                </a:lnTo>
                <a:lnTo>
                  <a:pt x="23125" y="29493"/>
                </a:lnTo>
                <a:lnTo>
                  <a:pt x="28693" y="27388"/>
                </a:lnTo>
                <a:lnTo>
                  <a:pt x="34343" y="23913"/>
                </a:lnTo>
                <a:lnTo>
                  <a:pt x="40029" y="19194"/>
                </a:lnTo>
                <a:lnTo>
                  <a:pt x="42878" y="16602"/>
                </a:lnTo>
                <a:lnTo>
                  <a:pt x="45731" y="13921"/>
                </a:lnTo>
                <a:lnTo>
                  <a:pt x="49537" y="11181"/>
                </a:lnTo>
                <a:lnTo>
                  <a:pt x="53980" y="8403"/>
                </a:lnTo>
                <a:lnTo>
                  <a:pt x="58847" y="5597"/>
                </a:lnTo>
                <a:lnTo>
                  <a:pt x="63044" y="3727"/>
                </a:lnTo>
                <a:lnTo>
                  <a:pt x="66794" y="2481"/>
                </a:lnTo>
                <a:lnTo>
                  <a:pt x="70247" y="1649"/>
                </a:lnTo>
                <a:lnTo>
                  <a:pt x="73502" y="1095"/>
                </a:lnTo>
                <a:lnTo>
                  <a:pt x="79658" y="480"/>
                </a:lnTo>
                <a:lnTo>
                  <a:pt x="85569" y="206"/>
                </a:lnTo>
                <a:lnTo>
                  <a:pt x="94252" y="52"/>
                </a:lnTo>
                <a:lnTo>
                  <a:pt x="110270" y="0"/>
                </a:lnTo>
                <a:lnTo>
                  <a:pt x="114471" y="948"/>
                </a:lnTo>
                <a:lnTo>
                  <a:pt x="118224" y="2533"/>
                </a:lnTo>
                <a:lnTo>
                  <a:pt x="121678" y="4542"/>
                </a:lnTo>
                <a:lnTo>
                  <a:pt x="124934" y="6834"/>
                </a:lnTo>
                <a:lnTo>
                  <a:pt x="131092" y="11920"/>
                </a:lnTo>
                <a:lnTo>
                  <a:pt x="133115" y="14610"/>
                </a:lnTo>
                <a:lnTo>
                  <a:pt x="134463" y="17355"/>
                </a:lnTo>
                <a:lnTo>
                  <a:pt x="135362" y="20139"/>
                </a:lnTo>
                <a:lnTo>
                  <a:pt x="136914" y="22947"/>
                </a:lnTo>
                <a:lnTo>
                  <a:pt x="138901" y="25771"/>
                </a:lnTo>
                <a:lnTo>
                  <a:pt x="141179" y="28606"/>
                </a:lnTo>
                <a:lnTo>
                  <a:pt x="142697" y="32402"/>
                </a:lnTo>
                <a:lnTo>
                  <a:pt x="143709" y="36837"/>
                </a:lnTo>
                <a:lnTo>
                  <a:pt x="144383" y="41699"/>
                </a:lnTo>
                <a:lnTo>
                  <a:pt x="144833" y="46845"/>
                </a:lnTo>
                <a:lnTo>
                  <a:pt x="145133" y="52181"/>
                </a:lnTo>
                <a:lnTo>
                  <a:pt x="145466" y="62236"/>
                </a:lnTo>
                <a:lnTo>
                  <a:pt x="145614" y="69881"/>
                </a:lnTo>
                <a:lnTo>
                  <a:pt x="143749" y="74206"/>
                </a:lnTo>
                <a:lnTo>
                  <a:pt x="140600" y="78994"/>
                </a:lnTo>
                <a:lnTo>
                  <a:pt x="136596" y="84091"/>
                </a:lnTo>
                <a:lnTo>
                  <a:pt x="133927" y="89393"/>
                </a:lnTo>
                <a:lnTo>
                  <a:pt x="132147" y="94834"/>
                </a:lnTo>
                <a:lnTo>
                  <a:pt x="130961" y="100366"/>
                </a:lnTo>
                <a:lnTo>
                  <a:pt x="129217" y="105959"/>
                </a:lnTo>
                <a:lnTo>
                  <a:pt x="127102" y="111592"/>
                </a:lnTo>
                <a:lnTo>
                  <a:pt x="124740" y="117253"/>
                </a:lnTo>
                <a:lnTo>
                  <a:pt x="122213" y="121979"/>
                </a:lnTo>
                <a:lnTo>
                  <a:pt x="119575" y="126083"/>
                </a:lnTo>
                <a:lnTo>
                  <a:pt x="116865" y="129771"/>
                </a:lnTo>
                <a:lnTo>
                  <a:pt x="114105" y="133182"/>
                </a:lnTo>
                <a:lnTo>
                  <a:pt x="111313" y="136409"/>
                </a:lnTo>
                <a:lnTo>
                  <a:pt x="108498" y="139513"/>
                </a:lnTo>
                <a:lnTo>
                  <a:pt x="102832" y="145501"/>
                </a:lnTo>
                <a:lnTo>
                  <a:pt x="99987" y="148432"/>
                </a:lnTo>
                <a:lnTo>
                  <a:pt x="96186" y="151338"/>
                </a:lnTo>
                <a:lnTo>
                  <a:pt x="91746" y="154227"/>
                </a:lnTo>
                <a:lnTo>
                  <a:pt x="86882" y="157107"/>
                </a:lnTo>
                <a:lnTo>
                  <a:pt x="82687" y="159026"/>
                </a:lnTo>
                <a:lnTo>
                  <a:pt x="78937" y="160306"/>
                </a:lnTo>
                <a:lnTo>
                  <a:pt x="75485" y="161159"/>
                </a:lnTo>
                <a:lnTo>
                  <a:pt x="72231" y="161727"/>
                </a:lnTo>
                <a:lnTo>
                  <a:pt x="66075" y="162359"/>
                </a:lnTo>
                <a:lnTo>
                  <a:pt x="60165" y="162640"/>
                </a:lnTo>
                <a:lnTo>
                  <a:pt x="51482" y="162798"/>
                </a:lnTo>
                <a:lnTo>
                  <a:pt x="40014" y="162852"/>
                </a:lnTo>
                <a:lnTo>
                  <a:pt x="38107" y="161903"/>
                </a:lnTo>
                <a:lnTo>
                  <a:pt x="36835" y="160319"/>
                </a:lnTo>
                <a:lnTo>
                  <a:pt x="35986" y="158310"/>
                </a:lnTo>
                <a:lnTo>
                  <a:pt x="34469" y="156971"/>
                </a:lnTo>
                <a:lnTo>
                  <a:pt x="32504" y="156078"/>
                </a:lnTo>
                <a:lnTo>
                  <a:pt x="26115" y="154397"/>
                </a:lnTo>
                <a:lnTo>
                  <a:pt x="25836" y="149773"/>
                </a:lnTo>
                <a:lnTo>
                  <a:pt x="25721" y="145825"/>
                </a:lnTo>
                <a:lnTo>
                  <a:pt x="30270" y="141200"/>
                </a:lnTo>
                <a:lnTo>
                  <a:pt x="31610" y="138896"/>
                </a:lnTo>
                <a:lnTo>
                  <a:pt x="32504" y="136408"/>
                </a:lnTo>
                <a:lnTo>
                  <a:pt x="33099" y="133798"/>
                </a:lnTo>
                <a:lnTo>
                  <a:pt x="34449" y="132056"/>
                </a:lnTo>
                <a:lnTo>
                  <a:pt x="36301" y="130895"/>
                </a:lnTo>
                <a:lnTo>
                  <a:pt x="38488" y="130122"/>
                </a:lnTo>
                <a:lnTo>
                  <a:pt x="43459" y="126722"/>
                </a:lnTo>
                <a:lnTo>
                  <a:pt x="46118" y="124482"/>
                </a:lnTo>
                <a:lnTo>
                  <a:pt x="48843" y="122989"/>
                </a:lnTo>
                <a:lnTo>
                  <a:pt x="58181" y="119934"/>
                </a:lnTo>
                <a:lnTo>
                  <a:pt x="62600" y="118052"/>
                </a:lnTo>
                <a:lnTo>
                  <a:pt x="67451" y="115844"/>
                </a:lnTo>
                <a:lnTo>
                  <a:pt x="71638" y="114373"/>
                </a:lnTo>
                <a:lnTo>
                  <a:pt x="75381" y="113392"/>
                </a:lnTo>
                <a:lnTo>
                  <a:pt x="83682" y="111817"/>
                </a:lnTo>
                <a:lnTo>
                  <a:pt x="86268" y="112640"/>
                </a:lnTo>
                <a:lnTo>
                  <a:pt x="89897" y="114142"/>
                </a:lnTo>
                <a:lnTo>
                  <a:pt x="94222" y="116095"/>
                </a:lnTo>
                <a:lnTo>
                  <a:pt x="98057" y="117397"/>
                </a:lnTo>
                <a:lnTo>
                  <a:pt x="101567" y="118266"/>
                </a:lnTo>
                <a:lnTo>
                  <a:pt x="104859" y="118845"/>
                </a:lnTo>
                <a:lnTo>
                  <a:pt x="108006" y="119230"/>
                </a:lnTo>
                <a:lnTo>
                  <a:pt x="114043" y="119659"/>
                </a:lnTo>
                <a:lnTo>
                  <a:pt x="118891" y="120726"/>
                </a:lnTo>
                <a:lnTo>
                  <a:pt x="124981" y="122389"/>
                </a:lnTo>
                <a:lnTo>
                  <a:pt x="131898" y="124452"/>
                </a:lnTo>
                <a:lnTo>
                  <a:pt x="137462" y="125826"/>
                </a:lnTo>
                <a:lnTo>
                  <a:pt x="142124" y="126742"/>
                </a:lnTo>
                <a:lnTo>
                  <a:pt x="146185" y="127353"/>
                </a:lnTo>
                <a:lnTo>
                  <a:pt x="149844" y="128713"/>
                </a:lnTo>
                <a:lnTo>
                  <a:pt x="153236" y="130572"/>
                </a:lnTo>
                <a:lnTo>
                  <a:pt x="156450" y="132764"/>
                </a:lnTo>
                <a:lnTo>
                  <a:pt x="160498" y="135177"/>
                </a:lnTo>
                <a:lnTo>
                  <a:pt x="165101" y="137739"/>
                </a:lnTo>
                <a:lnTo>
                  <a:pt x="170075" y="140399"/>
                </a:lnTo>
                <a:lnTo>
                  <a:pt x="174344" y="142173"/>
                </a:lnTo>
                <a:lnTo>
                  <a:pt x="178142" y="143355"/>
                </a:lnTo>
                <a:lnTo>
                  <a:pt x="181626" y="144143"/>
                </a:lnTo>
                <a:lnTo>
                  <a:pt x="184902" y="144669"/>
                </a:lnTo>
                <a:lnTo>
                  <a:pt x="188038" y="145019"/>
                </a:lnTo>
                <a:lnTo>
                  <a:pt x="197168" y="1457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969"/>
          <p:cNvSpPr/>
          <p:nvPr/>
        </p:nvSpPr>
        <p:spPr>
          <a:xfrm>
            <a:off x="1554479" y="4843462"/>
            <a:ext cx="25719" cy="180024"/>
          </a:xfrm>
          <a:custGeom>
            <a:avLst/>
            <a:gdLst/>
            <a:ahLst/>
            <a:cxnLst/>
            <a:rect l="0" t="0" r="0" b="0"/>
            <a:pathLst>
              <a:path w="25719" h="18002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8730"/>
                </a:lnTo>
                <a:lnTo>
                  <a:pt x="9326" y="10583"/>
                </a:lnTo>
                <a:lnTo>
                  <a:pt x="11932" y="12771"/>
                </a:lnTo>
                <a:lnTo>
                  <a:pt x="13670" y="15181"/>
                </a:lnTo>
                <a:lnTo>
                  <a:pt x="14829" y="17741"/>
                </a:lnTo>
                <a:lnTo>
                  <a:pt x="15601" y="20400"/>
                </a:lnTo>
                <a:lnTo>
                  <a:pt x="16116" y="24077"/>
                </a:lnTo>
                <a:lnTo>
                  <a:pt x="16459" y="28434"/>
                </a:lnTo>
                <a:lnTo>
                  <a:pt x="16840" y="37403"/>
                </a:lnTo>
                <a:lnTo>
                  <a:pt x="17010" y="44563"/>
                </a:lnTo>
                <a:lnTo>
                  <a:pt x="18007" y="48759"/>
                </a:lnTo>
                <a:lnTo>
                  <a:pt x="19625" y="53461"/>
                </a:lnTo>
                <a:lnTo>
                  <a:pt x="21656" y="58501"/>
                </a:lnTo>
                <a:lnTo>
                  <a:pt x="23010" y="63765"/>
                </a:lnTo>
                <a:lnTo>
                  <a:pt x="23913" y="69180"/>
                </a:lnTo>
                <a:lnTo>
                  <a:pt x="24515" y="74695"/>
                </a:lnTo>
                <a:lnTo>
                  <a:pt x="24916" y="80277"/>
                </a:lnTo>
                <a:lnTo>
                  <a:pt x="25183" y="85903"/>
                </a:lnTo>
                <a:lnTo>
                  <a:pt x="25480" y="97234"/>
                </a:lnTo>
                <a:lnTo>
                  <a:pt x="25718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70"/>
          <p:cNvSpPr/>
          <p:nvPr/>
        </p:nvSpPr>
        <p:spPr>
          <a:xfrm>
            <a:off x="1828810" y="4655231"/>
            <a:ext cx="154295" cy="273957"/>
          </a:xfrm>
          <a:custGeom>
            <a:avLst/>
            <a:gdLst/>
            <a:ahLst/>
            <a:cxnLst/>
            <a:rect l="0" t="0" r="0" b="0"/>
            <a:pathLst>
              <a:path w="154295" h="273957">
                <a:moveTo>
                  <a:pt x="145722" y="59644"/>
                </a:moveTo>
                <a:lnTo>
                  <a:pt x="138341" y="59644"/>
                </a:lnTo>
                <a:lnTo>
                  <a:pt x="135139" y="57104"/>
                </a:lnTo>
                <a:lnTo>
                  <a:pt x="129873" y="52263"/>
                </a:lnTo>
                <a:lnTo>
                  <a:pt x="113010" y="35502"/>
                </a:lnTo>
                <a:lnTo>
                  <a:pt x="110579" y="34024"/>
                </a:lnTo>
                <a:lnTo>
                  <a:pt x="107054" y="32086"/>
                </a:lnTo>
                <a:lnTo>
                  <a:pt x="102798" y="29842"/>
                </a:lnTo>
                <a:lnTo>
                  <a:pt x="99961" y="27394"/>
                </a:lnTo>
                <a:lnTo>
                  <a:pt x="98070" y="24808"/>
                </a:lnTo>
                <a:lnTo>
                  <a:pt x="96809" y="22133"/>
                </a:lnTo>
                <a:lnTo>
                  <a:pt x="95015" y="20349"/>
                </a:lnTo>
                <a:lnTo>
                  <a:pt x="92868" y="19160"/>
                </a:lnTo>
                <a:lnTo>
                  <a:pt x="90483" y="18367"/>
                </a:lnTo>
                <a:lnTo>
                  <a:pt x="87941" y="16886"/>
                </a:lnTo>
                <a:lnTo>
                  <a:pt x="85294" y="14946"/>
                </a:lnTo>
                <a:lnTo>
                  <a:pt x="78752" y="9539"/>
                </a:lnTo>
                <a:lnTo>
                  <a:pt x="75318" y="8800"/>
                </a:lnTo>
                <a:lnTo>
                  <a:pt x="73068" y="8603"/>
                </a:lnTo>
                <a:lnTo>
                  <a:pt x="70616" y="7519"/>
                </a:lnTo>
                <a:lnTo>
                  <a:pt x="68029" y="5844"/>
                </a:lnTo>
                <a:lnTo>
                  <a:pt x="65352" y="3775"/>
                </a:lnTo>
                <a:lnTo>
                  <a:pt x="62614" y="2395"/>
                </a:lnTo>
                <a:lnTo>
                  <a:pt x="59837" y="1476"/>
                </a:lnTo>
                <a:lnTo>
                  <a:pt x="57033" y="863"/>
                </a:lnTo>
                <a:lnTo>
                  <a:pt x="54211" y="454"/>
                </a:lnTo>
                <a:lnTo>
                  <a:pt x="51377" y="181"/>
                </a:lnTo>
                <a:lnTo>
                  <a:pt x="48535" y="0"/>
                </a:lnTo>
                <a:lnTo>
                  <a:pt x="46641" y="831"/>
                </a:lnTo>
                <a:lnTo>
                  <a:pt x="45378" y="2337"/>
                </a:lnTo>
                <a:lnTo>
                  <a:pt x="44536" y="4295"/>
                </a:lnTo>
                <a:lnTo>
                  <a:pt x="43022" y="5599"/>
                </a:lnTo>
                <a:lnTo>
                  <a:pt x="41060" y="6469"/>
                </a:lnTo>
                <a:lnTo>
                  <a:pt x="38800" y="7049"/>
                </a:lnTo>
                <a:lnTo>
                  <a:pt x="36341" y="8388"/>
                </a:lnTo>
                <a:lnTo>
                  <a:pt x="33749" y="10233"/>
                </a:lnTo>
                <a:lnTo>
                  <a:pt x="31068" y="12416"/>
                </a:lnTo>
                <a:lnTo>
                  <a:pt x="29281" y="14823"/>
                </a:lnTo>
                <a:lnTo>
                  <a:pt x="27295" y="20039"/>
                </a:lnTo>
                <a:lnTo>
                  <a:pt x="23873" y="28071"/>
                </a:lnTo>
                <a:lnTo>
                  <a:pt x="19177" y="37992"/>
                </a:lnTo>
                <a:lnTo>
                  <a:pt x="13915" y="48751"/>
                </a:lnTo>
                <a:lnTo>
                  <a:pt x="12130" y="54287"/>
                </a:lnTo>
                <a:lnTo>
                  <a:pt x="10941" y="59882"/>
                </a:lnTo>
                <a:lnTo>
                  <a:pt x="10148" y="65518"/>
                </a:lnTo>
                <a:lnTo>
                  <a:pt x="8667" y="71180"/>
                </a:lnTo>
                <a:lnTo>
                  <a:pt x="6727" y="76859"/>
                </a:lnTo>
                <a:lnTo>
                  <a:pt x="4481" y="82551"/>
                </a:lnTo>
                <a:lnTo>
                  <a:pt x="2984" y="88250"/>
                </a:lnTo>
                <a:lnTo>
                  <a:pt x="1986" y="93955"/>
                </a:lnTo>
                <a:lnTo>
                  <a:pt x="1320" y="99662"/>
                </a:lnTo>
                <a:lnTo>
                  <a:pt x="877" y="104421"/>
                </a:lnTo>
                <a:lnTo>
                  <a:pt x="384" y="112247"/>
                </a:lnTo>
                <a:lnTo>
                  <a:pt x="165" y="121441"/>
                </a:lnTo>
                <a:lnTo>
                  <a:pt x="0" y="147829"/>
                </a:lnTo>
                <a:lnTo>
                  <a:pt x="949" y="150819"/>
                </a:lnTo>
                <a:lnTo>
                  <a:pt x="4543" y="156681"/>
                </a:lnTo>
                <a:lnTo>
                  <a:pt x="6835" y="158625"/>
                </a:lnTo>
                <a:lnTo>
                  <a:pt x="9316" y="159921"/>
                </a:lnTo>
                <a:lnTo>
                  <a:pt x="11922" y="160785"/>
                </a:lnTo>
                <a:lnTo>
                  <a:pt x="14612" y="162314"/>
                </a:lnTo>
                <a:lnTo>
                  <a:pt x="17358" y="164286"/>
                </a:lnTo>
                <a:lnTo>
                  <a:pt x="20141" y="166552"/>
                </a:lnTo>
                <a:lnTo>
                  <a:pt x="22949" y="168063"/>
                </a:lnTo>
                <a:lnTo>
                  <a:pt x="25773" y="169071"/>
                </a:lnTo>
                <a:lnTo>
                  <a:pt x="28609" y="169743"/>
                </a:lnTo>
                <a:lnTo>
                  <a:pt x="31451" y="170191"/>
                </a:lnTo>
                <a:lnTo>
                  <a:pt x="34299" y="170489"/>
                </a:lnTo>
                <a:lnTo>
                  <a:pt x="37150" y="170688"/>
                </a:lnTo>
                <a:lnTo>
                  <a:pt x="39051" y="169869"/>
                </a:lnTo>
                <a:lnTo>
                  <a:pt x="40318" y="168369"/>
                </a:lnTo>
                <a:lnTo>
                  <a:pt x="41163" y="166417"/>
                </a:lnTo>
                <a:lnTo>
                  <a:pt x="42678" y="165116"/>
                </a:lnTo>
                <a:lnTo>
                  <a:pt x="44641" y="164249"/>
                </a:lnTo>
                <a:lnTo>
                  <a:pt x="46902" y="163670"/>
                </a:lnTo>
                <a:lnTo>
                  <a:pt x="50315" y="162333"/>
                </a:lnTo>
                <a:lnTo>
                  <a:pt x="54495" y="160488"/>
                </a:lnTo>
                <a:lnTo>
                  <a:pt x="59186" y="158305"/>
                </a:lnTo>
                <a:lnTo>
                  <a:pt x="63266" y="155898"/>
                </a:lnTo>
                <a:lnTo>
                  <a:pt x="66939" y="153341"/>
                </a:lnTo>
                <a:lnTo>
                  <a:pt x="70340" y="150684"/>
                </a:lnTo>
                <a:lnTo>
                  <a:pt x="73560" y="147007"/>
                </a:lnTo>
                <a:lnTo>
                  <a:pt x="76659" y="142651"/>
                </a:lnTo>
                <a:lnTo>
                  <a:pt x="79677" y="137841"/>
                </a:lnTo>
                <a:lnTo>
                  <a:pt x="82642" y="133683"/>
                </a:lnTo>
                <a:lnTo>
                  <a:pt x="85571" y="129958"/>
                </a:lnTo>
                <a:lnTo>
                  <a:pt x="88477" y="126523"/>
                </a:lnTo>
                <a:lnTo>
                  <a:pt x="91366" y="122327"/>
                </a:lnTo>
                <a:lnTo>
                  <a:pt x="94245" y="117625"/>
                </a:lnTo>
                <a:lnTo>
                  <a:pt x="97116" y="112586"/>
                </a:lnTo>
                <a:lnTo>
                  <a:pt x="99983" y="108273"/>
                </a:lnTo>
                <a:lnTo>
                  <a:pt x="102847" y="104446"/>
                </a:lnTo>
                <a:lnTo>
                  <a:pt x="105709" y="100942"/>
                </a:lnTo>
                <a:lnTo>
                  <a:pt x="108569" y="96701"/>
                </a:lnTo>
                <a:lnTo>
                  <a:pt x="111428" y="91968"/>
                </a:lnTo>
                <a:lnTo>
                  <a:pt x="114287" y="86909"/>
                </a:lnTo>
                <a:lnTo>
                  <a:pt x="117145" y="82583"/>
                </a:lnTo>
                <a:lnTo>
                  <a:pt x="120003" y="78747"/>
                </a:lnTo>
                <a:lnTo>
                  <a:pt x="122861" y="75237"/>
                </a:lnTo>
                <a:lnTo>
                  <a:pt x="126037" y="68796"/>
                </a:lnTo>
                <a:lnTo>
                  <a:pt x="126883" y="65745"/>
                </a:lnTo>
                <a:lnTo>
                  <a:pt x="128400" y="63711"/>
                </a:lnTo>
                <a:lnTo>
                  <a:pt x="130364" y="62355"/>
                </a:lnTo>
                <a:lnTo>
                  <a:pt x="136752" y="59802"/>
                </a:lnTo>
                <a:lnTo>
                  <a:pt x="139513" y="59714"/>
                </a:lnTo>
                <a:lnTo>
                  <a:pt x="145690" y="59644"/>
                </a:lnTo>
                <a:lnTo>
                  <a:pt x="145722" y="168233"/>
                </a:lnTo>
                <a:lnTo>
                  <a:pt x="146675" y="173947"/>
                </a:lnTo>
                <a:lnTo>
                  <a:pt x="148262" y="179661"/>
                </a:lnTo>
                <a:lnTo>
                  <a:pt x="150273" y="185375"/>
                </a:lnTo>
                <a:lnTo>
                  <a:pt x="151613" y="191089"/>
                </a:lnTo>
                <a:lnTo>
                  <a:pt x="152507" y="196804"/>
                </a:lnTo>
                <a:lnTo>
                  <a:pt x="153103" y="202519"/>
                </a:lnTo>
                <a:lnTo>
                  <a:pt x="153500" y="208234"/>
                </a:lnTo>
                <a:lnTo>
                  <a:pt x="153765" y="213948"/>
                </a:lnTo>
                <a:lnTo>
                  <a:pt x="154059" y="225378"/>
                </a:lnTo>
                <a:lnTo>
                  <a:pt x="154294" y="273956"/>
                </a:lnTo>
                <a:lnTo>
                  <a:pt x="154294" y="2653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71"/>
          <p:cNvSpPr/>
          <p:nvPr/>
        </p:nvSpPr>
        <p:spPr>
          <a:xfrm>
            <a:off x="2814637" y="4697729"/>
            <a:ext cx="188596" cy="17147"/>
          </a:xfrm>
          <a:custGeom>
            <a:avLst/>
            <a:gdLst/>
            <a:ahLst/>
            <a:cxnLst/>
            <a:rect l="0" t="0" r="0" b="0"/>
            <a:pathLst>
              <a:path w="188596" h="17147">
                <a:moveTo>
                  <a:pt x="0" y="17146"/>
                </a:moveTo>
                <a:lnTo>
                  <a:pt x="45402" y="17146"/>
                </a:lnTo>
                <a:lnTo>
                  <a:pt x="49318" y="16193"/>
                </a:lnTo>
                <a:lnTo>
                  <a:pt x="53834" y="14606"/>
                </a:lnTo>
                <a:lnTo>
                  <a:pt x="58749" y="12595"/>
                </a:lnTo>
                <a:lnTo>
                  <a:pt x="63931" y="11254"/>
                </a:lnTo>
                <a:lnTo>
                  <a:pt x="69291" y="10360"/>
                </a:lnTo>
                <a:lnTo>
                  <a:pt x="74769" y="9765"/>
                </a:lnTo>
                <a:lnTo>
                  <a:pt x="79373" y="9367"/>
                </a:lnTo>
                <a:lnTo>
                  <a:pt x="83395" y="9103"/>
                </a:lnTo>
                <a:lnTo>
                  <a:pt x="87030" y="8926"/>
                </a:lnTo>
                <a:lnTo>
                  <a:pt x="91357" y="7856"/>
                </a:lnTo>
                <a:lnTo>
                  <a:pt x="96147" y="6190"/>
                </a:lnTo>
                <a:lnTo>
                  <a:pt x="101246" y="4127"/>
                </a:lnTo>
                <a:lnTo>
                  <a:pt x="106550" y="2752"/>
                </a:lnTo>
                <a:lnTo>
                  <a:pt x="111990" y="1834"/>
                </a:lnTo>
                <a:lnTo>
                  <a:pt x="117523" y="1223"/>
                </a:lnTo>
                <a:lnTo>
                  <a:pt x="122163" y="816"/>
                </a:lnTo>
                <a:lnTo>
                  <a:pt x="126210" y="544"/>
                </a:lnTo>
                <a:lnTo>
                  <a:pt x="129860" y="363"/>
                </a:lnTo>
                <a:lnTo>
                  <a:pt x="138996" y="162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72"/>
          <p:cNvSpPr/>
          <p:nvPr/>
        </p:nvSpPr>
        <p:spPr>
          <a:xfrm>
            <a:off x="2840354" y="4757738"/>
            <a:ext cx="240032" cy="8573"/>
          </a:xfrm>
          <a:custGeom>
            <a:avLst/>
            <a:gdLst/>
            <a:ahLst/>
            <a:cxnLst/>
            <a:rect l="0" t="0" r="0" b="0"/>
            <a:pathLst>
              <a:path w="240032" h="8573">
                <a:moveTo>
                  <a:pt x="0" y="8572"/>
                </a:moveTo>
                <a:lnTo>
                  <a:pt x="40551" y="8572"/>
                </a:lnTo>
                <a:lnTo>
                  <a:pt x="45132" y="7619"/>
                </a:lnTo>
                <a:lnTo>
                  <a:pt x="49138" y="6032"/>
                </a:lnTo>
                <a:lnTo>
                  <a:pt x="52762" y="4021"/>
                </a:lnTo>
                <a:lnTo>
                  <a:pt x="57082" y="2680"/>
                </a:lnTo>
                <a:lnTo>
                  <a:pt x="61867" y="1786"/>
                </a:lnTo>
                <a:lnTo>
                  <a:pt x="66963" y="1190"/>
                </a:lnTo>
                <a:lnTo>
                  <a:pt x="73217" y="794"/>
                </a:lnTo>
                <a:lnTo>
                  <a:pt x="80244" y="528"/>
                </a:lnTo>
                <a:lnTo>
                  <a:pt x="101246" y="156"/>
                </a:lnTo>
                <a:lnTo>
                  <a:pt x="186089" y="0"/>
                </a:lnTo>
                <a:lnTo>
                  <a:pt x="190734" y="952"/>
                </a:lnTo>
                <a:lnTo>
                  <a:pt x="194784" y="2539"/>
                </a:lnTo>
                <a:lnTo>
                  <a:pt x="198436" y="4550"/>
                </a:lnTo>
                <a:lnTo>
                  <a:pt x="202776" y="5891"/>
                </a:lnTo>
                <a:lnTo>
                  <a:pt x="207574" y="6784"/>
                </a:lnTo>
                <a:lnTo>
                  <a:pt x="212678" y="7380"/>
                </a:lnTo>
                <a:lnTo>
                  <a:pt x="217033" y="7777"/>
                </a:lnTo>
                <a:lnTo>
                  <a:pt x="220889" y="8042"/>
                </a:lnTo>
                <a:lnTo>
                  <a:pt x="224412" y="8218"/>
                </a:lnTo>
                <a:lnTo>
                  <a:pt x="230866" y="8415"/>
                </a:lnTo>
                <a:lnTo>
                  <a:pt x="240031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73"/>
          <p:cNvSpPr/>
          <p:nvPr/>
        </p:nvSpPr>
        <p:spPr>
          <a:xfrm>
            <a:off x="3277552" y="4672012"/>
            <a:ext cx="145733" cy="25718"/>
          </a:xfrm>
          <a:custGeom>
            <a:avLst/>
            <a:gdLst/>
            <a:ahLst/>
            <a:cxnLst/>
            <a:rect l="0" t="0" r="0" b="0"/>
            <a:pathLst>
              <a:path w="145733" h="25718">
                <a:moveTo>
                  <a:pt x="0" y="25717"/>
                </a:moveTo>
                <a:lnTo>
                  <a:pt x="27781" y="25717"/>
                </a:lnTo>
                <a:lnTo>
                  <a:pt x="30903" y="24765"/>
                </a:lnTo>
                <a:lnTo>
                  <a:pt x="33937" y="23178"/>
                </a:lnTo>
                <a:lnTo>
                  <a:pt x="36912" y="21167"/>
                </a:lnTo>
                <a:lnTo>
                  <a:pt x="40801" y="19826"/>
                </a:lnTo>
                <a:lnTo>
                  <a:pt x="45298" y="18933"/>
                </a:lnTo>
                <a:lnTo>
                  <a:pt x="50201" y="18336"/>
                </a:lnTo>
                <a:lnTo>
                  <a:pt x="54422" y="16987"/>
                </a:lnTo>
                <a:lnTo>
                  <a:pt x="58189" y="15135"/>
                </a:lnTo>
                <a:lnTo>
                  <a:pt x="61653" y="12947"/>
                </a:lnTo>
                <a:lnTo>
                  <a:pt x="65867" y="11489"/>
                </a:lnTo>
                <a:lnTo>
                  <a:pt x="70581" y="10517"/>
                </a:lnTo>
                <a:lnTo>
                  <a:pt x="75629" y="9869"/>
                </a:lnTo>
                <a:lnTo>
                  <a:pt x="79947" y="9437"/>
                </a:lnTo>
                <a:lnTo>
                  <a:pt x="83778" y="9149"/>
                </a:lnTo>
                <a:lnTo>
                  <a:pt x="87285" y="8957"/>
                </a:lnTo>
                <a:lnTo>
                  <a:pt x="91527" y="7876"/>
                </a:lnTo>
                <a:lnTo>
                  <a:pt x="96261" y="6203"/>
                </a:lnTo>
                <a:lnTo>
                  <a:pt x="101321" y="4136"/>
                </a:lnTo>
                <a:lnTo>
                  <a:pt x="105648" y="2757"/>
                </a:lnTo>
                <a:lnTo>
                  <a:pt x="109484" y="1838"/>
                </a:lnTo>
                <a:lnTo>
                  <a:pt x="112994" y="1226"/>
                </a:lnTo>
                <a:lnTo>
                  <a:pt x="116287" y="817"/>
                </a:lnTo>
                <a:lnTo>
                  <a:pt x="119435" y="545"/>
                </a:lnTo>
                <a:lnTo>
                  <a:pt x="122486" y="363"/>
                </a:lnTo>
                <a:lnTo>
                  <a:pt x="128416" y="162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74"/>
          <p:cNvSpPr/>
          <p:nvPr/>
        </p:nvSpPr>
        <p:spPr>
          <a:xfrm>
            <a:off x="3474720" y="4544657"/>
            <a:ext cx="205228" cy="247361"/>
          </a:xfrm>
          <a:custGeom>
            <a:avLst/>
            <a:gdLst/>
            <a:ahLst/>
            <a:cxnLst/>
            <a:rect l="0" t="0" r="0" b="0"/>
            <a:pathLst>
              <a:path w="205228" h="247361">
                <a:moveTo>
                  <a:pt x="17144" y="33058"/>
                </a:moveTo>
                <a:lnTo>
                  <a:pt x="24526" y="25676"/>
                </a:lnTo>
                <a:lnTo>
                  <a:pt x="30267" y="22475"/>
                </a:lnTo>
                <a:lnTo>
                  <a:pt x="34466" y="20287"/>
                </a:lnTo>
                <a:lnTo>
                  <a:pt x="38217" y="17877"/>
                </a:lnTo>
                <a:lnTo>
                  <a:pt x="41670" y="15317"/>
                </a:lnTo>
                <a:lnTo>
                  <a:pt x="44925" y="12658"/>
                </a:lnTo>
                <a:lnTo>
                  <a:pt x="49000" y="10885"/>
                </a:lnTo>
                <a:lnTo>
                  <a:pt x="53621" y="9704"/>
                </a:lnTo>
                <a:lnTo>
                  <a:pt x="58607" y="8916"/>
                </a:lnTo>
                <a:lnTo>
                  <a:pt x="63836" y="8391"/>
                </a:lnTo>
                <a:lnTo>
                  <a:pt x="69228" y="8041"/>
                </a:lnTo>
                <a:lnTo>
                  <a:pt x="74726" y="7807"/>
                </a:lnTo>
                <a:lnTo>
                  <a:pt x="80297" y="6699"/>
                </a:lnTo>
                <a:lnTo>
                  <a:pt x="85916" y="5007"/>
                </a:lnTo>
                <a:lnTo>
                  <a:pt x="91567" y="2928"/>
                </a:lnTo>
                <a:lnTo>
                  <a:pt x="96287" y="1541"/>
                </a:lnTo>
                <a:lnTo>
                  <a:pt x="100386" y="617"/>
                </a:lnTo>
                <a:lnTo>
                  <a:pt x="104072" y="0"/>
                </a:lnTo>
                <a:lnTo>
                  <a:pt x="107481" y="542"/>
                </a:lnTo>
                <a:lnTo>
                  <a:pt x="113809" y="3684"/>
                </a:lnTo>
                <a:lnTo>
                  <a:pt x="117782" y="4902"/>
                </a:lnTo>
                <a:lnTo>
                  <a:pt x="122337" y="5715"/>
                </a:lnTo>
                <a:lnTo>
                  <a:pt x="127278" y="6257"/>
                </a:lnTo>
                <a:lnTo>
                  <a:pt x="130571" y="7570"/>
                </a:lnTo>
                <a:lnTo>
                  <a:pt x="132767" y="9399"/>
                </a:lnTo>
                <a:lnTo>
                  <a:pt x="138398" y="16523"/>
                </a:lnTo>
                <a:lnTo>
                  <a:pt x="140843" y="19176"/>
                </a:lnTo>
                <a:lnTo>
                  <a:pt x="142472" y="21899"/>
                </a:lnTo>
                <a:lnTo>
                  <a:pt x="144283" y="27463"/>
                </a:lnTo>
                <a:lnTo>
                  <a:pt x="143814" y="30280"/>
                </a:lnTo>
                <a:lnTo>
                  <a:pt x="140752" y="35951"/>
                </a:lnTo>
                <a:lnTo>
                  <a:pt x="138602" y="39749"/>
                </a:lnTo>
                <a:lnTo>
                  <a:pt x="133673" y="49049"/>
                </a:lnTo>
                <a:lnTo>
                  <a:pt x="130073" y="53244"/>
                </a:lnTo>
                <a:lnTo>
                  <a:pt x="125767" y="56993"/>
                </a:lnTo>
                <a:lnTo>
                  <a:pt x="120992" y="60444"/>
                </a:lnTo>
                <a:lnTo>
                  <a:pt x="117809" y="64650"/>
                </a:lnTo>
                <a:lnTo>
                  <a:pt x="115687" y="69359"/>
                </a:lnTo>
                <a:lnTo>
                  <a:pt x="114272" y="74404"/>
                </a:lnTo>
                <a:lnTo>
                  <a:pt x="111424" y="78719"/>
                </a:lnTo>
                <a:lnTo>
                  <a:pt x="107620" y="82549"/>
                </a:lnTo>
                <a:lnTo>
                  <a:pt x="103179" y="86054"/>
                </a:lnTo>
                <a:lnTo>
                  <a:pt x="99266" y="89344"/>
                </a:lnTo>
                <a:lnTo>
                  <a:pt x="95705" y="92489"/>
                </a:lnTo>
                <a:lnTo>
                  <a:pt x="92378" y="95539"/>
                </a:lnTo>
                <a:lnTo>
                  <a:pt x="89208" y="97572"/>
                </a:lnTo>
                <a:lnTo>
                  <a:pt x="83145" y="99830"/>
                </a:lnTo>
                <a:lnTo>
                  <a:pt x="77275" y="100835"/>
                </a:lnTo>
                <a:lnTo>
                  <a:pt x="70297" y="101479"/>
                </a:lnTo>
                <a:lnTo>
                  <a:pt x="64537" y="101591"/>
                </a:lnTo>
                <a:lnTo>
                  <a:pt x="60125" y="101636"/>
                </a:lnTo>
                <a:lnTo>
                  <a:pt x="67398" y="101638"/>
                </a:lnTo>
                <a:lnTo>
                  <a:pt x="72780" y="97087"/>
                </a:lnTo>
                <a:lnTo>
                  <a:pt x="76143" y="95746"/>
                </a:lnTo>
                <a:lnTo>
                  <a:pt x="80289" y="94852"/>
                </a:lnTo>
                <a:lnTo>
                  <a:pt x="84958" y="94257"/>
                </a:lnTo>
                <a:lnTo>
                  <a:pt x="89024" y="92907"/>
                </a:lnTo>
                <a:lnTo>
                  <a:pt x="92687" y="91055"/>
                </a:lnTo>
                <a:lnTo>
                  <a:pt x="96081" y="88867"/>
                </a:lnTo>
                <a:lnTo>
                  <a:pt x="102392" y="86437"/>
                </a:lnTo>
                <a:lnTo>
                  <a:pt x="105409" y="85789"/>
                </a:lnTo>
                <a:lnTo>
                  <a:pt x="110277" y="85357"/>
                </a:lnTo>
                <a:lnTo>
                  <a:pt x="116381" y="85069"/>
                </a:lnTo>
                <a:lnTo>
                  <a:pt x="136083" y="84663"/>
                </a:lnTo>
                <a:lnTo>
                  <a:pt x="142157" y="84607"/>
                </a:lnTo>
                <a:lnTo>
                  <a:pt x="147158" y="85521"/>
                </a:lnTo>
                <a:lnTo>
                  <a:pt x="151445" y="87083"/>
                </a:lnTo>
                <a:lnTo>
                  <a:pt x="155256" y="89077"/>
                </a:lnTo>
                <a:lnTo>
                  <a:pt x="159701" y="90406"/>
                </a:lnTo>
                <a:lnTo>
                  <a:pt x="164570" y="91293"/>
                </a:lnTo>
                <a:lnTo>
                  <a:pt x="169721" y="91884"/>
                </a:lnTo>
                <a:lnTo>
                  <a:pt x="174107" y="93230"/>
                </a:lnTo>
                <a:lnTo>
                  <a:pt x="177983" y="95080"/>
                </a:lnTo>
                <a:lnTo>
                  <a:pt x="181520" y="97266"/>
                </a:lnTo>
                <a:lnTo>
                  <a:pt x="184831" y="99676"/>
                </a:lnTo>
                <a:lnTo>
                  <a:pt x="191050" y="104893"/>
                </a:lnTo>
                <a:lnTo>
                  <a:pt x="196988" y="110387"/>
                </a:lnTo>
                <a:lnTo>
                  <a:pt x="199905" y="113186"/>
                </a:lnTo>
                <a:lnTo>
                  <a:pt x="201850" y="116004"/>
                </a:lnTo>
                <a:lnTo>
                  <a:pt x="204011" y="121675"/>
                </a:lnTo>
                <a:lnTo>
                  <a:pt x="204587" y="125474"/>
                </a:lnTo>
                <a:lnTo>
                  <a:pt x="204971" y="129911"/>
                </a:lnTo>
                <a:lnTo>
                  <a:pt x="205227" y="134774"/>
                </a:lnTo>
                <a:lnTo>
                  <a:pt x="204446" y="139921"/>
                </a:lnTo>
                <a:lnTo>
                  <a:pt x="202972" y="145257"/>
                </a:lnTo>
                <a:lnTo>
                  <a:pt x="201037" y="150719"/>
                </a:lnTo>
                <a:lnTo>
                  <a:pt x="198794" y="156267"/>
                </a:lnTo>
                <a:lnTo>
                  <a:pt x="196347" y="161870"/>
                </a:lnTo>
                <a:lnTo>
                  <a:pt x="193763" y="167510"/>
                </a:lnTo>
                <a:lnTo>
                  <a:pt x="190135" y="173175"/>
                </a:lnTo>
                <a:lnTo>
                  <a:pt x="185811" y="178857"/>
                </a:lnTo>
                <a:lnTo>
                  <a:pt x="181024" y="184549"/>
                </a:lnTo>
                <a:lnTo>
                  <a:pt x="175928" y="190250"/>
                </a:lnTo>
                <a:lnTo>
                  <a:pt x="165185" y="201663"/>
                </a:lnTo>
                <a:lnTo>
                  <a:pt x="159653" y="206421"/>
                </a:lnTo>
                <a:lnTo>
                  <a:pt x="154060" y="210546"/>
                </a:lnTo>
                <a:lnTo>
                  <a:pt x="148427" y="214248"/>
                </a:lnTo>
                <a:lnTo>
                  <a:pt x="142766" y="217669"/>
                </a:lnTo>
                <a:lnTo>
                  <a:pt x="137087" y="220902"/>
                </a:lnTo>
                <a:lnTo>
                  <a:pt x="125697" y="227034"/>
                </a:lnTo>
                <a:lnTo>
                  <a:pt x="114285" y="232934"/>
                </a:lnTo>
                <a:lnTo>
                  <a:pt x="108575" y="234889"/>
                </a:lnTo>
                <a:lnTo>
                  <a:pt x="102863" y="236192"/>
                </a:lnTo>
                <a:lnTo>
                  <a:pt x="97150" y="237060"/>
                </a:lnTo>
                <a:lnTo>
                  <a:pt x="91437" y="238592"/>
                </a:lnTo>
                <a:lnTo>
                  <a:pt x="85722" y="240566"/>
                </a:lnTo>
                <a:lnTo>
                  <a:pt x="80008" y="242834"/>
                </a:lnTo>
                <a:lnTo>
                  <a:pt x="74293" y="244346"/>
                </a:lnTo>
                <a:lnTo>
                  <a:pt x="68579" y="245354"/>
                </a:lnTo>
                <a:lnTo>
                  <a:pt x="62864" y="246026"/>
                </a:lnTo>
                <a:lnTo>
                  <a:pt x="57149" y="246474"/>
                </a:lnTo>
                <a:lnTo>
                  <a:pt x="51434" y="246773"/>
                </a:lnTo>
                <a:lnTo>
                  <a:pt x="40005" y="247105"/>
                </a:lnTo>
                <a:lnTo>
                  <a:pt x="6216" y="247360"/>
                </a:lnTo>
                <a:lnTo>
                  <a:pt x="4144" y="246411"/>
                </a:lnTo>
                <a:lnTo>
                  <a:pt x="2763" y="244826"/>
                </a:lnTo>
                <a:lnTo>
                  <a:pt x="0" y="2387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75"/>
          <p:cNvSpPr/>
          <p:nvPr/>
        </p:nvSpPr>
        <p:spPr>
          <a:xfrm>
            <a:off x="3929062" y="4500562"/>
            <a:ext cx="240031" cy="256788"/>
          </a:xfrm>
          <a:custGeom>
            <a:avLst/>
            <a:gdLst/>
            <a:ahLst/>
            <a:cxnLst/>
            <a:rect l="0" t="0" r="0" b="0"/>
            <a:pathLst>
              <a:path w="240031" h="256788">
                <a:moveTo>
                  <a:pt x="0" y="154305"/>
                </a:moveTo>
                <a:lnTo>
                  <a:pt x="0" y="162525"/>
                </a:lnTo>
                <a:lnTo>
                  <a:pt x="7381" y="170227"/>
                </a:lnTo>
                <a:lnTo>
                  <a:pt x="8043" y="173447"/>
                </a:lnTo>
                <a:lnTo>
                  <a:pt x="8415" y="180614"/>
                </a:lnTo>
                <a:lnTo>
                  <a:pt x="8542" y="187018"/>
                </a:lnTo>
                <a:lnTo>
                  <a:pt x="11099" y="190435"/>
                </a:lnTo>
                <a:lnTo>
                  <a:pt x="13114" y="192679"/>
                </a:lnTo>
                <a:lnTo>
                  <a:pt x="14458" y="195128"/>
                </a:lnTo>
                <a:lnTo>
                  <a:pt x="17301" y="203125"/>
                </a:lnTo>
                <a:lnTo>
                  <a:pt x="21342" y="208705"/>
                </a:lnTo>
                <a:lnTo>
                  <a:pt x="23773" y="214361"/>
                </a:lnTo>
                <a:lnTo>
                  <a:pt x="24853" y="220049"/>
                </a:lnTo>
                <a:lnTo>
                  <a:pt x="25333" y="225752"/>
                </a:lnTo>
                <a:lnTo>
                  <a:pt x="26414" y="228607"/>
                </a:lnTo>
                <a:lnTo>
                  <a:pt x="31533" y="236222"/>
                </a:lnTo>
                <a:lnTo>
                  <a:pt x="38478" y="244079"/>
                </a:lnTo>
                <a:lnTo>
                  <a:pt x="44825" y="250547"/>
                </a:lnTo>
                <a:lnTo>
                  <a:pt x="50129" y="255866"/>
                </a:lnTo>
                <a:lnTo>
                  <a:pt x="51517" y="256302"/>
                </a:lnTo>
                <a:lnTo>
                  <a:pt x="55599" y="256787"/>
                </a:lnTo>
                <a:lnTo>
                  <a:pt x="57069" y="255964"/>
                </a:lnTo>
                <a:lnTo>
                  <a:pt x="58048" y="254463"/>
                </a:lnTo>
                <a:lnTo>
                  <a:pt x="58701" y="252509"/>
                </a:lnTo>
                <a:lnTo>
                  <a:pt x="61967" y="247799"/>
                </a:lnTo>
                <a:lnTo>
                  <a:pt x="69161" y="239792"/>
                </a:lnTo>
                <a:lnTo>
                  <a:pt x="74553" y="233257"/>
                </a:lnTo>
                <a:lnTo>
                  <a:pt x="77325" y="228847"/>
                </a:lnTo>
                <a:lnTo>
                  <a:pt x="80125" y="224002"/>
                </a:lnTo>
                <a:lnTo>
                  <a:pt x="82944" y="217915"/>
                </a:lnTo>
                <a:lnTo>
                  <a:pt x="85776" y="210999"/>
                </a:lnTo>
                <a:lnTo>
                  <a:pt x="88617" y="203531"/>
                </a:lnTo>
                <a:lnTo>
                  <a:pt x="91463" y="196648"/>
                </a:lnTo>
                <a:lnTo>
                  <a:pt x="94312" y="190153"/>
                </a:lnTo>
                <a:lnTo>
                  <a:pt x="97165" y="183919"/>
                </a:lnTo>
                <a:lnTo>
                  <a:pt x="100972" y="176905"/>
                </a:lnTo>
                <a:lnTo>
                  <a:pt x="105414" y="169372"/>
                </a:lnTo>
                <a:lnTo>
                  <a:pt x="115431" y="153382"/>
                </a:lnTo>
                <a:lnTo>
                  <a:pt x="165765" y="77129"/>
                </a:lnTo>
                <a:lnTo>
                  <a:pt x="177178" y="59997"/>
                </a:lnTo>
                <a:lnTo>
                  <a:pt x="182889" y="52381"/>
                </a:lnTo>
                <a:lnTo>
                  <a:pt x="188601" y="45398"/>
                </a:lnTo>
                <a:lnTo>
                  <a:pt x="194314" y="38838"/>
                </a:lnTo>
                <a:lnTo>
                  <a:pt x="200028" y="32559"/>
                </a:lnTo>
                <a:lnTo>
                  <a:pt x="211456" y="20503"/>
                </a:lnTo>
                <a:lnTo>
                  <a:pt x="224050" y="7557"/>
                </a:lnTo>
                <a:lnTo>
                  <a:pt x="227471" y="5038"/>
                </a:lnTo>
                <a:lnTo>
                  <a:pt x="230705" y="3359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976"/>
          <p:cNvSpPr/>
          <p:nvPr/>
        </p:nvSpPr>
        <p:spPr>
          <a:xfrm>
            <a:off x="791558" y="5186363"/>
            <a:ext cx="59977" cy="300038"/>
          </a:xfrm>
          <a:custGeom>
            <a:avLst/>
            <a:gdLst/>
            <a:ahLst/>
            <a:cxnLst/>
            <a:rect l="0" t="0" r="0" b="0"/>
            <a:pathLst>
              <a:path w="59977" h="300038">
                <a:moveTo>
                  <a:pt x="17114" y="17144"/>
                </a:moveTo>
                <a:lnTo>
                  <a:pt x="17114" y="12594"/>
                </a:lnTo>
                <a:lnTo>
                  <a:pt x="16161" y="11253"/>
                </a:lnTo>
                <a:lnTo>
                  <a:pt x="14574" y="10359"/>
                </a:lnTo>
                <a:lnTo>
                  <a:pt x="8894" y="8676"/>
                </a:lnTo>
                <a:lnTo>
                  <a:pt x="8572" y="1200"/>
                </a:lnTo>
                <a:lnTo>
                  <a:pt x="7610" y="800"/>
                </a:lnTo>
                <a:lnTo>
                  <a:pt x="6015" y="533"/>
                </a:lnTo>
                <a:lnTo>
                  <a:pt x="0" y="2"/>
                </a:lnTo>
                <a:lnTo>
                  <a:pt x="4529" y="0"/>
                </a:lnTo>
                <a:lnTo>
                  <a:pt x="5866" y="952"/>
                </a:lnTo>
                <a:lnTo>
                  <a:pt x="6758" y="2539"/>
                </a:lnTo>
                <a:lnTo>
                  <a:pt x="8189" y="7380"/>
                </a:lnTo>
                <a:lnTo>
                  <a:pt x="8472" y="15180"/>
                </a:lnTo>
                <a:lnTo>
                  <a:pt x="8511" y="20399"/>
                </a:lnTo>
                <a:lnTo>
                  <a:pt x="9473" y="24076"/>
                </a:lnTo>
                <a:lnTo>
                  <a:pt x="11068" y="28433"/>
                </a:lnTo>
                <a:lnTo>
                  <a:pt x="13083" y="33243"/>
                </a:lnTo>
                <a:lnTo>
                  <a:pt x="14427" y="38354"/>
                </a:lnTo>
                <a:lnTo>
                  <a:pt x="15322" y="43667"/>
                </a:lnTo>
                <a:lnTo>
                  <a:pt x="15920" y="49113"/>
                </a:lnTo>
                <a:lnTo>
                  <a:pt x="17270" y="54649"/>
                </a:lnTo>
                <a:lnTo>
                  <a:pt x="19123" y="60245"/>
                </a:lnTo>
                <a:lnTo>
                  <a:pt x="21311" y="65881"/>
                </a:lnTo>
                <a:lnTo>
                  <a:pt x="22769" y="71543"/>
                </a:lnTo>
                <a:lnTo>
                  <a:pt x="23742" y="77222"/>
                </a:lnTo>
                <a:lnTo>
                  <a:pt x="24390" y="82914"/>
                </a:lnTo>
                <a:lnTo>
                  <a:pt x="24822" y="88613"/>
                </a:lnTo>
                <a:lnTo>
                  <a:pt x="25110" y="94318"/>
                </a:lnTo>
                <a:lnTo>
                  <a:pt x="25302" y="100025"/>
                </a:lnTo>
                <a:lnTo>
                  <a:pt x="25611" y="128766"/>
                </a:lnTo>
                <a:lnTo>
                  <a:pt x="25677" y="159667"/>
                </a:lnTo>
                <a:lnTo>
                  <a:pt x="26632" y="164547"/>
                </a:lnTo>
                <a:lnTo>
                  <a:pt x="28222" y="168752"/>
                </a:lnTo>
                <a:lnTo>
                  <a:pt x="30234" y="172509"/>
                </a:lnTo>
                <a:lnTo>
                  <a:pt x="31576" y="176918"/>
                </a:lnTo>
                <a:lnTo>
                  <a:pt x="32470" y="181763"/>
                </a:lnTo>
                <a:lnTo>
                  <a:pt x="33066" y="186897"/>
                </a:lnTo>
                <a:lnTo>
                  <a:pt x="33729" y="195142"/>
                </a:lnTo>
                <a:lnTo>
                  <a:pt x="34023" y="201982"/>
                </a:lnTo>
                <a:lnTo>
                  <a:pt x="34189" y="211188"/>
                </a:lnTo>
                <a:lnTo>
                  <a:pt x="34258" y="242883"/>
                </a:lnTo>
                <a:lnTo>
                  <a:pt x="35211" y="245742"/>
                </a:lnTo>
                <a:lnTo>
                  <a:pt x="36799" y="248600"/>
                </a:lnTo>
                <a:lnTo>
                  <a:pt x="38810" y="251458"/>
                </a:lnTo>
                <a:lnTo>
                  <a:pt x="39198" y="254316"/>
                </a:lnTo>
                <a:lnTo>
                  <a:pt x="38504" y="257174"/>
                </a:lnTo>
                <a:lnTo>
                  <a:pt x="37089" y="260032"/>
                </a:lnTo>
                <a:lnTo>
                  <a:pt x="37098" y="262889"/>
                </a:lnTo>
                <a:lnTo>
                  <a:pt x="38057" y="265747"/>
                </a:lnTo>
                <a:lnTo>
                  <a:pt x="39648" y="268604"/>
                </a:lnTo>
                <a:lnTo>
                  <a:pt x="41417" y="274319"/>
                </a:lnTo>
                <a:lnTo>
                  <a:pt x="41888" y="277176"/>
                </a:lnTo>
                <a:lnTo>
                  <a:pt x="43155" y="280034"/>
                </a:lnTo>
                <a:lnTo>
                  <a:pt x="44952" y="282891"/>
                </a:lnTo>
                <a:lnTo>
                  <a:pt x="47103" y="285749"/>
                </a:lnTo>
                <a:lnTo>
                  <a:pt x="48537" y="288607"/>
                </a:lnTo>
                <a:lnTo>
                  <a:pt x="50129" y="294321"/>
                </a:lnTo>
                <a:lnTo>
                  <a:pt x="51394" y="299993"/>
                </a:lnTo>
                <a:lnTo>
                  <a:pt x="59976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977"/>
          <p:cNvSpPr/>
          <p:nvPr/>
        </p:nvSpPr>
        <p:spPr>
          <a:xfrm>
            <a:off x="997267" y="5126742"/>
            <a:ext cx="257176" cy="350937"/>
          </a:xfrm>
          <a:custGeom>
            <a:avLst/>
            <a:gdLst/>
            <a:ahLst/>
            <a:cxnLst/>
            <a:rect l="0" t="0" r="0" b="0"/>
            <a:pathLst>
              <a:path w="257176" h="350937">
                <a:moveTo>
                  <a:pt x="0" y="68193"/>
                </a:moveTo>
                <a:lnTo>
                  <a:pt x="0" y="55422"/>
                </a:lnTo>
                <a:lnTo>
                  <a:pt x="952" y="53964"/>
                </a:lnTo>
                <a:lnTo>
                  <a:pt x="2540" y="52992"/>
                </a:lnTo>
                <a:lnTo>
                  <a:pt x="4551" y="52344"/>
                </a:lnTo>
                <a:lnTo>
                  <a:pt x="9325" y="49084"/>
                </a:lnTo>
                <a:lnTo>
                  <a:pt x="14622" y="44460"/>
                </a:lnTo>
                <a:lnTo>
                  <a:pt x="20151" y="39229"/>
                </a:lnTo>
                <a:lnTo>
                  <a:pt x="22959" y="37454"/>
                </a:lnTo>
                <a:lnTo>
                  <a:pt x="28619" y="35481"/>
                </a:lnTo>
                <a:lnTo>
                  <a:pt x="34310" y="32064"/>
                </a:lnTo>
                <a:lnTo>
                  <a:pt x="40014" y="27371"/>
                </a:lnTo>
                <a:lnTo>
                  <a:pt x="45724" y="22109"/>
                </a:lnTo>
                <a:lnTo>
                  <a:pt x="48580" y="20325"/>
                </a:lnTo>
                <a:lnTo>
                  <a:pt x="54294" y="18343"/>
                </a:lnTo>
                <a:lnTo>
                  <a:pt x="58103" y="16862"/>
                </a:lnTo>
                <a:lnTo>
                  <a:pt x="62548" y="14923"/>
                </a:lnTo>
                <a:lnTo>
                  <a:pt x="67416" y="12676"/>
                </a:lnTo>
                <a:lnTo>
                  <a:pt x="75365" y="10181"/>
                </a:lnTo>
                <a:lnTo>
                  <a:pt x="83026" y="8120"/>
                </a:lnTo>
                <a:lnTo>
                  <a:pt x="87735" y="6236"/>
                </a:lnTo>
                <a:lnTo>
                  <a:pt x="99880" y="921"/>
                </a:lnTo>
                <a:lnTo>
                  <a:pt x="106621" y="195"/>
                </a:lnTo>
                <a:lnTo>
                  <a:pt x="111086" y="0"/>
                </a:lnTo>
                <a:lnTo>
                  <a:pt x="115967" y="823"/>
                </a:lnTo>
                <a:lnTo>
                  <a:pt x="121127" y="2325"/>
                </a:lnTo>
                <a:lnTo>
                  <a:pt x="126471" y="4278"/>
                </a:lnTo>
                <a:lnTo>
                  <a:pt x="130986" y="5581"/>
                </a:lnTo>
                <a:lnTo>
                  <a:pt x="138544" y="7028"/>
                </a:lnTo>
                <a:lnTo>
                  <a:pt x="145078" y="10211"/>
                </a:lnTo>
                <a:lnTo>
                  <a:pt x="151156" y="14800"/>
                </a:lnTo>
                <a:lnTo>
                  <a:pt x="157033" y="20015"/>
                </a:lnTo>
                <a:lnTo>
                  <a:pt x="162820" y="25508"/>
                </a:lnTo>
                <a:lnTo>
                  <a:pt x="165697" y="28306"/>
                </a:lnTo>
                <a:lnTo>
                  <a:pt x="167614" y="32077"/>
                </a:lnTo>
                <a:lnTo>
                  <a:pt x="171266" y="46485"/>
                </a:lnTo>
                <a:lnTo>
                  <a:pt x="175496" y="57275"/>
                </a:lnTo>
                <a:lnTo>
                  <a:pt x="177005" y="62819"/>
                </a:lnTo>
                <a:lnTo>
                  <a:pt x="178011" y="68420"/>
                </a:lnTo>
                <a:lnTo>
                  <a:pt x="178681" y="74059"/>
                </a:lnTo>
                <a:lnTo>
                  <a:pt x="179128" y="80676"/>
                </a:lnTo>
                <a:lnTo>
                  <a:pt x="179426" y="87945"/>
                </a:lnTo>
                <a:lnTo>
                  <a:pt x="179758" y="103641"/>
                </a:lnTo>
                <a:lnTo>
                  <a:pt x="179905" y="120142"/>
                </a:lnTo>
                <a:lnTo>
                  <a:pt x="178992" y="127591"/>
                </a:lnTo>
                <a:lnTo>
                  <a:pt x="177430" y="134462"/>
                </a:lnTo>
                <a:lnTo>
                  <a:pt x="173155" y="148128"/>
                </a:lnTo>
                <a:lnTo>
                  <a:pt x="168080" y="163727"/>
                </a:lnTo>
                <a:lnTo>
                  <a:pt x="165394" y="170935"/>
                </a:lnTo>
                <a:lnTo>
                  <a:pt x="162650" y="177645"/>
                </a:lnTo>
                <a:lnTo>
                  <a:pt x="159868" y="184023"/>
                </a:lnTo>
                <a:lnTo>
                  <a:pt x="157061" y="191133"/>
                </a:lnTo>
                <a:lnTo>
                  <a:pt x="151403" y="206653"/>
                </a:lnTo>
                <a:lnTo>
                  <a:pt x="149512" y="214792"/>
                </a:lnTo>
                <a:lnTo>
                  <a:pt x="148253" y="223076"/>
                </a:lnTo>
                <a:lnTo>
                  <a:pt x="147412" y="231456"/>
                </a:lnTo>
                <a:lnTo>
                  <a:pt x="144947" y="238947"/>
                </a:lnTo>
                <a:lnTo>
                  <a:pt x="141399" y="245847"/>
                </a:lnTo>
                <a:lnTo>
                  <a:pt x="137129" y="252351"/>
                </a:lnTo>
                <a:lnTo>
                  <a:pt x="133329" y="258592"/>
                </a:lnTo>
                <a:lnTo>
                  <a:pt x="129844" y="264658"/>
                </a:lnTo>
                <a:lnTo>
                  <a:pt x="123431" y="276478"/>
                </a:lnTo>
                <a:lnTo>
                  <a:pt x="111553" y="299588"/>
                </a:lnTo>
                <a:lnTo>
                  <a:pt x="105776" y="310100"/>
                </a:lnTo>
                <a:lnTo>
                  <a:pt x="100034" y="317947"/>
                </a:lnTo>
                <a:lnTo>
                  <a:pt x="94307" y="324610"/>
                </a:lnTo>
                <a:lnTo>
                  <a:pt x="91446" y="327720"/>
                </a:lnTo>
                <a:lnTo>
                  <a:pt x="87634" y="330746"/>
                </a:lnTo>
                <a:lnTo>
                  <a:pt x="83188" y="333716"/>
                </a:lnTo>
                <a:lnTo>
                  <a:pt x="78319" y="336648"/>
                </a:lnTo>
                <a:lnTo>
                  <a:pt x="70368" y="342446"/>
                </a:lnTo>
                <a:lnTo>
                  <a:pt x="66915" y="345326"/>
                </a:lnTo>
                <a:lnTo>
                  <a:pt x="60537" y="348526"/>
                </a:lnTo>
                <a:lnTo>
                  <a:pt x="54528" y="349948"/>
                </a:lnTo>
                <a:lnTo>
                  <a:pt x="48682" y="350580"/>
                </a:lnTo>
                <a:lnTo>
                  <a:pt x="42909" y="350861"/>
                </a:lnTo>
                <a:lnTo>
                  <a:pt x="40036" y="350936"/>
                </a:lnTo>
                <a:lnTo>
                  <a:pt x="37168" y="350033"/>
                </a:lnTo>
                <a:lnTo>
                  <a:pt x="31442" y="346490"/>
                </a:lnTo>
                <a:lnTo>
                  <a:pt x="25722" y="344281"/>
                </a:lnTo>
                <a:lnTo>
                  <a:pt x="22863" y="343691"/>
                </a:lnTo>
                <a:lnTo>
                  <a:pt x="17146" y="340497"/>
                </a:lnTo>
                <a:lnTo>
                  <a:pt x="14288" y="338311"/>
                </a:lnTo>
                <a:lnTo>
                  <a:pt x="12383" y="335902"/>
                </a:lnTo>
                <a:lnTo>
                  <a:pt x="11113" y="333342"/>
                </a:lnTo>
                <a:lnTo>
                  <a:pt x="9701" y="327960"/>
                </a:lnTo>
                <a:lnTo>
                  <a:pt x="8907" y="318622"/>
                </a:lnTo>
                <a:lnTo>
                  <a:pt x="8672" y="305165"/>
                </a:lnTo>
                <a:lnTo>
                  <a:pt x="8616" y="297974"/>
                </a:lnTo>
                <a:lnTo>
                  <a:pt x="9554" y="294723"/>
                </a:lnTo>
                <a:lnTo>
                  <a:pt x="14473" y="284643"/>
                </a:lnTo>
                <a:lnTo>
                  <a:pt x="15957" y="275200"/>
                </a:lnTo>
                <a:lnTo>
                  <a:pt x="19157" y="264654"/>
                </a:lnTo>
                <a:lnTo>
                  <a:pt x="23754" y="254569"/>
                </a:lnTo>
                <a:lnTo>
                  <a:pt x="28972" y="246911"/>
                </a:lnTo>
                <a:lnTo>
                  <a:pt x="37007" y="240333"/>
                </a:lnTo>
                <a:lnTo>
                  <a:pt x="41816" y="237246"/>
                </a:lnTo>
                <a:lnTo>
                  <a:pt x="49700" y="231275"/>
                </a:lnTo>
                <a:lnTo>
                  <a:pt x="57331" y="225446"/>
                </a:lnTo>
                <a:lnTo>
                  <a:pt x="62033" y="222558"/>
                </a:lnTo>
                <a:lnTo>
                  <a:pt x="67073" y="219680"/>
                </a:lnTo>
                <a:lnTo>
                  <a:pt x="72338" y="217762"/>
                </a:lnTo>
                <a:lnTo>
                  <a:pt x="77753" y="216483"/>
                </a:lnTo>
                <a:lnTo>
                  <a:pt x="83268" y="215630"/>
                </a:lnTo>
                <a:lnTo>
                  <a:pt x="87897" y="215062"/>
                </a:lnTo>
                <a:lnTo>
                  <a:pt x="95580" y="214431"/>
                </a:lnTo>
                <a:lnTo>
                  <a:pt x="99915" y="214262"/>
                </a:lnTo>
                <a:lnTo>
                  <a:pt x="115118" y="214025"/>
                </a:lnTo>
                <a:lnTo>
                  <a:pt x="138432" y="213938"/>
                </a:lnTo>
                <a:lnTo>
                  <a:pt x="142770" y="214886"/>
                </a:lnTo>
                <a:lnTo>
                  <a:pt x="147568" y="216471"/>
                </a:lnTo>
                <a:lnTo>
                  <a:pt x="152671" y="218480"/>
                </a:lnTo>
                <a:lnTo>
                  <a:pt x="157026" y="220771"/>
                </a:lnTo>
                <a:lnTo>
                  <a:pt x="164404" y="225858"/>
                </a:lnTo>
                <a:lnTo>
                  <a:pt x="170859" y="231294"/>
                </a:lnTo>
                <a:lnTo>
                  <a:pt x="176902" y="236885"/>
                </a:lnTo>
                <a:lnTo>
                  <a:pt x="185660" y="245387"/>
                </a:lnTo>
                <a:lnTo>
                  <a:pt x="191418" y="251085"/>
                </a:lnTo>
                <a:lnTo>
                  <a:pt x="195239" y="253939"/>
                </a:lnTo>
                <a:lnTo>
                  <a:pt x="199692" y="256793"/>
                </a:lnTo>
                <a:lnTo>
                  <a:pt x="204566" y="259649"/>
                </a:lnTo>
                <a:lnTo>
                  <a:pt x="212520" y="265362"/>
                </a:lnTo>
                <a:lnTo>
                  <a:pt x="219231" y="271076"/>
                </a:lnTo>
                <a:lnTo>
                  <a:pt x="225388" y="276790"/>
                </a:lnTo>
                <a:lnTo>
                  <a:pt x="233198" y="284292"/>
                </a:lnTo>
                <a:lnTo>
                  <a:pt x="235475" y="286554"/>
                </a:lnTo>
                <a:lnTo>
                  <a:pt x="237946" y="288062"/>
                </a:lnTo>
                <a:lnTo>
                  <a:pt x="243231" y="289737"/>
                </a:lnTo>
                <a:lnTo>
                  <a:pt x="248755" y="290482"/>
                </a:lnTo>
                <a:lnTo>
                  <a:pt x="257175" y="2910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978"/>
          <p:cNvSpPr/>
          <p:nvPr/>
        </p:nvSpPr>
        <p:spPr>
          <a:xfrm>
            <a:off x="1348739" y="5212079"/>
            <a:ext cx="180024" cy="231459"/>
          </a:xfrm>
          <a:custGeom>
            <a:avLst/>
            <a:gdLst/>
            <a:ahLst/>
            <a:cxnLst/>
            <a:rect l="0" t="0" r="0" b="0"/>
            <a:pathLst>
              <a:path w="180024" h="231459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1"/>
                </a:lnTo>
                <a:lnTo>
                  <a:pt x="7779" y="6844"/>
                </a:lnTo>
                <a:lnTo>
                  <a:pt x="8220" y="11932"/>
                </a:lnTo>
                <a:lnTo>
                  <a:pt x="9290" y="13671"/>
                </a:lnTo>
                <a:lnTo>
                  <a:pt x="10956" y="14829"/>
                </a:lnTo>
                <a:lnTo>
                  <a:pt x="13019" y="15601"/>
                </a:lnTo>
                <a:lnTo>
                  <a:pt x="17852" y="18999"/>
                </a:lnTo>
                <a:lnTo>
                  <a:pt x="23174" y="23684"/>
                </a:lnTo>
                <a:lnTo>
                  <a:pt x="28715" y="28942"/>
                </a:lnTo>
                <a:lnTo>
                  <a:pt x="31526" y="32630"/>
                </a:lnTo>
                <a:lnTo>
                  <a:pt x="34352" y="36994"/>
                </a:lnTo>
                <a:lnTo>
                  <a:pt x="37189" y="41807"/>
                </a:lnTo>
                <a:lnTo>
                  <a:pt x="40033" y="45969"/>
                </a:lnTo>
                <a:lnTo>
                  <a:pt x="42881" y="49696"/>
                </a:lnTo>
                <a:lnTo>
                  <a:pt x="45733" y="53134"/>
                </a:lnTo>
                <a:lnTo>
                  <a:pt x="48586" y="56378"/>
                </a:lnTo>
                <a:lnTo>
                  <a:pt x="54296" y="62522"/>
                </a:lnTo>
                <a:lnTo>
                  <a:pt x="62867" y="71336"/>
                </a:lnTo>
                <a:lnTo>
                  <a:pt x="66676" y="74228"/>
                </a:lnTo>
                <a:lnTo>
                  <a:pt x="71121" y="77108"/>
                </a:lnTo>
                <a:lnTo>
                  <a:pt x="75989" y="79980"/>
                </a:lnTo>
                <a:lnTo>
                  <a:pt x="80187" y="83801"/>
                </a:lnTo>
                <a:lnTo>
                  <a:pt x="83938" y="88252"/>
                </a:lnTo>
                <a:lnTo>
                  <a:pt x="87391" y="93125"/>
                </a:lnTo>
                <a:lnTo>
                  <a:pt x="90646" y="97326"/>
                </a:lnTo>
                <a:lnTo>
                  <a:pt x="93768" y="101080"/>
                </a:lnTo>
                <a:lnTo>
                  <a:pt x="96802" y="104534"/>
                </a:lnTo>
                <a:lnTo>
                  <a:pt x="99778" y="108742"/>
                </a:lnTo>
                <a:lnTo>
                  <a:pt x="102713" y="113452"/>
                </a:lnTo>
                <a:lnTo>
                  <a:pt x="105623" y="118498"/>
                </a:lnTo>
                <a:lnTo>
                  <a:pt x="108516" y="122814"/>
                </a:lnTo>
                <a:lnTo>
                  <a:pt x="111396" y="126643"/>
                </a:lnTo>
                <a:lnTo>
                  <a:pt x="114269" y="130149"/>
                </a:lnTo>
                <a:lnTo>
                  <a:pt x="117137" y="133439"/>
                </a:lnTo>
                <a:lnTo>
                  <a:pt x="120002" y="136584"/>
                </a:lnTo>
                <a:lnTo>
                  <a:pt x="122864" y="139634"/>
                </a:lnTo>
                <a:lnTo>
                  <a:pt x="125724" y="143572"/>
                </a:lnTo>
                <a:lnTo>
                  <a:pt x="128584" y="148102"/>
                </a:lnTo>
                <a:lnTo>
                  <a:pt x="131443" y="153028"/>
                </a:lnTo>
                <a:lnTo>
                  <a:pt x="135254" y="158216"/>
                </a:lnTo>
                <a:lnTo>
                  <a:pt x="139699" y="163580"/>
                </a:lnTo>
                <a:lnTo>
                  <a:pt x="148766" y="173667"/>
                </a:lnTo>
                <a:lnTo>
                  <a:pt x="155971" y="181326"/>
                </a:lnTo>
                <a:lnTo>
                  <a:pt x="158273" y="185654"/>
                </a:lnTo>
                <a:lnTo>
                  <a:pt x="159808" y="190445"/>
                </a:lnTo>
                <a:lnTo>
                  <a:pt x="160831" y="195544"/>
                </a:lnTo>
                <a:lnTo>
                  <a:pt x="162466" y="199895"/>
                </a:lnTo>
                <a:lnTo>
                  <a:pt x="164508" y="203749"/>
                </a:lnTo>
                <a:lnTo>
                  <a:pt x="169317" y="210571"/>
                </a:lnTo>
                <a:lnTo>
                  <a:pt x="174630" y="216777"/>
                </a:lnTo>
                <a:lnTo>
                  <a:pt x="178425" y="221076"/>
                </a:lnTo>
                <a:lnTo>
                  <a:pt x="178958" y="222632"/>
                </a:lnTo>
                <a:lnTo>
                  <a:pt x="179313" y="224621"/>
                </a:lnTo>
                <a:lnTo>
                  <a:pt x="180023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979"/>
          <p:cNvSpPr/>
          <p:nvPr/>
        </p:nvSpPr>
        <p:spPr>
          <a:xfrm>
            <a:off x="1365990" y="5212079"/>
            <a:ext cx="171345" cy="197169"/>
          </a:xfrm>
          <a:custGeom>
            <a:avLst/>
            <a:gdLst/>
            <a:ahLst/>
            <a:cxnLst/>
            <a:rect l="0" t="0" r="0" b="0"/>
            <a:pathLst>
              <a:path w="171345" h="197169">
                <a:moveTo>
                  <a:pt x="171344" y="0"/>
                </a:moveTo>
                <a:lnTo>
                  <a:pt x="163125" y="0"/>
                </a:lnTo>
                <a:lnTo>
                  <a:pt x="158326" y="4552"/>
                </a:lnTo>
                <a:lnTo>
                  <a:pt x="150871" y="11932"/>
                </a:lnTo>
                <a:lnTo>
                  <a:pt x="149123" y="14623"/>
                </a:lnTo>
                <a:lnTo>
                  <a:pt x="147181" y="20152"/>
                </a:lnTo>
                <a:lnTo>
                  <a:pt x="145710" y="23912"/>
                </a:lnTo>
                <a:lnTo>
                  <a:pt x="143778" y="28324"/>
                </a:lnTo>
                <a:lnTo>
                  <a:pt x="141537" y="33170"/>
                </a:lnTo>
                <a:lnTo>
                  <a:pt x="139090" y="37354"/>
                </a:lnTo>
                <a:lnTo>
                  <a:pt x="136507" y="41095"/>
                </a:lnTo>
                <a:lnTo>
                  <a:pt x="133832" y="44542"/>
                </a:lnTo>
                <a:lnTo>
                  <a:pt x="131096" y="48745"/>
                </a:lnTo>
                <a:lnTo>
                  <a:pt x="128320" y="53452"/>
                </a:lnTo>
                <a:lnTo>
                  <a:pt x="125516" y="58495"/>
                </a:lnTo>
                <a:lnTo>
                  <a:pt x="119861" y="69178"/>
                </a:lnTo>
                <a:lnTo>
                  <a:pt x="117020" y="74694"/>
                </a:lnTo>
                <a:lnTo>
                  <a:pt x="113221" y="79324"/>
                </a:lnTo>
                <a:lnTo>
                  <a:pt x="108783" y="83363"/>
                </a:lnTo>
                <a:lnTo>
                  <a:pt x="103919" y="87008"/>
                </a:lnTo>
                <a:lnTo>
                  <a:pt x="99724" y="91343"/>
                </a:lnTo>
                <a:lnTo>
                  <a:pt x="95975" y="96138"/>
                </a:lnTo>
                <a:lnTo>
                  <a:pt x="92523" y="101240"/>
                </a:lnTo>
                <a:lnTo>
                  <a:pt x="89269" y="106546"/>
                </a:lnTo>
                <a:lnTo>
                  <a:pt x="86148" y="111988"/>
                </a:lnTo>
                <a:lnTo>
                  <a:pt x="83114" y="117522"/>
                </a:lnTo>
                <a:lnTo>
                  <a:pt x="80139" y="122163"/>
                </a:lnTo>
                <a:lnTo>
                  <a:pt x="77204" y="126209"/>
                </a:lnTo>
                <a:lnTo>
                  <a:pt x="74294" y="129860"/>
                </a:lnTo>
                <a:lnTo>
                  <a:pt x="71402" y="133246"/>
                </a:lnTo>
                <a:lnTo>
                  <a:pt x="68521" y="136456"/>
                </a:lnTo>
                <a:lnTo>
                  <a:pt x="65648" y="139548"/>
                </a:lnTo>
                <a:lnTo>
                  <a:pt x="61827" y="142562"/>
                </a:lnTo>
                <a:lnTo>
                  <a:pt x="57376" y="145524"/>
                </a:lnTo>
                <a:lnTo>
                  <a:pt x="52503" y="148451"/>
                </a:lnTo>
                <a:lnTo>
                  <a:pt x="49254" y="151355"/>
                </a:lnTo>
                <a:lnTo>
                  <a:pt x="47088" y="154244"/>
                </a:lnTo>
                <a:lnTo>
                  <a:pt x="43730" y="159993"/>
                </a:lnTo>
                <a:lnTo>
                  <a:pt x="39062" y="165723"/>
                </a:lnTo>
                <a:lnTo>
                  <a:pt x="33812" y="171445"/>
                </a:lnTo>
                <a:lnTo>
                  <a:pt x="31079" y="174305"/>
                </a:lnTo>
                <a:lnTo>
                  <a:pt x="28304" y="176211"/>
                </a:lnTo>
                <a:lnTo>
                  <a:pt x="25502" y="177482"/>
                </a:lnTo>
                <a:lnTo>
                  <a:pt x="22681" y="178329"/>
                </a:lnTo>
                <a:lnTo>
                  <a:pt x="19848" y="179846"/>
                </a:lnTo>
                <a:lnTo>
                  <a:pt x="17007" y="181810"/>
                </a:lnTo>
                <a:lnTo>
                  <a:pt x="14160" y="184072"/>
                </a:lnTo>
                <a:lnTo>
                  <a:pt x="12262" y="186532"/>
                </a:lnTo>
                <a:lnTo>
                  <a:pt x="10997" y="189125"/>
                </a:lnTo>
                <a:lnTo>
                  <a:pt x="8615" y="196698"/>
                </a:lnTo>
                <a:lnTo>
                  <a:pt x="3960" y="197028"/>
                </a:lnTo>
                <a:lnTo>
                  <a:pt x="0" y="197165"/>
                </a:lnTo>
                <a:lnTo>
                  <a:pt x="8467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980"/>
          <p:cNvSpPr/>
          <p:nvPr/>
        </p:nvSpPr>
        <p:spPr>
          <a:xfrm>
            <a:off x="1734511" y="5083610"/>
            <a:ext cx="162869" cy="145612"/>
          </a:xfrm>
          <a:custGeom>
            <a:avLst/>
            <a:gdLst/>
            <a:ahLst/>
            <a:cxnLst/>
            <a:rect l="0" t="0" r="0" b="0"/>
            <a:pathLst>
              <a:path w="162869" h="145612">
                <a:moveTo>
                  <a:pt x="8564" y="51317"/>
                </a:moveTo>
                <a:lnTo>
                  <a:pt x="344" y="51317"/>
                </a:lnTo>
                <a:lnTo>
                  <a:pt x="148" y="48777"/>
                </a:lnTo>
                <a:lnTo>
                  <a:pt x="0" y="43098"/>
                </a:lnTo>
                <a:lnTo>
                  <a:pt x="2535" y="40362"/>
                </a:lnTo>
                <a:lnTo>
                  <a:pt x="4545" y="38298"/>
                </a:lnTo>
                <a:lnTo>
                  <a:pt x="6836" y="36923"/>
                </a:lnTo>
                <a:lnTo>
                  <a:pt x="11924" y="35395"/>
                </a:lnTo>
                <a:lnTo>
                  <a:pt x="14614" y="34034"/>
                </a:lnTo>
                <a:lnTo>
                  <a:pt x="17359" y="32175"/>
                </a:lnTo>
                <a:lnTo>
                  <a:pt x="20142" y="29984"/>
                </a:lnTo>
                <a:lnTo>
                  <a:pt x="23903" y="27569"/>
                </a:lnTo>
                <a:lnTo>
                  <a:pt x="28315" y="25008"/>
                </a:lnTo>
                <a:lnTo>
                  <a:pt x="33161" y="22348"/>
                </a:lnTo>
                <a:lnTo>
                  <a:pt x="37344" y="19622"/>
                </a:lnTo>
                <a:lnTo>
                  <a:pt x="41086" y="16852"/>
                </a:lnTo>
                <a:lnTo>
                  <a:pt x="44532" y="14052"/>
                </a:lnTo>
                <a:lnTo>
                  <a:pt x="47783" y="12187"/>
                </a:lnTo>
                <a:lnTo>
                  <a:pt x="50902" y="10942"/>
                </a:lnTo>
                <a:lnTo>
                  <a:pt x="53934" y="10113"/>
                </a:lnTo>
                <a:lnTo>
                  <a:pt x="57861" y="8608"/>
                </a:lnTo>
                <a:lnTo>
                  <a:pt x="62383" y="6652"/>
                </a:lnTo>
                <a:lnTo>
                  <a:pt x="67303" y="4396"/>
                </a:lnTo>
                <a:lnTo>
                  <a:pt x="71536" y="2891"/>
                </a:lnTo>
                <a:lnTo>
                  <a:pt x="75310" y="1888"/>
                </a:lnTo>
                <a:lnTo>
                  <a:pt x="78779" y="1219"/>
                </a:lnTo>
                <a:lnTo>
                  <a:pt x="82044" y="774"/>
                </a:lnTo>
                <a:lnTo>
                  <a:pt x="85173" y="476"/>
                </a:lnTo>
                <a:lnTo>
                  <a:pt x="88211" y="278"/>
                </a:lnTo>
                <a:lnTo>
                  <a:pt x="91190" y="146"/>
                </a:lnTo>
                <a:lnTo>
                  <a:pt x="97039" y="0"/>
                </a:lnTo>
                <a:lnTo>
                  <a:pt x="99932" y="913"/>
                </a:lnTo>
                <a:lnTo>
                  <a:pt x="102813" y="2474"/>
                </a:lnTo>
                <a:lnTo>
                  <a:pt x="105687" y="4468"/>
                </a:lnTo>
                <a:lnTo>
                  <a:pt x="108555" y="6749"/>
                </a:lnTo>
                <a:lnTo>
                  <a:pt x="111419" y="9223"/>
                </a:lnTo>
                <a:lnTo>
                  <a:pt x="114282" y="11824"/>
                </a:lnTo>
                <a:lnTo>
                  <a:pt x="116189" y="14511"/>
                </a:lnTo>
                <a:lnTo>
                  <a:pt x="117462" y="17255"/>
                </a:lnTo>
                <a:lnTo>
                  <a:pt x="118310" y="20037"/>
                </a:lnTo>
                <a:lnTo>
                  <a:pt x="119828" y="23796"/>
                </a:lnTo>
                <a:lnTo>
                  <a:pt x="121792" y="28207"/>
                </a:lnTo>
                <a:lnTo>
                  <a:pt x="124054" y="33053"/>
                </a:lnTo>
                <a:lnTo>
                  <a:pt x="124610" y="37236"/>
                </a:lnTo>
                <a:lnTo>
                  <a:pt x="124028" y="40977"/>
                </a:lnTo>
                <a:lnTo>
                  <a:pt x="122687" y="44424"/>
                </a:lnTo>
                <a:lnTo>
                  <a:pt x="120841" y="48627"/>
                </a:lnTo>
                <a:lnTo>
                  <a:pt x="116250" y="58376"/>
                </a:lnTo>
                <a:lnTo>
                  <a:pt x="108310" y="74575"/>
                </a:lnTo>
                <a:lnTo>
                  <a:pt x="105541" y="79205"/>
                </a:lnTo>
                <a:lnTo>
                  <a:pt x="102743" y="83244"/>
                </a:lnTo>
                <a:lnTo>
                  <a:pt x="99925" y="86889"/>
                </a:lnTo>
                <a:lnTo>
                  <a:pt x="97093" y="91224"/>
                </a:lnTo>
                <a:lnTo>
                  <a:pt x="94253" y="96019"/>
                </a:lnTo>
                <a:lnTo>
                  <a:pt x="91407" y="101121"/>
                </a:lnTo>
                <a:lnTo>
                  <a:pt x="89510" y="105475"/>
                </a:lnTo>
                <a:lnTo>
                  <a:pt x="88245" y="109330"/>
                </a:lnTo>
                <a:lnTo>
                  <a:pt x="87402" y="112853"/>
                </a:lnTo>
                <a:lnTo>
                  <a:pt x="84935" y="116153"/>
                </a:lnTo>
                <a:lnTo>
                  <a:pt x="81385" y="119306"/>
                </a:lnTo>
                <a:lnTo>
                  <a:pt x="77114" y="122360"/>
                </a:lnTo>
                <a:lnTo>
                  <a:pt x="73314" y="125349"/>
                </a:lnTo>
                <a:lnTo>
                  <a:pt x="69828" y="128294"/>
                </a:lnTo>
                <a:lnTo>
                  <a:pt x="66551" y="131210"/>
                </a:lnTo>
                <a:lnTo>
                  <a:pt x="60371" y="136990"/>
                </a:lnTo>
                <a:lnTo>
                  <a:pt x="57389" y="139865"/>
                </a:lnTo>
                <a:lnTo>
                  <a:pt x="54449" y="141781"/>
                </a:lnTo>
                <a:lnTo>
                  <a:pt x="51536" y="143059"/>
                </a:lnTo>
                <a:lnTo>
                  <a:pt x="48642" y="143911"/>
                </a:lnTo>
                <a:lnTo>
                  <a:pt x="45760" y="144479"/>
                </a:lnTo>
                <a:lnTo>
                  <a:pt x="42886" y="144858"/>
                </a:lnTo>
                <a:lnTo>
                  <a:pt x="40018" y="145109"/>
                </a:lnTo>
                <a:lnTo>
                  <a:pt x="37153" y="145278"/>
                </a:lnTo>
                <a:lnTo>
                  <a:pt x="31430" y="145465"/>
                </a:lnTo>
                <a:lnTo>
                  <a:pt x="17638" y="145611"/>
                </a:lnTo>
                <a:lnTo>
                  <a:pt x="17284" y="141062"/>
                </a:lnTo>
                <a:lnTo>
                  <a:pt x="17149" y="130014"/>
                </a:lnTo>
                <a:lnTo>
                  <a:pt x="18097" y="129499"/>
                </a:lnTo>
                <a:lnTo>
                  <a:pt x="21691" y="128928"/>
                </a:lnTo>
                <a:lnTo>
                  <a:pt x="23983" y="127822"/>
                </a:lnTo>
                <a:lnTo>
                  <a:pt x="29069" y="124055"/>
                </a:lnTo>
                <a:lnTo>
                  <a:pt x="32737" y="121129"/>
                </a:lnTo>
                <a:lnTo>
                  <a:pt x="35156" y="120719"/>
                </a:lnTo>
                <a:lnTo>
                  <a:pt x="38675" y="120445"/>
                </a:lnTo>
                <a:lnTo>
                  <a:pt x="46711" y="120140"/>
                </a:lnTo>
                <a:lnTo>
                  <a:pt x="56591" y="119969"/>
                </a:lnTo>
                <a:lnTo>
                  <a:pt x="104167" y="119898"/>
                </a:lnTo>
                <a:lnTo>
                  <a:pt x="108494" y="120851"/>
                </a:lnTo>
                <a:lnTo>
                  <a:pt x="113284" y="122437"/>
                </a:lnTo>
                <a:lnTo>
                  <a:pt x="118382" y="124448"/>
                </a:lnTo>
                <a:lnTo>
                  <a:pt x="122733" y="125789"/>
                </a:lnTo>
                <a:lnTo>
                  <a:pt x="126587" y="126682"/>
                </a:lnTo>
                <a:lnTo>
                  <a:pt x="130108" y="127278"/>
                </a:lnTo>
                <a:lnTo>
                  <a:pt x="134361" y="127675"/>
                </a:lnTo>
                <a:lnTo>
                  <a:pt x="139101" y="127940"/>
                </a:lnTo>
                <a:lnTo>
                  <a:pt x="144166" y="128116"/>
                </a:lnTo>
                <a:lnTo>
                  <a:pt x="148495" y="129187"/>
                </a:lnTo>
                <a:lnTo>
                  <a:pt x="152334" y="130853"/>
                </a:lnTo>
                <a:lnTo>
                  <a:pt x="162868" y="1370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981"/>
          <p:cNvSpPr/>
          <p:nvPr/>
        </p:nvSpPr>
        <p:spPr>
          <a:xfrm>
            <a:off x="1957387" y="5280661"/>
            <a:ext cx="188596" cy="34290"/>
          </a:xfrm>
          <a:custGeom>
            <a:avLst/>
            <a:gdLst/>
            <a:ahLst/>
            <a:cxnLst/>
            <a:rect l="0" t="0" r="0" b="0"/>
            <a:pathLst>
              <a:path w="188596" h="34290">
                <a:moveTo>
                  <a:pt x="0" y="34289"/>
                </a:moveTo>
                <a:lnTo>
                  <a:pt x="4551" y="29738"/>
                </a:lnTo>
                <a:lnTo>
                  <a:pt x="6844" y="28397"/>
                </a:lnTo>
                <a:lnTo>
                  <a:pt x="9325" y="27503"/>
                </a:lnTo>
                <a:lnTo>
                  <a:pt x="11932" y="26908"/>
                </a:lnTo>
                <a:lnTo>
                  <a:pt x="14622" y="25558"/>
                </a:lnTo>
                <a:lnTo>
                  <a:pt x="17368" y="23706"/>
                </a:lnTo>
                <a:lnTo>
                  <a:pt x="20151" y="21518"/>
                </a:lnTo>
                <a:lnTo>
                  <a:pt x="22959" y="20060"/>
                </a:lnTo>
                <a:lnTo>
                  <a:pt x="25784" y="19088"/>
                </a:lnTo>
                <a:lnTo>
                  <a:pt x="28619" y="18440"/>
                </a:lnTo>
                <a:lnTo>
                  <a:pt x="31462" y="17055"/>
                </a:lnTo>
                <a:lnTo>
                  <a:pt x="34310" y="15180"/>
                </a:lnTo>
                <a:lnTo>
                  <a:pt x="37161" y="12977"/>
                </a:lnTo>
                <a:lnTo>
                  <a:pt x="40014" y="11508"/>
                </a:lnTo>
                <a:lnTo>
                  <a:pt x="42868" y="10529"/>
                </a:lnTo>
                <a:lnTo>
                  <a:pt x="45724" y="9876"/>
                </a:lnTo>
                <a:lnTo>
                  <a:pt x="49532" y="8489"/>
                </a:lnTo>
                <a:lnTo>
                  <a:pt x="53977" y="6611"/>
                </a:lnTo>
                <a:lnTo>
                  <a:pt x="58844" y="4407"/>
                </a:lnTo>
                <a:lnTo>
                  <a:pt x="63995" y="2938"/>
                </a:lnTo>
                <a:lnTo>
                  <a:pt x="69333" y="1958"/>
                </a:lnTo>
                <a:lnTo>
                  <a:pt x="74797" y="1305"/>
                </a:lnTo>
                <a:lnTo>
                  <a:pt x="79392" y="869"/>
                </a:lnTo>
                <a:lnTo>
                  <a:pt x="83408" y="579"/>
                </a:lnTo>
                <a:lnTo>
                  <a:pt x="87038" y="386"/>
                </a:lnTo>
                <a:lnTo>
                  <a:pt x="96151" y="171"/>
                </a:lnTo>
                <a:lnTo>
                  <a:pt x="144534" y="0"/>
                </a:lnTo>
                <a:lnTo>
                  <a:pt x="149696" y="952"/>
                </a:lnTo>
                <a:lnTo>
                  <a:pt x="155042" y="2539"/>
                </a:lnTo>
                <a:lnTo>
                  <a:pt x="168209" y="7380"/>
                </a:lnTo>
                <a:lnTo>
                  <a:pt x="170242" y="8729"/>
                </a:lnTo>
                <a:lnTo>
                  <a:pt x="172550" y="10582"/>
                </a:lnTo>
                <a:lnTo>
                  <a:pt x="175040" y="12769"/>
                </a:lnTo>
                <a:lnTo>
                  <a:pt x="177653" y="14227"/>
                </a:lnTo>
                <a:lnTo>
                  <a:pt x="180348" y="15199"/>
                </a:lnTo>
                <a:lnTo>
                  <a:pt x="188595" y="171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982"/>
          <p:cNvSpPr/>
          <p:nvPr/>
        </p:nvSpPr>
        <p:spPr>
          <a:xfrm>
            <a:off x="2231707" y="5126354"/>
            <a:ext cx="25719" cy="325757"/>
          </a:xfrm>
          <a:custGeom>
            <a:avLst/>
            <a:gdLst/>
            <a:ahLst/>
            <a:cxnLst/>
            <a:rect l="0" t="0" r="0" b="0"/>
            <a:pathLst>
              <a:path w="25719" h="325757">
                <a:moveTo>
                  <a:pt x="0" y="0"/>
                </a:moveTo>
                <a:lnTo>
                  <a:pt x="0" y="57656"/>
                </a:lnTo>
                <a:lnTo>
                  <a:pt x="953" y="63203"/>
                </a:lnTo>
                <a:lnTo>
                  <a:pt x="2540" y="68806"/>
                </a:lnTo>
                <a:lnTo>
                  <a:pt x="4551" y="74445"/>
                </a:lnTo>
                <a:lnTo>
                  <a:pt x="5891" y="80110"/>
                </a:lnTo>
                <a:lnTo>
                  <a:pt x="6785" y="85792"/>
                </a:lnTo>
                <a:lnTo>
                  <a:pt x="7381" y="91485"/>
                </a:lnTo>
                <a:lnTo>
                  <a:pt x="7778" y="97185"/>
                </a:lnTo>
                <a:lnTo>
                  <a:pt x="8043" y="102891"/>
                </a:lnTo>
                <a:lnTo>
                  <a:pt x="8337" y="114309"/>
                </a:lnTo>
                <a:lnTo>
                  <a:pt x="8468" y="125735"/>
                </a:lnTo>
                <a:lnTo>
                  <a:pt x="9455" y="131449"/>
                </a:lnTo>
                <a:lnTo>
                  <a:pt x="11066" y="137163"/>
                </a:lnTo>
                <a:lnTo>
                  <a:pt x="13092" y="142877"/>
                </a:lnTo>
                <a:lnTo>
                  <a:pt x="14443" y="149544"/>
                </a:lnTo>
                <a:lnTo>
                  <a:pt x="15344" y="156846"/>
                </a:lnTo>
                <a:lnTo>
                  <a:pt x="15944" y="164572"/>
                </a:lnTo>
                <a:lnTo>
                  <a:pt x="16344" y="171628"/>
                </a:lnTo>
                <a:lnTo>
                  <a:pt x="16789" y="184547"/>
                </a:lnTo>
                <a:lnTo>
                  <a:pt x="17040" y="202530"/>
                </a:lnTo>
                <a:lnTo>
                  <a:pt x="17136" y="244523"/>
                </a:lnTo>
                <a:lnTo>
                  <a:pt x="18091" y="250646"/>
                </a:lnTo>
                <a:lnTo>
                  <a:pt x="19681" y="256632"/>
                </a:lnTo>
                <a:lnTo>
                  <a:pt x="21693" y="262529"/>
                </a:lnTo>
                <a:lnTo>
                  <a:pt x="23035" y="267412"/>
                </a:lnTo>
                <a:lnTo>
                  <a:pt x="23929" y="271620"/>
                </a:lnTo>
                <a:lnTo>
                  <a:pt x="24525" y="275377"/>
                </a:lnTo>
                <a:lnTo>
                  <a:pt x="25188" y="284633"/>
                </a:lnTo>
                <a:lnTo>
                  <a:pt x="25561" y="298014"/>
                </a:lnTo>
                <a:lnTo>
                  <a:pt x="25713" y="318918"/>
                </a:lnTo>
                <a:lnTo>
                  <a:pt x="25718" y="3257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983"/>
          <p:cNvSpPr/>
          <p:nvPr/>
        </p:nvSpPr>
        <p:spPr>
          <a:xfrm>
            <a:off x="2377439" y="5109597"/>
            <a:ext cx="180024" cy="325369"/>
          </a:xfrm>
          <a:custGeom>
            <a:avLst/>
            <a:gdLst/>
            <a:ahLst/>
            <a:cxnLst/>
            <a:rect l="0" t="0" r="0" b="0"/>
            <a:pathLst>
              <a:path w="180024" h="325369">
                <a:moveTo>
                  <a:pt x="0" y="59620"/>
                </a:moveTo>
                <a:lnTo>
                  <a:pt x="0" y="55069"/>
                </a:lnTo>
                <a:lnTo>
                  <a:pt x="953" y="52776"/>
                </a:lnTo>
                <a:lnTo>
                  <a:pt x="5892" y="44998"/>
                </a:lnTo>
                <a:lnTo>
                  <a:pt x="7381" y="39469"/>
                </a:lnTo>
                <a:lnTo>
                  <a:pt x="8220" y="31001"/>
                </a:lnTo>
                <a:lnTo>
                  <a:pt x="10242" y="28158"/>
                </a:lnTo>
                <a:lnTo>
                  <a:pt x="13496" y="25311"/>
                </a:lnTo>
                <a:lnTo>
                  <a:pt x="17570" y="22460"/>
                </a:lnTo>
                <a:lnTo>
                  <a:pt x="21239" y="20559"/>
                </a:lnTo>
                <a:lnTo>
                  <a:pt x="24637" y="19292"/>
                </a:lnTo>
                <a:lnTo>
                  <a:pt x="27855" y="18447"/>
                </a:lnTo>
                <a:lnTo>
                  <a:pt x="31905" y="16931"/>
                </a:lnTo>
                <a:lnTo>
                  <a:pt x="36510" y="14969"/>
                </a:lnTo>
                <a:lnTo>
                  <a:pt x="41485" y="12707"/>
                </a:lnTo>
                <a:lnTo>
                  <a:pt x="45754" y="11200"/>
                </a:lnTo>
                <a:lnTo>
                  <a:pt x="49553" y="10195"/>
                </a:lnTo>
                <a:lnTo>
                  <a:pt x="53038" y="9525"/>
                </a:lnTo>
                <a:lnTo>
                  <a:pt x="56314" y="8126"/>
                </a:lnTo>
                <a:lnTo>
                  <a:pt x="59450" y="6241"/>
                </a:lnTo>
                <a:lnTo>
                  <a:pt x="62494" y="4031"/>
                </a:lnTo>
                <a:lnTo>
                  <a:pt x="65475" y="2558"/>
                </a:lnTo>
                <a:lnTo>
                  <a:pt x="68415" y="1576"/>
                </a:lnTo>
                <a:lnTo>
                  <a:pt x="71328" y="922"/>
                </a:lnTo>
                <a:lnTo>
                  <a:pt x="75175" y="485"/>
                </a:lnTo>
                <a:lnTo>
                  <a:pt x="79644" y="194"/>
                </a:lnTo>
                <a:lnTo>
                  <a:pt x="84529" y="0"/>
                </a:lnTo>
                <a:lnTo>
                  <a:pt x="87785" y="824"/>
                </a:lnTo>
                <a:lnTo>
                  <a:pt x="89956" y="2325"/>
                </a:lnTo>
                <a:lnTo>
                  <a:pt x="91403" y="4278"/>
                </a:lnTo>
                <a:lnTo>
                  <a:pt x="94273" y="6533"/>
                </a:lnTo>
                <a:lnTo>
                  <a:pt x="98092" y="8989"/>
                </a:lnTo>
                <a:lnTo>
                  <a:pt x="108806" y="15223"/>
                </a:lnTo>
                <a:lnTo>
                  <a:pt x="112811" y="18615"/>
                </a:lnTo>
                <a:lnTo>
                  <a:pt x="115212" y="20854"/>
                </a:lnTo>
                <a:lnTo>
                  <a:pt x="116813" y="24251"/>
                </a:lnTo>
                <a:lnTo>
                  <a:pt x="118592" y="33106"/>
                </a:lnTo>
                <a:lnTo>
                  <a:pt x="119067" y="38134"/>
                </a:lnTo>
                <a:lnTo>
                  <a:pt x="119383" y="43391"/>
                </a:lnTo>
                <a:lnTo>
                  <a:pt x="119594" y="48801"/>
                </a:lnTo>
                <a:lnTo>
                  <a:pt x="118782" y="54312"/>
                </a:lnTo>
                <a:lnTo>
                  <a:pt x="117288" y="59892"/>
                </a:lnTo>
                <a:lnTo>
                  <a:pt x="115340" y="65516"/>
                </a:lnTo>
                <a:lnTo>
                  <a:pt x="114041" y="71171"/>
                </a:lnTo>
                <a:lnTo>
                  <a:pt x="113175" y="76846"/>
                </a:lnTo>
                <a:lnTo>
                  <a:pt x="112598" y="82534"/>
                </a:lnTo>
                <a:lnTo>
                  <a:pt x="110308" y="89183"/>
                </a:lnTo>
                <a:lnTo>
                  <a:pt x="106876" y="96474"/>
                </a:lnTo>
                <a:lnTo>
                  <a:pt x="102683" y="104192"/>
                </a:lnTo>
                <a:lnTo>
                  <a:pt x="99888" y="111242"/>
                </a:lnTo>
                <a:lnTo>
                  <a:pt x="98025" y="117848"/>
                </a:lnTo>
                <a:lnTo>
                  <a:pt x="96783" y="124156"/>
                </a:lnTo>
                <a:lnTo>
                  <a:pt x="94049" y="131219"/>
                </a:lnTo>
                <a:lnTo>
                  <a:pt x="90322" y="138785"/>
                </a:lnTo>
                <a:lnTo>
                  <a:pt x="85933" y="146687"/>
                </a:lnTo>
                <a:lnTo>
                  <a:pt x="81101" y="153860"/>
                </a:lnTo>
                <a:lnTo>
                  <a:pt x="75975" y="160546"/>
                </a:lnTo>
                <a:lnTo>
                  <a:pt x="70653" y="166909"/>
                </a:lnTo>
                <a:lnTo>
                  <a:pt x="66152" y="174009"/>
                </a:lnTo>
                <a:lnTo>
                  <a:pt x="62199" y="181599"/>
                </a:lnTo>
                <a:lnTo>
                  <a:pt x="55267" y="196701"/>
                </a:lnTo>
                <a:lnTo>
                  <a:pt x="43055" y="221917"/>
                </a:lnTo>
                <a:lnTo>
                  <a:pt x="40134" y="227826"/>
                </a:lnTo>
                <a:lnTo>
                  <a:pt x="37233" y="232717"/>
                </a:lnTo>
                <a:lnTo>
                  <a:pt x="34347" y="236931"/>
                </a:lnTo>
                <a:lnTo>
                  <a:pt x="31471" y="240692"/>
                </a:lnTo>
                <a:lnTo>
                  <a:pt x="28601" y="244152"/>
                </a:lnTo>
                <a:lnTo>
                  <a:pt x="25735" y="247412"/>
                </a:lnTo>
                <a:lnTo>
                  <a:pt x="20011" y="253573"/>
                </a:lnTo>
                <a:lnTo>
                  <a:pt x="14291" y="259486"/>
                </a:lnTo>
                <a:lnTo>
                  <a:pt x="12385" y="262397"/>
                </a:lnTo>
                <a:lnTo>
                  <a:pt x="10267" y="268170"/>
                </a:lnTo>
                <a:lnTo>
                  <a:pt x="9075" y="276776"/>
                </a:lnTo>
                <a:lnTo>
                  <a:pt x="8722" y="280808"/>
                </a:lnTo>
                <a:lnTo>
                  <a:pt x="11179" y="284291"/>
                </a:lnTo>
                <a:lnTo>
                  <a:pt x="15967" y="289737"/>
                </a:lnTo>
                <a:lnTo>
                  <a:pt x="17312" y="290184"/>
                </a:lnTo>
                <a:lnTo>
                  <a:pt x="21347" y="290681"/>
                </a:lnTo>
                <a:lnTo>
                  <a:pt x="26316" y="290901"/>
                </a:lnTo>
                <a:lnTo>
                  <a:pt x="34468" y="291025"/>
                </a:lnTo>
                <a:lnTo>
                  <a:pt x="37266" y="291043"/>
                </a:lnTo>
                <a:lnTo>
                  <a:pt x="40084" y="292007"/>
                </a:lnTo>
                <a:lnTo>
                  <a:pt x="42915" y="293602"/>
                </a:lnTo>
                <a:lnTo>
                  <a:pt x="45756" y="295618"/>
                </a:lnTo>
                <a:lnTo>
                  <a:pt x="49554" y="296962"/>
                </a:lnTo>
                <a:lnTo>
                  <a:pt x="53991" y="297858"/>
                </a:lnTo>
                <a:lnTo>
                  <a:pt x="58854" y="298456"/>
                </a:lnTo>
                <a:lnTo>
                  <a:pt x="63049" y="298854"/>
                </a:lnTo>
                <a:lnTo>
                  <a:pt x="66798" y="299119"/>
                </a:lnTo>
                <a:lnTo>
                  <a:pt x="70249" y="299296"/>
                </a:lnTo>
                <a:lnTo>
                  <a:pt x="76625" y="299492"/>
                </a:lnTo>
                <a:lnTo>
                  <a:pt x="88479" y="299619"/>
                </a:lnTo>
                <a:lnTo>
                  <a:pt x="92323" y="300582"/>
                </a:lnTo>
                <a:lnTo>
                  <a:pt x="96792" y="302176"/>
                </a:lnTo>
                <a:lnTo>
                  <a:pt x="101675" y="304192"/>
                </a:lnTo>
                <a:lnTo>
                  <a:pt x="105884" y="305535"/>
                </a:lnTo>
                <a:lnTo>
                  <a:pt x="109642" y="306431"/>
                </a:lnTo>
                <a:lnTo>
                  <a:pt x="113100" y="307028"/>
                </a:lnTo>
                <a:lnTo>
                  <a:pt x="117310" y="307426"/>
                </a:lnTo>
                <a:lnTo>
                  <a:pt x="122022" y="307692"/>
                </a:lnTo>
                <a:lnTo>
                  <a:pt x="127068" y="307869"/>
                </a:lnTo>
                <a:lnTo>
                  <a:pt x="130432" y="308940"/>
                </a:lnTo>
                <a:lnTo>
                  <a:pt x="132675" y="310605"/>
                </a:lnTo>
                <a:lnTo>
                  <a:pt x="134170" y="312668"/>
                </a:lnTo>
                <a:lnTo>
                  <a:pt x="137072" y="314044"/>
                </a:lnTo>
                <a:lnTo>
                  <a:pt x="140911" y="314961"/>
                </a:lnTo>
                <a:lnTo>
                  <a:pt x="145376" y="315572"/>
                </a:lnTo>
                <a:lnTo>
                  <a:pt x="149305" y="315980"/>
                </a:lnTo>
                <a:lnTo>
                  <a:pt x="152877" y="316252"/>
                </a:lnTo>
                <a:lnTo>
                  <a:pt x="156211" y="316433"/>
                </a:lnTo>
                <a:lnTo>
                  <a:pt x="162455" y="316634"/>
                </a:lnTo>
                <a:lnTo>
                  <a:pt x="165453" y="316688"/>
                </a:lnTo>
                <a:lnTo>
                  <a:pt x="167452" y="317676"/>
                </a:lnTo>
                <a:lnTo>
                  <a:pt x="168785" y="319288"/>
                </a:lnTo>
                <a:lnTo>
                  <a:pt x="169674" y="321314"/>
                </a:lnTo>
                <a:lnTo>
                  <a:pt x="171218" y="322665"/>
                </a:lnTo>
                <a:lnTo>
                  <a:pt x="173201" y="323566"/>
                </a:lnTo>
                <a:lnTo>
                  <a:pt x="180023" y="3253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984"/>
          <p:cNvSpPr/>
          <p:nvPr/>
        </p:nvSpPr>
        <p:spPr>
          <a:xfrm>
            <a:off x="2595385" y="5203510"/>
            <a:ext cx="176391" cy="171448"/>
          </a:xfrm>
          <a:custGeom>
            <a:avLst/>
            <a:gdLst/>
            <a:ahLst/>
            <a:cxnLst/>
            <a:rect l="0" t="0" r="0" b="0"/>
            <a:pathLst>
              <a:path w="176391" h="171448">
                <a:moveTo>
                  <a:pt x="4940" y="8569"/>
                </a:moveTo>
                <a:lnTo>
                  <a:pt x="4940" y="4019"/>
                </a:lnTo>
                <a:lnTo>
                  <a:pt x="3987" y="2678"/>
                </a:lnTo>
                <a:lnTo>
                  <a:pt x="2400" y="1785"/>
                </a:lnTo>
                <a:lnTo>
                  <a:pt x="389" y="1188"/>
                </a:lnTo>
                <a:lnTo>
                  <a:pt x="0" y="791"/>
                </a:lnTo>
                <a:lnTo>
                  <a:pt x="694" y="527"/>
                </a:lnTo>
                <a:lnTo>
                  <a:pt x="5843" y="3"/>
                </a:lnTo>
                <a:lnTo>
                  <a:pt x="9468" y="0"/>
                </a:lnTo>
                <a:lnTo>
                  <a:pt x="10816" y="951"/>
                </a:lnTo>
                <a:lnTo>
                  <a:pt x="11715" y="2538"/>
                </a:lnTo>
                <a:lnTo>
                  <a:pt x="12314" y="4549"/>
                </a:lnTo>
                <a:lnTo>
                  <a:pt x="13666" y="5889"/>
                </a:lnTo>
                <a:lnTo>
                  <a:pt x="15519" y="6783"/>
                </a:lnTo>
                <a:lnTo>
                  <a:pt x="17708" y="7378"/>
                </a:lnTo>
                <a:lnTo>
                  <a:pt x="21072" y="8728"/>
                </a:lnTo>
                <a:lnTo>
                  <a:pt x="25219" y="10580"/>
                </a:lnTo>
                <a:lnTo>
                  <a:pt x="29889" y="12767"/>
                </a:lnTo>
                <a:lnTo>
                  <a:pt x="33003" y="15178"/>
                </a:lnTo>
                <a:lnTo>
                  <a:pt x="35078" y="17738"/>
                </a:lnTo>
                <a:lnTo>
                  <a:pt x="36462" y="20397"/>
                </a:lnTo>
                <a:lnTo>
                  <a:pt x="38337" y="22169"/>
                </a:lnTo>
                <a:lnTo>
                  <a:pt x="40540" y="23351"/>
                </a:lnTo>
                <a:lnTo>
                  <a:pt x="42960" y="24139"/>
                </a:lnTo>
                <a:lnTo>
                  <a:pt x="48190" y="27554"/>
                </a:lnTo>
                <a:lnTo>
                  <a:pt x="50918" y="29799"/>
                </a:lnTo>
                <a:lnTo>
                  <a:pt x="54642" y="32247"/>
                </a:lnTo>
                <a:lnTo>
                  <a:pt x="59030" y="34832"/>
                </a:lnTo>
                <a:lnTo>
                  <a:pt x="63859" y="37508"/>
                </a:lnTo>
                <a:lnTo>
                  <a:pt x="68032" y="41197"/>
                </a:lnTo>
                <a:lnTo>
                  <a:pt x="71766" y="45561"/>
                </a:lnTo>
                <a:lnTo>
                  <a:pt x="75208" y="50376"/>
                </a:lnTo>
                <a:lnTo>
                  <a:pt x="78455" y="54538"/>
                </a:lnTo>
                <a:lnTo>
                  <a:pt x="81572" y="58265"/>
                </a:lnTo>
                <a:lnTo>
                  <a:pt x="84603" y="61703"/>
                </a:lnTo>
                <a:lnTo>
                  <a:pt x="88529" y="64947"/>
                </a:lnTo>
                <a:lnTo>
                  <a:pt x="93051" y="68062"/>
                </a:lnTo>
                <a:lnTo>
                  <a:pt x="97970" y="71091"/>
                </a:lnTo>
                <a:lnTo>
                  <a:pt x="102203" y="74063"/>
                </a:lnTo>
                <a:lnTo>
                  <a:pt x="105977" y="76997"/>
                </a:lnTo>
                <a:lnTo>
                  <a:pt x="109445" y="79905"/>
                </a:lnTo>
                <a:lnTo>
                  <a:pt x="112710" y="83750"/>
                </a:lnTo>
                <a:lnTo>
                  <a:pt x="115839" y="88217"/>
                </a:lnTo>
                <a:lnTo>
                  <a:pt x="118878" y="93100"/>
                </a:lnTo>
                <a:lnTo>
                  <a:pt x="121856" y="97308"/>
                </a:lnTo>
                <a:lnTo>
                  <a:pt x="124794" y="101066"/>
                </a:lnTo>
                <a:lnTo>
                  <a:pt x="127705" y="104524"/>
                </a:lnTo>
                <a:lnTo>
                  <a:pt x="130598" y="108735"/>
                </a:lnTo>
                <a:lnTo>
                  <a:pt x="133479" y="113446"/>
                </a:lnTo>
                <a:lnTo>
                  <a:pt x="136353" y="118492"/>
                </a:lnTo>
                <a:lnTo>
                  <a:pt x="139221" y="122809"/>
                </a:lnTo>
                <a:lnTo>
                  <a:pt x="142085" y="126639"/>
                </a:lnTo>
                <a:lnTo>
                  <a:pt x="144948" y="130145"/>
                </a:lnTo>
                <a:lnTo>
                  <a:pt x="147808" y="133435"/>
                </a:lnTo>
                <a:lnTo>
                  <a:pt x="150668" y="136581"/>
                </a:lnTo>
                <a:lnTo>
                  <a:pt x="156385" y="142616"/>
                </a:lnTo>
                <a:lnTo>
                  <a:pt x="170674" y="157126"/>
                </a:lnTo>
                <a:lnTo>
                  <a:pt x="172579" y="159995"/>
                </a:lnTo>
                <a:lnTo>
                  <a:pt x="173850" y="162859"/>
                </a:lnTo>
                <a:lnTo>
                  <a:pt x="176390" y="1714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985"/>
          <p:cNvSpPr/>
          <p:nvPr/>
        </p:nvSpPr>
        <p:spPr>
          <a:xfrm>
            <a:off x="2617469" y="5169217"/>
            <a:ext cx="180024" cy="248604"/>
          </a:xfrm>
          <a:custGeom>
            <a:avLst/>
            <a:gdLst/>
            <a:ahLst/>
            <a:cxnLst/>
            <a:rect l="0" t="0" r="0" b="0"/>
            <a:pathLst>
              <a:path w="180024" h="248604">
                <a:moveTo>
                  <a:pt x="180023" y="0"/>
                </a:moveTo>
                <a:lnTo>
                  <a:pt x="175472" y="0"/>
                </a:lnTo>
                <a:lnTo>
                  <a:pt x="173179" y="953"/>
                </a:lnTo>
                <a:lnTo>
                  <a:pt x="168091" y="4551"/>
                </a:lnTo>
                <a:lnTo>
                  <a:pt x="163336" y="8220"/>
                </a:lnTo>
                <a:lnTo>
                  <a:pt x="158463" y="13019"/>
                </a:lnTo>
                <a:lnTo>
                  <a:pt x="157077" y="15347"/>
                </a:lnTo>
                <a:lnTo>
                  <a:pt x="154174" y="24126"/>
                </a:lnTo>
                <a:lnTo>
                  <a:pt x="152313" y="28467"/>
                </a:lnTo>
                <a:lnTo>
                  <a:pt x="147705" y="38370"/>
                </a:lnTo>
                <a:lnTo>
                  <a:pt x="142482" y="49120"/>
                </a:lnTo>
                <a:lnTo>
                  <a:pt x="138803" y="54654"/>
                </a:lnTo>
                <a:lnTo>
                  <a:pt x="134445" y="60249"/>
                </a:lnTo>
                <a:lnTo>
                  <a:pt x="129635" y="65883"/>
                </a:lnTo>
                <a:lnTo>
                  <a:pt x="125476" y="71545"/>
                </a:lnTo>
                <a:lnTo>
                  <a:pt x="121751" y="77224"/>
                </a:lnTo>
                <a:lnTo>
                  <a:pt x="118315" y="82915"/>
                </a:lnTo>
                <a:lnTo>
                  <a:pt x="114120" y="88614"/>
                </a:lnTo>
                <a:lnTo>
                  <a:pt x="109417" y="94319"/>
                </a:lnTo>
                <a:lnTo>
                  <a:pt x="104378" y="100027"/>
                </a:lnTo>
                <a:lnTo>
                  <a:pt x="93698" y="111449"/>
                </a:lnTo>
                <a:lnTo>
                  <a:pt x="88183" y="117162"/>
                </a:lnTo>
                <a:lnTo>
                  <a:pt x="83554" y="122875"/>
                </a:lnTo>
                <a:lnTo>
                  <a:pt x="79515" y="128590"/>
                </a:lnTo>
                <a:lnTo>
                  <a:pt x="75870" y="134304"/>
                </a:lnTo>
                <a:lnTo>
                  <a:pt x="72488" y="140019"/>
                </a:lnTo>
                <a:lnTo>
                  <a:pt x="69280" y="145733"/>
                </a:lnTo>
                <a:lnTo>
                  <a:pt x="66190" y="151448"/>
                </a:lnTo>
                <a:lnTo>
                  <a:pt x="62224" y="157163"/>
                </a:lnTo>
                <a:lnTo>
                  <a:pt x="57675" y="162878"/>
                </a:lnTo>
                <a:lnTo>
                  <a:pt x="52738" y="168593"/>
                </a:lnTo>
                <a:lnTo>
                  <a:pt x="49446" y="173355"/>
                </a:lnTo>
                <a:lnTo>
                  <a:pt x="47252" y="177483"/>
                </a:lnTo>
                <a:lnTo>
                  <a:pt x="45789" y="181187"/>
                </a:lnTo>
                <a:lnTo>
                  <a:pt x="43861" y="185561"/>
                </a:lnTo>
                <a:lnTo>
                  <a:pt x="39179" y="195502"/>
                </a:lnTo>
                <a:lnTo>
                  <a:pt x="36597" y="199867"/>
                </a:lnTo>
                <a:lnTo>
                  <a:pt x="31188" y="207257"/>
                </a:lnTo>
                <a:lnTo>
                  <a:pt x="25609" y="213717"/>
                </a:lnTo>
                <a:lnTo>
                  <a:pt x="19955" y="219763"/>
                </a:lnTo>
                <a:lnTo>
                  <a:pt x="14266" y="225625"/>
                </a:lnTo>
                <a:lnTo>
                  <a:pt x="12369" y="228522"/>
                </a:lnTo>
                <a:lnTo>
                  <a:pt x="10260" y="234280"/>
                </a:lnTo>
                <a:lnTo>
                  <a:pt x="8745" y="236197"/>
                </a:lnTo>
                <a:lnTo>
                  <a:pt x="6783" y="237475"/>
                </a:lnTo>
                <a:lnTo>
                  <a:pt x="4522" y="238326"/>
                </a:lnTo>
                <a:lnTo>
                  <a:pt x="3015" y="239847"/>
                </a:lnTo>
                <a:lnTo>
                  <a:pt x="2010" y="241813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986"/>
          <p:cNvSpPr/>
          <p:nvPr/>
        </p:nvSpPr>
        <p:spPr>
          <a:xfrm>
            <a:off x="2977514" y="5212111"/>
            <a:ext cx="240031" cy="25687"/>
          </a:xfrm>
          <a:custGeom>
            <a:avLst/>
            <a:gdLst/>
            <a:ahLst/>
            <a:cxnLst/>
            <a:rect l="0" t="0" r="0" b="0"/>
            <a:pathLst>
              <a:path w="240031" h="25687">
                <a:moveTo>
                  <a:pt x="0" y="25686"/>
                </a:moveTo>
                <a:lnTo>
                  <a:pt x="8220" y="25686"/>
                </a:lnTo>
                <a:lnTo>
                  <a:pt x="13496" y="23146"/>
                </a:lnTo>
                <a:lnTo>
                  <a:pt x="17570" y="21136"/>
                </a:lnTo>
                <a:lnTo>
                  <a:pt x="21238" y="19795"/>
                </a:lnTo>
                <a:lnTo>
                  <a:pt x="24637" y="18901"/>
                </a:lnTo>
                <a:lnTo>
                  <a:pt x="27855" y="18305"/>
                </a:lnTo>
                <a:lnTo>
                  <a:pt x="31905" y="17908"/>
                </a:lnTo>
                <a:lnTo>
                  <a:pt x="36510" y="17643"/>
                </a:lnTo>
                <a:lnTo>
                  <a:pt x="41485" y="17467"/>
                </a:lnTo>
                <a:lnTo>
                  <a:pt x="45754" y="16397"/>
                </a:lnTo>
                <a:lnTo>
                  <a:pt x="49553" y="14731"/>
                </a:lnTo>
                <a:lnTo>
                  <a:pt x="53038" y="12667"/>
                </a:lnTo>
                <a:lnTo>
                  <a:pt x="58219" y="11292"/>
                </a:lnTo>
                <a:lnTo>
                  <a:pt x="64530" y="10375"/>
                </a:lnTo>
                <a:lnTo>
                  <a:pt x="71596" y="9764"/>
                </a:lnTo>
                <a:lnTo>
                  <a:pt x="77258" y="9356"/>
                </a:lnTo>
                <a:lnTo>
                  <a:pt x="86090" y="8903"/>
                </a:lnTo>
                <a:lnTo>
                  <a:pt x="95730" y="8702"/>
                </a:lnTo>
                <a:lnTo>
                  <a:pt x="100968" y="8649"/>
                </a:lnTo>
                <a:lnTo>
                  <a:pt x="106365" y="7660"/>
                </a:lnTo>
                <a:lnTo>
                  <a:pt x="111867" y="6049"/>
                </a:lnTo>
                <a:lnTo>
                  <a:pt x="117441" y="4022"/>
                </a:lnTo>
                <a:lnTo>
                  <a:pt x="123061" y="2671"/>
                </a:lnTo>
                <a:lnTo>
                  <a:pt x="128714" y="1770"/>
                </a:lnTo>
                <a:lnTo>
                  <a:pt x="134387" y="1170"/>
                </a:lnTo>
                <a:lnTo>
                  <a:pt x="140074" y="770"/>
                </a:lnTo>
                <a:lnTo>
                  <a:pt x="145770" y="502"/>
                </a:lnTo>
                <a:lnTo>
                  <a:pt x="157179" y="206"/>
                </a:lnTo>
                <a:lnTo>
                  <a:pt x="181189" y="0"/>
                </a:lnTo>
                <a:lnTo>
                  <a:pt x="185563" y="942"/>
                </a:lnTo>
                <a:lnTo>
                  <a:pt x="190384" y="2523"/>
                </a:lnTo>
                <a:lnTo>
                  <a:pt x="195502" y="4529"/>
                </a:lnTo>
                <a:lnTo>
                  <a:pt x="200820" y="5867"/>
                </a:lnTo>
                <a:lnTo>
                  <a:pt x="206270" y="6758"/>
                </a:lnTo>
                <a:lnTo>
                  <a:pt x="219604" y="8189"/>
                </a:lnTo>
                <a:lnTo>
                  <a:pt x="222602" y="9259"/>
                </a:lnTo>
                <a:lnTo>
                  <a:pt x="226507" y="10924"/>
                </a:lnTo>
                <a:lnTo>
                  <a:pt x="240030" y="171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987"/>
          <p:cNvSpPr/>
          <p:nvPr/>
        </p:nvSpPr>
        <p:spPr>
          <a:xfrm>
            <a:off x="3063239" y="5134927"/>
            <a:ext cx="8574" cy="248603"/>
          </a:xfrm>
          <a:custGeom>
            <a:avLst/>
            <a:gdLst/>
            <a:ahLst/>
            <a:cxnLst/>
            <a:rect l="0" t="0" r="0" b="0"/>
            <a:pathLst>
              <a:path w="8574" h="248603">
                <a:moveTo>
                  <a:pt x="8573" y="0"/>
                </a:moveTo>
                <a:lnTo>
                  <a:pt x="32" y="0"/>
                </a:lnTo>
                <a:lnTo>
                  <a:pt x="0" y="234271"/>
                </a:lnTo>
                <a:lnTo>
                  <a:pt x="953" y="236191"/>
                </a:lnTo>
                <a:lnTo>
                  <a:pt x="2540" y="237471"/>
                </a:lnTo>
                <a:lnTo>
                  <a:pt x="4551" y="238324"/>
                </a:lnTo>
                <a:lnTo>
                  <a:pt x="5892" y="239845"/>
                </a:lnTo>
                <a:lnTo>
                  <a:pt x="6786" y="241812"/>
                </a:lnTo>
                <a:lnTo>
                  <a:pt x="8573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988"/>
          <p:cNvSpPr/>
          <p:nvPr/>
        </p:nvSpPr>
        <p:spPr>
          <a:xfrm>
            <a:off x="3328994" y="5049203"/>
            <a:ext cx="205734" cy="325755"/>
          </a:xfrm>
          <a:custGeom>
            <a:avLst/>
            <a:gdLst/>
            <a:ahLst/>
            <a:cxnLst/>
            <a:rect l="0" t="0" r="0" b="0"/>
            <a:pathLst>
              <a:path w="205734" h="325755">
                <a:moveTo>
                  <a:pt x="205733" y="17144"/>
                </a:moveTo>
                <a:lnTo>
                  <a:pt x="198352" y="17144"/>
                </a:lnTo>
                <a:lnTo>
                  <a:pt x="197955" y="16192"/>
                </a:lnTo>
                <a:lnTo>
                  <a:pt x="197514" y="12594"/>
                </a:lnTo>
                <a:lnTo>
                  <a:pt x="196444" y="11253"/>
                </a:lnTo>
                <a:lnTo>
                  <a:pt x="194778" y="10359"/>
                </a:lnTo>
                <a:lnTo>
                  <a:pt x="192714" y="9763"/>
                </a:lnTo>
                <a:lnTo>
                  <a:pt x="187882" y="6562"/>
                </a:lnTo>
                <a:lnTo>
                  <a:pt x="185260" y="4374"/>
                </a:lnTo>
                <a:lnTo>
                  <a:pt x="182559" y="2916"/>
                </a:lnTo>
                <a:lnTo>
                  <a:pt x="177018" y="1296"/>
                </a:lnTo>
                <a:lnTo>
                  <a:pt x="171381" y="575"/>
                </a:lnTo>
                <a:lnTo>
                  <a:pt x="165701" y="255"/>
                </a:lnTo>
                <a:lnTo>
                  <a:pt x="160001" y="113"/>
                </a:lnTo>
                <a:lnTo>
                  <a:pt x="99934" y="0"/>
                </a:lnTo>
                <a:lnTo>
                  <a:pt x="94243" y="953"/>
                </a:lnTo>
                <a:lnTo>
                  <a:pt x="89496" y="2539"/>
                </a:lnTo>
                <a:lnTo>
                  <a:pt x="54005" y="20150"/>
                </a:lnTo>
                <a:lnTo>
                  <a:pt x="49336" y="22958"/>
                </a:lnTo>
                <a:lnTo>
                  <a:pt x="45271" y="25782"/>
                </a:lnTo>
                <a:lnTo>
                  <a:pt x="41608" y="28618"/>
                </a:lnTo>
                <a:lnTo>
                  <a:pt x="38214" y="32413"/>
                </a:lnTo>
                <a:lnTo>
                  <a:pt x="28886" y="45904"/>
                </a:lnTo>
                <a:lnTo>
                  <a:pt x="22994" y="53104"/>
                </a:lnTo>
                <a:lnTo>
                  <a:pt x="19137" y="57310"/>
                </a:lnTo>
                <a:lnTo>
                  <a:pt x="9771" y="67063"/>
                </a:lnTo>
                <a:lnTo>
                  <a:pt x="6512" y="72331"/>
                </a:lnTo>
                <a:lnTo>
                  <a:pt x="4339" y="77748"/>
                </a:lnTo>
                <a:lnTo>
                  <a:pt x="1925" y="87894"/>
                </a:lnTo>
                <a:lnTo>
                  <a:pt x="851" y="95579"/>
                </a:lnTo>
                <a:lnTo>
                  <a:pt x="248" y="105260"/>
                </a:lnTo>
                <a:lnTo>
                  <a:pt x="68" y="114161"/>
                </a:lnTo>
                <a:lnTo>
                  <a:pt x="0" y="124051"/>
                </a:lnTo>
                <a:lnTo>
                  <a:pt x="950" y="126516"/>
                </a:lnTo>
                <a:lnTo>
                  <a:pt x="4546" y="131793"/>
                </a:lnTo>
                <a:lnTo>
                  <a:pt x="6838" y="133582"/>
                </a:lnTo>
                <a:lnTo>
                  <a:pt x="9319" y="134774"/>
                </a:lnTo>
                <a:lnTo>
                  <a:pt x="14615" y="136099"/>
                </a:lnTo>
                <a:lnTo>
                  <a:pt x="20144" y="136688"/>
                </a:lnTo>
                <a:lnTo>
                  <a:pt x="23905" y="135893"/>
                </a:lnTo>
                <a:lnTo>
                  <a:pt x="28316" y="134410"/>
                </a:lnTo>
                <a:lnTo>
                  <a:pt x="33163" y="132469"/>
                </a:lnTo>
                <a:lnTo>
                  <a:pt x="37347" y="131175"/>
                </a:lnTo>
                <a:lnTo>
                  <a:pt x="41088" y="130312"/>
                </a:lnTo>
                <a:lnTo>
                  <a:pt x="44534" y="129737"/>
                </a:lnTo>
                <a:lnTo>
                  <a:pt x="50904" y="126558"/>
                </a:lnTo>
                <a:lnTo>
                  <a:pt x="56910" y="121970"/>
                </a:lnTo>
                <a:lnTo>
                  <a:pt x="62754" y="116756"/>
                </a:lnTo>
                <a:lnTo>
                  <a:pt x="68527" y="108724"/>
                </a:lnTo>
                <a:lnTo>
                  <a:pt x="71399" y="103915"/>
                </a:lnTo>
                <a:lnTo>
                  <a:pt x="75220" y="99756"/>
                </a:lnTo>
                <a:lnTo>
                  <a:pt x="79672" y="96032"/>
                </a:lnTo>
                <a:lnTo>
                  <a:pt x="84544" y="92595"/>
                </a:lnTo>
                <a:lnTo>
                  <a:pt x="88746" y="89353"/>
                </a:lnTo>
                <a:lnTo>
                  <a:pt x="92499" y="86238"/>
                </a:lnTo>
                <a:lnTo>
                  <a:pt x="95953" y="83210"/>
                </a:lnTo>
                <a:lnTo>
                  <a:pt x="102332" y="74764"/>
                </a:lnTo>
                <a:lnTo>
                  <a:pt x="107390" y="65613"/>
                </a:lnTo>
                <a:lnTo>
                  <a:pt x="109637" y="58371"/>
                </a:lnTo>
                <a:lnTo>
                  <a:pt x="113176" y="51977"/>
                </a:lnTo>
                <a:lnTo>
                  <a:pt x="117924" y="45960"/>
                </a:lnTo>
                <a:lnTo>
                  <a:pt x="123209" y="40111"/>
                </a:lnTo>
                <a:lnTo>
                  <a:pt x="126989" y="36014"/>
                </a:lnTo>
                <a:lnTo>
                  <a:pt x="127519" y="34487"/>
                </a:lnTo>
                <a:lnTo>
                  <a:pt x="128577" y="25751"/>
                </a:lnTo>
                <a:lnTo>
                  <a:pt x="128580" y="30278"/>
                </a:lnTo>
                <a:lnTo>
                  <a:pt x="129532" y="32568"/>
                </a:lnTo>
                <a:lnTo>
                  <a:pt x="134472" y="40341"/>
                </a:lnTo>
                <a:lnTo>
                  <a:pt x="135961" y="45868"/>
                </a:lnTo>
                <a:lnTo>
                  <a:pt x="136623" y="54041"/>
                </a:lnTo>
                <a:lnTo>
                  <a:pt x="136800" y="58887"/>
                </a:lnTo>
                <a:lnTo>
                  <a:pt x="135965" y="63070"/>
                </a:lnTo>
                <a:lnTo>
                  <a:pt x="132498" y="70258"/>
                </a:lnTo>
                <a:lnTo>
                  <a:pt x="130321" y="79168"/>
                </a:lnTo>
                <a:lnTo>
                  <a:pt x="129741" y="84211"/>
                </a:lnTo>
                <a:lnTo>
                  <a:pt x="129354" y="90430"/>
                </a:lnTo>
                <a:lnTo>
                  <a:pt x="128924" y="104961"/>
                </a:lnTo>
                <a:lnTo>
                  <a:pt x="128589" y="172696"/>
                </a:lnTo>
                <a:lnTo>
                  <a:pt x="128581" y="292585"/>
                </a:lnTo>
                <a:lnTo>
                  <a:pt x="127628" y="296021"/>
                </a:lnTo>
                <a:lnTo>
                  <a:pt x="122689" y="305408"/>
                </a:lnTo>
                <a:lnTo>
                  <a:pt x="120361" y="315443"/>
                </a:lnTo>
                <a:lnTo>
                  <a:pt x="121196" y="316975"/>
                </a:lnTo>
                <a:lnTo>
                  <a:pt x="127420" y="324410"/>
                </a:lnTo>
                <a:lnTo>
                  <a:pt x="128581" y="3257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989"/>
          <p:cNvSpPr/>
          <p:nvPr/>
        </p:nvSpPr>
        <p:spPr>
          <a:xfrm>
            <a:off x="3586162" y="5152072"/>
            <a:ext cx="231459" cy="205741"/>
          </a:xfrm>
          <a:custGeom>
            <a:avLst/>
            <a:gdLst/>
            <a:ahLst/>
            <a:cxnLst/>
            <a:rect l="0" t="0" r="0" b="0"/>
            <a:pathLst>
              <a:path w="231459" h="205741">
                <a:moveTo>
                  <a:pt x="0" y="0"/>
                </a:moveTo>
                <a:lnTo>
                  <a:pt x="13019" y="0"/>
                </a:lnTo>
                <a:lnTo>
                  <a:pt x="15347" y="953"/>
                </a:lnTo>
                <a:lnTo>
                  <a:pt x="20473" y="4551"/>
                </a:lnTo>
                <a:lnTo>
                  <a:pt x="25927" y="9325"/>
                </a:lnTo>
                <a:lnTo>
                  <a:pt x="31526" y="14622"/>
                </a:lnTo>
                <a:lnTo>
                  <a:pt x="37188" y="20151"/>
                </a:lnTo>
                <a:lnTo>
                  <a:pt x="39080" y="22959"/>
                </a:lnTo>
                <a:lnTo>
                  <a:pt x="41181" y="28619"/>
                </a:lnTo>
                <a:lnTo>
                  <a:pt x="44655" y="34310"/>
                </a:lnTo>
                <a:lnTo>
                  <a:pt x="49375" y="40014"/>
                </a:lnTo>
                <a:lnTo>
                  <a:pt x="54647" y="45724"/>
                </a:lnTo>
                <a:lnTo>
                  <a:pt x="58338" y="48580"/>
                </a:lnTo>
                <a:lnTo>
                  <a:pt x="62705" y="51437"/>
                </a:lnTo>
                <a:lnTo>
                  <a:pt x="67521" y="54294"/>
                </a:lnTo>
                <a:lnTo>
                  <a:pt x="71684" y="57151"/>
                </a:lnTo>
                <a:lnTo>
                  <a:pt x="78849" y="62865"/>
                </a:lnTo>
                <a:lnTo>
                  <a:pt x="85209" y="68580"/>
                </a:lnTo>
                <a:lnTo>
                  <a:pt x="92163" y="74295"/>
                </a:lnTo>
                <a:lnTo>
                  <a:pt x="96685" y="77153"/>
                </a:lnTo>
                <a:lnTo>
                  <a:pt x="101604" y="80010"/>
                </a:lnTo>
                <a:lnTo>
                  <a:pt x="105836" y="82868"/>
                </a:lnTo>
                <a:lnTo>
                  <a:pt x="109610" y="85725"/>
                </a:lnTo>
                <a:lnTo>
                  <a:pt x="116343" y="91440"/>
                </a:lnTo>
                <a:lnTo>
                  <a:pt x="122511" y="97155"/>
                </a:lnTo>
                <a:lnTo>
                  <a:pt x="135889" y="110278"/>
                </a:lnTo>
                <a:lnTo>
                  <a:pt x="141075" y="114476"/>
                </a:lnTo>
                <a:lnTo>
                  <a:pt x="146438" y="118228"/>
                </a:lnTo>
                <a:lnTo>
                  <a:pt x="151917" y="121681"/>
                </a:lnTo>
                <a:lnTo>
                  <a:pt x="156523" y="124936"/>
                </a:lnTo>
                <a:lnTo>
                  <a:pt x="160546" y="128058"/>
                </a:lnTo>
                <a:lnTo>
                  <a:pt x="167557" y="134067"/>
                </a:lnTo>
                <a:lnTo>
                  <a:pt x="173847" y="139913"/>
                </a:lnTo>
                <a:lnTo>
                  <a:pt x="176858" y="143758"/>
                </a:lnTo>
                <a:lnTo>
                  <a:pt x="179818" y="148226"/>
                </a:lnTo>
                <a:lnTo>
                  <a:pt x="182744" y="153110"/>
                </a:lnTo>
                <a:lnTo>
                  <a:pt x="185646" y="157318"/>
                </a:lnTo>
                <a:lnTo>
                  <a:pt x="188534" y="161077"/>
                </a:lnTo>
                <a:lnTo>
                  <a:pt x="191412" y="164534"/>
                </a:lnTo>
                <a:lnTo>
                  <a:pt x="197150" y="170917"/>
                </a:lnTo>
                <a:lnTo>
                  <a:pt x="202875" y="176928"/>
                </a:lnTo>
                <a:lnTo>
                  <a:pt x="231458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990"/>
          <p:cNvSpPr/>
          <p:nvPr/>
        </p:nvSpPr>
        <p:spPr>
          <a:xfrm>
            <a:off x="3620452" y="5169217"/>
            <a:ext cx="162878" cy="231459"/>
          </a:xfrm>
          <a:custGeom>
            <a:avLst/>
            <a:gdLst/>
            <a:ahLst/>
            <a:cxnLst/>
            <a:rect l="0" t="0" r="0" b="0"/>
            <a:pathLst>
              <a:path w="162878" h="231459">
                <a:moveTo>
                  <a:pt x="162877" y="0"/>
                </a:moveTo>
                <a:lnTo>
                  <a:pt x="162877" y="4551"/>
                </a:lnTo>
                <a:lnTo>
                  <a:pt x="161925" y="7797"/>
                </a:lnTo>
                <a:lnTo>
                  <a:pt x="160338" y="11865"/>
                </a:lnTo>
                <a:lnTo>
                  <a:pt x="158327" y="16483"/>
                </a:lnTo>
                <a:lnTo>
                  <a:pt x="156034" y="20514"/>
                </a:lnTo>
                <a:lnTo>
                  <a:pt x="150946" y="27532"/>
                </a:lnTo>
                <a:lnTo>
                  <a:pt x="148255" y="31690"/>
                </a:lnTo>
                <a:lnTo>
                  <a:pt x="145509" y="36367"/>
                </a:lnTo>
                <a:lnTo>
                  <a:pt x="142727" y="41390"/>
                </a:lnTo>
                <a:lnTo>
                  <a:pt x="137094" y="52050"/>
                </a:lnTo>
                <a:lnTo>
                  <a:pt x="125717" y="74417"/>
                </a:lnTo>
                <a:lnTo>
                  <a:pt x="122864" y="81044"/>
                </a:lnTo>
                <a:lnTo>
                  <a:pt x="120009" y="88319"/>
                </a:lnTo>
                <a:lnTo>
                  <a:pt x="117154" y="96027"/>
                </a:lnTo>
                <a:lnTo>
                  <a:pt x="113345" y="103070"/>
                </a:lnTo>
                <a:lnTo>
                  <a:pt x="108900" y="109672"/>
                </a:lnTo>
                <a:lnTo>
                  <a:pt x="104033" y="115977"/>
                </a:lnTo>
                <a:lnTo>
                  <a:pt x="99835" y="123038"/>
                </a:lnTo>
                <a:lnTo>
                  <a:pt x="96084" y="130602"/>
                </a:lnTo>
                <a:lnTo>
                  <a:pt x="92631" y="138504"/>
                </a:lnTo>
                <a:lnTo>
                  <a:pt x="88424" y="145676"/>
                </a:lnTo>
                <a:lnTo>
                  <a:pt x="83714" y="152362"/>
                </a:lnTo>
                <a:lnTo>
                  <a:pt x="78670" y="158725"/>
                </a:lnTo>
                <a:lnTo>
                  <a:pt x="73401" y="164872"/>
                </a:lnTo>
                <a:lnTo>
                  <a:pt x="67984" y="170874"/>
                </a:lnTo>
                <a:lnTo>
                  <a:pt x="53798" y="185885"/>
                </a:lnTo>
                <a:lnTo>
                  <a:pt x="31571" y="208439"/>
                </a:lnTo>
                <a:lnTo>
                  <a:pt x="22901" y="217123"/>
                </a:lnTo>
                <a:lnTo>
                  <a:pt x="20030" y="219044"/>
                </a:lnTo>
                <a:lnTo>
                  <a:pt x="17163" y="220324"/>
                </a:lnTo>
                <a:lnTo>
                  <a:pt x="14300" y="221178"/>
                </a:lnTo>
                <a:lnTo>
                  <a:pt x="12390" y="222700"/>
                </a:lnTo>
                <a:lnTo>
                  <a:pt x="11118" y="224667"/>
                </a:lnTo>
                <a:lnTo>
                  <a:pt x="10269" y="226930"/>
                </a:lnTo>
                <a:lnTo>
                  <a:pt x="8752" y="228439"/>
                </a:lnTo>
                <a:lnTo>
                  <a:pt x="6787" y="229445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991"/>
          <p:cNvSpPr/>
          <p:nvPr/>
        </p:nvSpPr>
        <p:spPr>
          <a:xfrm>
            <a:off x="3971925" y="5194935"/>
            <a:ext cx="214313" cy="42863"/>
          </a:xfrm>
          <a:custGeom>
            <a:avLst/>
            <a:gdLst/>
            <a:ahLst/>
            <a:cxnLst/>
            <a:rect l="0" t="0" r="0" b="0"/>
            <a:pathLst>
              <a:path w="214313" h="42863">
                <a:moveTo>
                  <a:pt x="0" y="42862"/>
                </a:moveTo>
                <a:lnTo>
                  <a:pt x="0" y="38312"/>
                </a:lnTo>
                <a:lnTo>
                  <a:pt x="952" y="36971"/>
                </a:lnTo>
                <a:lnTo>
                  <a:pt x="2540" y="36077"/>
                </a:lnTo>
                <a:lnTo>
                  <a:pt x="4550" y="35481"/>
                </a:lnTo>
                <a:lnTo>
                  <a:pt x="6843" y="34132"/>
                </a:lnTo>
                <a:lnTo>
                  <a:pt x="9325" y="32280"/>
                </a:lnTo>
                <a:lnTo>
                  <a:pt x="11931" y="30092"/>
                </a:lnTo>
                <a:lnTo>
                  <a:pt x="14621" y="28634"/>
                </a:lnTo>
                <a:lnTo>
                  <a:pt x="17367" y="27661"/>
                </a:lnTo>
                <a:lnTo>
                  <a:pt x="20150" y="27014"/>
                </a:lnTo>
                <a:lnTo>
                  <a:pt x="23911" y="25629"/>
                </a:lnTo>
                <a:lnTo>
                  <a:pt x="28323" y="23753"/>
                </a:lnTo>
                <a:lnTo>
                  <a:pt x="33169" y="21551"/>
                </a:lnTo>
                <a:lnTo>
                  <a:pt x="37352" y="20082"/>
                </a:lnTo>
                <a:lnTo>
                  <a:pt x="41094" y="19103"/>
                </a:lnTo>
                <a:lnTo>
                  <a:pt x="44541" y="18450"/>
                </a:lnTo>
                <a:lnTo>
                  <a:pt x="48744" y="17062"/>
                </a:lnTo>
                <a:lnTo>
                  <a:pt x="53451" y="15184"/>
                </a:lnTo>
                <a:lnTo>
                  <a:pt x="58494" y="12981"/>
                </a:lnTo>
                <a:lnTo>
                  <a:pt x="63761" y="11511"/>
                </a:lnTo>
                <a:lnTo>
                  <a:pt x="69177" y="10532"/>
                </a:lnTo>
                <a:lnTo>
                  <a:pt x="74693" y="9879"/>
                </a:lnTo>
                <a:lnTo>
                  <a:pt x="80275" y="8490"/>
                </a:lnTo>
                <a:lnTo>
                  <a:pt x="85902" y="6613"/>
                </a:lnTo>
                <a:lnTo>
                  <a:pt x="91558" y="4408"/>
                </a:lnTo>
                <a:lnTo>
                  <a:pt x="97233" y="2939"/>
                </a:lnTo>
                <a:lnTo>
                  <a:pt x="102922" y="1959"/>
                </a:lnTo>
                <a:lnTo>
                  <a:pt x="108620" y="1306"/>
                </a:lnTo>
                <a:lnTo>
                  <a:pt x="113370" y="870"/>
                </a:lnTo>
                <a:lnTo>
                  <a:pt x="117490" y="580"/>
                </a:lnTo>
                <a:lnTo>
                  <a:pt x="121189" y="387"/>
                </a:lnTo>
                <a:lnTo>
                  <a:pt x="130379" y="172"/>
                </a:lnTo>
                <a:lnTo>
                  <a:pt x="200012" y="0"/>
                </a:lnTo>
                <a:lnTo>
                  <a:pt x="202874" y="952"/>
                </a:lnTo>
                <a:lnTo>
                  <a:pt x="205734" y="2540"/>
                </a:lnTo>
                <a:lnTo>
                  <a:pt x="214312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992"/>
          <p:cNvSpPr/>
          <p:nvPr/>
        </p:nvSpPr>
        <p:spPr>
          <a:xfrm>
            <a:off x="4238069" y="4997801"/>
            <a:ext cx="153909" cy="377157"/>
          </a:xfrm>
          <a:custGeom>
            <a:avLst/>
            <a:gdLst/>
            <a:ahLst/>
            <a:cxnLst/>
            <a:rect l="0" t="0" r="0" b="0"/>
            <a:pathLst>
              <a:path w="153909" h="377157">
                <a:moveTo>
                  <a:pt x="153908" y="34256"/>
                </a:moveTo>
                <a:lnTo>
                  <a:pt x="153908" y="18408"/>
                </a:lnTo>
                <a:lnTo>
                  <a:pt x="149358" y="12945"/>
                </a:lnTo>
                <a:lnTo>
                  <a:pt x="145177" y="8456"/>
                </a:lnTo>
                <a:lnTo>
                  <a:pt x="141138" y="4375"/>
                </a:lnTo>
                <a:lnTo>
                  <a:pt x="138727" y="2905"/>
                </a:lnTo>
                <a:lnTo>
                  <a:pt x="136167" y="1925"/>
                </a:lnTo>
                <a:lnTo>
                  <a:pt x="133509" y="1272"/>
                </a:lnTo>
                <a:lnTo>
                  <a:pt x="129831" y="837"/>
                </a:lnTo>
                <a:lnTo>
                  <a:pt x="125474" y="547"/>
                </a:lnTo>
                <a:lnTo>
                  <a:pt x="116506" y="224"/>
                </a:lnTo>
                <a:lnTo>
                  <a:pt x="105149" y="43"/>
                </a:lnTo>
                <a:lnTo>
                  <a:pt x="95407" y="0"/>
                </a:lnTo>
                <a:lnTo>
                  <a:pt x="90143" y="941"/>
                </a:lnTo>
                <a:lnTo>
                  <a:pt x="84728" y="2522"/>
                </a:lnTo>
                <a:lnTo>
                  <a:pt x="79213" y="4527"/>
                </a:lnTo>
                <a:lnTo>
                  <a:pt x="74584" y="6817"/>
                </a:lnTo>
                <a:lnTo>
                  <a:pt x="70545" y="9296"/>
                </a:lnTo>
                <a:lnTo>
                  <a:pt x="66901" y="11901"/>
                </a:lnTo>
                <a:lnTo>
                  <a:pt x="62565" y="14590"/>
                </a:lnTo>
                <a:lnTo>
                  <a:pt x="57770" y="17335"/>
                </a:lnTo>
                <a:lnTo>
                  <a:pt x="52669" y="20118"/>
                </a:lnTo>
                <a:lnTo>
                  <a:pt x="48315" y="23878"/>
                </a:lnTo>
                <a:lnTo>
                  <a:pt x="44461" y="28290"/>
                </a:lnTo>
                <a:lnTo>
                  <a:pt x="40938" y="33136"/>
                </a:lnTo>
                <a:lnTo>
                  <a:pt x="37637" y="38272"/>
                </a:lnTo>
                <a:lnTo>
                  <a:pt x="34484" y="43601"/>
                </a:lnTo>
                <a:lnTo>
                  <a:pt x="31430" y="49059"/>
                </a:lnTo>
                <a:lnTo>
                  <a:pt x="25496" y="60203"/>
                </a:lnTo>
                <a:lnTo>
                  <a:pt x="13925" y="82879"/>
                </a:lnTo>
                <a:lnTo>
                  <a:pt x="10731" y="94284"/>
                </a:lnTo>
                <a:lnTo>
                  <a:pt x="8359" y="105702"/>
                </a:lnTo>
                <a:lnTo>
                  <a:pt x="4129" y="117127"/>
                </a:lnTo>
                <a:lnTo>
                  <a:pt x="1615" y="126016"/>
                </a:lnTo>
                <a:lnTo>
                  <a:pt x="199" y="136374"/>
                </a:lnTo>
                <a:lnTo>
                  <a:pt x="0" y="139482"/>
                </a:lnTo>
                <a:lnTo>
                  <a:pt x="821" y="142507"/>
                </a:lnTo>
                <a:lnTo>
                  <a:pt x="4272" y="148408"/>
                </a:lnTo>
                <a:lnTo>
                  <a:pt x="8981" y="154205"/>
                </a:lnTo>
                <a:lnTo>
                  <a:pt x="11570" y="157085"/>
                </a:lnTo>
                <a:lnTo>
                  <a:pt x="14248" y="159004"/>
                </a:lnTo>
                <a:lnTo>
                  <a:pt x="16987" y="160284"/>
                </a:lnTo>
                <a:lnTo>
                  <a:pt x="19764" y="161137"/>
                </a:lnTo>
                <a:lnTo>
                  <a:pt x="22569" y="161706"/>
                </a:lnTo>
                <a:lnTo>
                  <a:pt x="25391" y="162085"/>
                </a:lnTo>
                <a:lnTo>
                  <a:pt x="28225" y="162338"/>
                </a:lnTo>
                <a:lnTo>
                  <a:pt x="31067" y="162507"/>
                </a:lnTo>
                <a:lnTo>
                  <a:pt x="36765" y="162694"/>
                </a:lnTo>
                <a:lnTo>
                  <a:pt x="45327" y="162799"/>
                </a:lnTo>
                <a:lnTo>
                  <a:pt x="48183" y="161861"/>
                </a:lnTo>
                <a:lnTo>
                  <a:pt x="51040" y="160284"/>
                </a:lnTo>
                <a:lnTo>
                  <a:pt x="53897" y="158280"/>
                </a:lnTo>
                <a:lnTo>
                  <a:pt x="56754" y="155991"/>
                </a:lnTo>
                <a:lnTo>
                  <a:pt x="59611" y="153513"/>
                </a:lnTo>
                <a:lnTo>
                  <a:pt x="62468" y="150908"/>
                </a:lnTo>
                <a:lnTo>
                  <a:pt x="66279" y="148219"/>
                </a:lnTo>
                <a:lnTo>
                  <a:pt x="70723" y="145474"/>
                </a:lnTo>
                <a:lnTo>
                  <a:pt x="75591" y="142692"/>
                </a:lnTo>
                <a:lnTo>
                  <a:pt x="79790" y="139884"/>
                </a:lnTo>
                <a:lnTo>
                  <a:pt x="83541" y="137059"/>
                </a:lnTo>
                <a:lnTo>
                  <a:pt x="86994" y="134224"/>
                </a:lnTo>
                <a:lnTo>
                  <a:pt x="90249" y="131382"/>
                </a:lnTo>
                <a:lnTo>
                  <a:pt x="93371" y="128534"/>
                </a:lnTo>
                <a:lnTo>
                  <a:pt x="96405" y="125683"/>
                </a:lnTo>
                <a:lnTo>
                  <a:pt x="98427" y="121877"/>
                </a:lnTo>
                <a:lnTo>
                  <a:pt x="102227" y="107419"/>
                </a:lnTo>
                <a:lnTo>
                  <a:pt x="106491" y="96618"/>
                </a:lnTo>
                <a:lnTo>
                  <a:pt x="108961" y="91071"/>
                </a:lnTo>
                <a:lnTo>
                  <a:pt x="114247" y="79827"/>
                </a:lnTo>
                <a:lnTo>
                  <a:pt x="116990" y="75114"/>
                </a:lnTo>
                <a:lnTo>
                  <a:pt x="119771" y="71020"/>
                </a:lnTo>
                <a:lnTo>
                  <a:pt x="122578" y="67338"/>
                </a:lnTo>
                <a:lnTo>
                  <a:pt x="124448" y="62978"/>
                </a:lnTo>
                <a:lnTo>
                  <a:pt x="126527" y="53054"/>
                </a:lnTo>
                <a:lnTo>
                  <a:pt x="127698" y="41308"/>
                </a:lnTo>
                <a:lnTo>
                  <a:pt x="128045" y="31794"/>
                </a:lnTo>
                <a:lnTo>
                  <a:pt x="128190" y="17212"/>
                </a:lnTo>
                <a:lnTo>
                  <a:pt x="128190" y="17125"/>
                </a:lnTo>
                <a:lnTo>
                  <a:pt x="128190" y="162892"/>
                </a:lnTo>
                <a:lnTo>
                  <a:pt x="129143" y="172401"/>
                </a:lnTo>
                <a:lnTo>
                  <a:pt x="130731" y="182550"/>
                </a:lnTo>
                <a:lnTo>
                  <a:pt x="132742" y="193126"/>
                </a:lnTo>
                <a:lnTo>
                  <a:pt x="134082" y="203035"/>
                </a:lnTo>
                <a:lnTo>
                  <a:pt x="134976" y="212498"/>
                </a:lnTo>
                <a:lnTo>
                  <a:pt x="135572" y="221663"/>
                </a:lnTo>
                <a:lnTo>
                  <a:pt x="135969" y="230632"/>
                </a:lnTo>
                <a:lnTo>
                  <a:pt x="136410" y="248216"/>
                </a:lnTo>
                <a:lnTo>
                  <a:pt x="136762" y="348536"/>
                </a:lnTo>
                <a:lnTo>
                  <a:pt x="135810" y="352361"/>
                </a:lnTo>
                <a:lnTo>
                  <a:pt x="134223" y="354911"/>
                </a:lnTo>
                <a:lnTo>
                  <a:pt x="132212" y="356611"/>
                </a:lnTo>
                <a:lnTo>
                  <a:pt x="130872" y="358697"/>
                </a:lnTo>
                <a:lnTo>
                  <a:pt x="129382" y="363554"/>
                </a:lnTo>
                <a:lnTo>
                  <a:pt x="128544" y="371644"/>
                </a:lnTo>
                <a:lnTo>
                  <a:pt x="127474" y="373481"/>
                </a:lnTo>
                <a:lnTo>
                  <a:pt x="125808" y="374706"/>
                </a:lnTo>
                <a:lnTo>
                  <a:pt x="119618" y="3771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993"/>
          <p:cNvSpPr/>
          <p:nvPr/>
        </p:nvSpPr>
        <p:spPr>
          <a:xfrm>
            <a:off x="2960369" y="4877752"/>
            <a:ext cx="85726" cy="1157289"/>
          </a:xfrm>
          <a:custGeom>
            <a:avLst/>
            <a:gdLst/>
            <a:ahLst/>
            <a:cxnLst/>
            <a:rect l="0" t="0" r="0" b="0"/>
            <a:pathLst>
              <a:path w="85726" h="1157289">
                <a:moveTo>
                  <a:pt x="85725" y="0"/>
                </a:moveTo>
                <a:lnTo>
                  <a:pt x="85725" y="15922"/>
                </a:lnTo>
                <a:lnTo>
                  <a:pt x="83185" y="19142"/>
                </a:lnTo>
                <a:lnTo>
                  <a:pt x="81175" y="21333"/>
                </a:lnTo>
                <a:lnTo>
                  <a:pt x="79834" y="23748"/>
                </a:lnTo>
                <a:lnTo>
                  <a:pt x="78345" y="28969"/>
                </a:lnTo>
                <a:lnTo>
                  <a:pt x="77162" y="62868"/>
                </a:lnTo>
                <a:lnTo>
                  <a:pt x="77156" y="75989"/>
                </a:lnTo>
                <a:lnTo>
                  <a:pt x="76202" y="80187"/>
                </a:lnTo>
                <a:lnTo>
                  <a:pt x="74614" y="83938"/>
                </a:lnTo>
                <a:lnTo>
                  <a:pt x="72603" y="87392"/>
                </a:lnTo>
                <a:lnTo>
                  <a:pt x="70368" y="96308"/>
                </a:lnTo>
                <a:lnTo>
                  <a:pt x="67698" y="132318"/>
                </a:lnTo>
                <a:lnTo>
                  <a:pt x="66087" y="137742"/>
                </a:lnTo>
                <a:lnTo>
                  <a:pt x="64061" y="143263"/>
                </a:lnTo>
                <a:lnTo>
                  <a:pt x="61809" y="154478"/>
                </a:lnTo>
                <a:lnTo>
                  <a:pt x="60166" y="188610"/>
                </a:lnTo>
                <a:lnTo>
                  <a:pt x="60113" y="194320"/>
                </a:lnTo>
                <a:lnTo>
                  <a:pt x="57515" y="205745"/>
                </a:lnTo>
                <a:lnTo>
                  <a:pt x="55488" y="211459"/>
                </a:lnTo>
                <a:lnTo>
                  <a:pt x="53237" y="222887"/>
                </a:lnTo>
                <a:lnTo>
                  <a:pt x="50720" y="257352"/>
                </a:lnTo>
                <a:lnTo>
                  <a:pt x="49054" y="263960"/>
                </a:lnTo>
                <a:lnTo>
                  <a:pt x="46990" y="270271"/>
                </a:lnTo>
                <a:lnTo>
                  <a:pt x="44697" y="282363"/>
                </a:lnTo>
                <a:lnTo>
                  <a:pt x="42152" y="312350"/>
                </a:lnTo>
                <a:lnTo>
                  <a:pt x="40484" y="319676"/>
                </a:lnTo>
                <a:lnTo>
                  <a:pt x="38420" y="327418"/>
                </a:lnTo>
                <a:lnTo>
                  <a:pt x="36126" y="341099"/>
                </a:lnTo>
                <a:lnTo>
                  <a:pt x="34532" y="372191"/>
                </a:lnTo>
                <a:lnTo>
                  <a:pt x="33410" y="394441"/>
                </a:lnTo>
                <a:lnTo>
                  <a:pt x="31798" y="401074"/>
                </a:lnTo>
                <a:lnTo>
                  <a:pt x="29771" y="407400"/>
                </a:lnTo>
                <a:lnTo>
                  <a:pt x="27519" y="419509"/>
                </a:lnTo>
                <a:lnTo>
                  <a:pt x="25955" y="454447"/>
                </a:lnTo>
                <a:lnTo>
                  <a:pt x="24836" y="474482"/>
                </a:lnTo>
                <a:lnTo>
                  <a:pt x="23225" y="482056"/>
                </a:lnTo>
                <a:lnTo>
                  <a:pt x="21198" y="489963"/>
                </a:lnTo>
                <a:lnTo>
                  <a:pt x="18947" y="503829"/>
                </a:lnTo>
                <a:lnTo>
                  <a:pt x="17501" y="532804"/>
                </a:lnTo>
                <a:lnTo>
                  <a:pt x="17152" y="603573"/>
                </a:lnTo>
                <a:lnTo>
                  <a:pt x="17146" y="638848"/>
                </a:lnTo>
                <a:lnTo>
                  <a:pt x="14606" y="653503"/>
                </a:lnTo>
                <a:lnTo>
                  <a:pt x="12595" y="661411"/>
                </a:lnTo>
                <a:lnTo>
                  <a:pt x="10361" y="675278"/>
                </a:lnTo>
                <a:lnTo>
                  <a:pt x="8808" y="711437"/>
                </a:lnTo>
                <a:lnTo>
                  <a:pt x="8582" y="771912"/>
                </a:lnTo>
                <a:lnTo>
                  <a:pt x="11117" y="788842"/>
                </a:lnTo>
                <a:lnTo>
                  <a:pt x="13127" y="797357"/>
                </a:lnTo>
                <a:lnTo>
                  <a:pt x="15359" y="811899"/>
                </a:lnTo>
                <a:lnTo>
                  <a:pt x="16793" y="841307"/>
                </a:lnTo>
                <a:lnTo>
                  <a:pt x="17136" y="909908"/>
                </a:lnTo>
                <a:lnTo>
                  <a:pt x="14602" y="923833"/>
                </a:lnTo>
                <a:lnTo>
                  <a:pt x="12592" y="930214"/>
                </a:lnTo>
                <a:lnTo>
                  <a:pt x="10359" y="942383"/>
                </a:lnTo>
                <a:lnTo>
                  <a:pt x="8730" y="977213"/>
                </a:lnTo>
                <a:lnTo>
                  <a:pt x="8604" y="1000115"/>
                </a:lnTo>
                <a:lnTo>
                  <a:pt x="11127" y="1011550"/>
                </a:lnTo>
                <a:lnTo>
                  <a:pt x="13133" y="1017267"/>
                </a:lnTo>
                <a:lnTo>
                  <a:pt x="15362" y="1028699"/>
                </a:lnTo>
                <a:lnTo>
                  <a:pt x="15957" y="1034414"/>
                </a:lnTo>
                <a:lnTo>
                  <a:pt x="15400" y="1039177"/>
                </a:lnTo>
                <a:lnTo>
                  <a:pt x="14077" y="1043305"/>
                </a:lnTo>
                <a:lnTo>
                  <a:pt x="12242" y="1047009"/>
                </a:lnTo>
                <a:lnTo>
                  <a:pt x="10204" y="1056205"/>
                </a:lnTo>
                <a:lnTo>
                  <a:pt x="8615" y="1091071"/>
                </a:lnTo>
                <a:lnTo>
                  <a:pt x="8573" y="1135610"/>
                </a:lnTo>
                <a:lnTo>
                  <a:pt x="7621" y="1137121"/>
                </a:lnTo>
                <a:lnTo>
                  <a:pt x="6033" y="1138128"/>
                </a:lnTo>
                <a:lnTo>
                  <a:pt x="4022" y="1138800"/>
                </a:lnTo>
                <a:lnTo>
                  <a:pt x="2682" y="1140200"/>
                </a:lnTo>
                <a:lnTo>
                  <a:pt x="1788" y="1142086"/>
                </a:lnTo>
                <a:lnTo>
                  <a:pt x="105" y="1148327"/>
                </a:lnTo>
                <a:lnTo>
                  <a:pt x="0" y="115728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994"/>
          <p:cNvSpPr/>
          <p:nvPr/>
        </p:nvSpPr>
        <p:spPr>
          <a:xfrm>
            <a:off x="723061" y="5657850"/>
            <a:ext cx="34177" cy="420053"/>
          </a:xfrm>
          <a:custGeom>
            <a:avLst/>
            <a:gdLst/>
            <a:ahLst/>
            <a:cxnLst/>
            <a:rect l="0" t="0" r="0" b="0"/>
            <a:pathLst>
              <a:path w="34177" h="420053">
                <a:moveTo>
                  <a:pt x="34176" y="0"/>
                </a:moveTo>
                <a:lnTo>
                  <a:pt x="12616" y="0"/>
                </a:lnTo>
                <a:lnTo>
                  <a:pt x="11230" y="953"/>
                </a:lnTo>
                <a:lnTo>
                  <a:pt x="10306" y="2540"/>
                </a:lnTo>
                <a:lnTo>
                  <a:pt x="9690" y="4551"/>
                </a:lnTo>
                <a:lnTo>
                  <a:pt x="8327" y="6843"/>
                </a:lnTo>
                <a:lnTo>
                  <a:pt x="6466" y="9325"/>
                </a:lnTo>
                <a:lnTo>
                  <a:pt x="4273" y="11931"/>
                </a:lnTo>
                <a:lnTo>
                  <a:pt x="2810" y="15574"/>
                </a:lnTo>
                <a:lnTo>
                  <a:pt x="1836" y="19908"/>
                </a:lnTo>
                <a:lnTo>
                  <a:pt x="1186" y="24701"/>
                </a:lnTo>
                <a:lnTo>
                  <a:pt x="464" y="35109"/>
                </a:lnTo>
                <a:lnTo>
                  <a:pt x="143" y="46084"/>
                </a:lnTo>
                <a:lnTo>
                  <a:pt x="0" y="57312"/>
                </a:lnTo>
                <a:lnTo>
                  <a:pt x="914" y="63925"/>
                </a:lnTo>
                <a:lnTo>
                  <a:pt x="2477" y="71192"/>
                </a:lnTo>
                <a:lnTo>
                  <a:pt x="4471" y="78894"/>
                </a:lnTo>
                <a:lnTo>
                  <a:pt x="5800" y="85933"/>
                </a:lnTo>
                <a:lnTo>
                  <a:pt x="6686" y="92531"/>
                </a:lnTo>
                <a:lnTo>
                  <a:pt x="7277" y="98835"/>
                </a:lnTo>
                <a:lnTo>
                  <a:pt x="7671" y="105895"/>
                </a:lnTo>
                <a:lnTo>
                  <a:pt x="8108" y="121359"/>
                </a:lnTo>
                <a:lnTo>
                  <a:pt x="8454" y="214328"/>
                </a:lnTo>
                <a:lnTo>
                  <a:pt x="8458" y="300038"/>
                </a:lnTo>
                <a:lnTo>
                  <a:pt x="9411" y="307657"/>
                </a:lnTo>
                <a:lnTo>
                  <a:pt x="10998" y="314642"/>
                </a:lnTo>
                <a:lnTo>
                  <a:pt x="13009" y="321204"/>
                </a:lnTo>
                <a:lnTo>
                  <a:pt x="13397" y="327483"/>
                </a:lnTo>
                <a:lnTo>
                  <a:pt x="12703" y="333575"/>
                </a:lnTo>
                <a:lnTo>
                  <a:pt x="11289" y="339540"/>
                </a:lnTo>
                <a:lnTo>
                  <a:pt x="10345" y="345423"/>
                </a:lnTo>
                <a:lnTo>
                  <a:pt x="9297" y="357039"/>
                </a:lnTo>
                <a:lnTo>
                  <a:pt x="8831" y="368551"/>
                </a:lnTo>
                <a:lnTo>
                  <a:pt x="8532" y="386913"/>
                </a:lnTo>
                <a:lnTo>
                  <a:pt x="7555" y="390340"/>
                </a:lnTo>
                <a:lnTo>
                  <a:pt x="5951" y="393577"/>
                </a:lnTo>
                <a:lnTo>
                  <a:pt x="3929" y="396687"/>
                </a:lnTo>
                <a:lnTo>
                  <a:pt x="2582" y="399713"/>
                </a:lnTo>
                <a:lnTo>
                  <a:pt x="1683" y="402683"/>
                </a:lnTo>
                <a:lnTo>
                  <a:pt x="241" y="409742"/>
                </a:lnTo>
                <a:lnTo>
                  <a:pt x="1075" y="411274"/>
                </a:lnTo>
                <a:lnTo>
                  <a:pt x="2584" y="413248"/>
                </a:lnTo>
                <a:lnTo>
                  <a:pt x="8450" y="420042"/>
                </a:lnTo>
                <a:lnTo>
                  <a:pt x="17031" y="4200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995"/>
          <p:cNvSpPr/>
          <p:nvPr/>
        </p:nvSpPr>
        <p:spPr>
          <a:xfrm>
            <a:off x="885845" y="5675143"/>
            <a:ext cx="222508" cy="342246"/>
          </a:xfrm>
          <a:custGeom>
            <a:avLst/>
            <a:gdLst/>
            <a:ahLst/>
            <a:cxnLst/>
            <a:rect l="0" t="0" r="0" b="0"/>
            <a:pathLst>
              <a:path w="222508" h="342246">
                <a:moveTo>
                  <a:pt x="17124" y="77004"/>
                </a:moveTo>
                <a:lnTo>
                  <a:pt x="17124" y="72454"/>
                </a:lnTo>
                <a:lnTo>
                  <a:pt x="18077" y="71113"/>
                </a:lnTo>
                <a:lnTo>
                  <a:pt x="19664" y="70219"/>
                </a:lnTo>
                <a:lnTo>
                  <a:pt x="21675" y="69623"/>
                </a:lnTo>
                <a:lnTo>
                  <a:pt x="23016" y="68274"/>
                </a:lnTo>
                <a:lnTo>
                  <a:pt x="23910" y="66422"/>
                </a:lnTo>
                <a:lnTo>
                  <a:pt x="25855" y="60870"/>
                </a:lnTo>
                <a:lnTo>
                  <a:pt x="29895" y="52054"/>
                </a:lnTo>
                <a:lnTo>
                  <a:pt x="33258" y="47988"/>
                </a:lnTo>
                <a:lnTo>
                  <a:pt x="37405" y="44325"/>
                </a:lnTo>
                <a:lnTo>
                  <a:pt x="42075" y="40930"/>
                </a:lnTo>
                <a:lnTo>
                  <a:pt x="46141" y="38667"/>
                </a:lnTo>
                <a:lnTo>
                  <a:pt x="49803" y="37159"/>
                </a:lnTo>
                <a:lnTo>
                  <a:pt x="53198" y="36153"/>
                </a:lnTo>
                <a:lnTo>
                  <a:pt x="59510" y="32496"/>
                </a:lnTo>
                <a:lnTo>
                  <a:pt x="66442" y="27695"/>
                </a:lnTo>
                <a:lnTo>
                  <a:pt x="70958" y="25081"/>
                </a:lnTo>
                <a:lnTo>
                  <a:pt x="81055" y="19637"/>
                </a:lnTo>
                <a:lnTo>
                  <a:pt x="108705" y="5538"/>
                </a:lnTo>
                <a:lnTo>
                  <a:pt x="113421" y="3643"/>
                </a:lnTo>
                <a:lnTo>
                  <a:pt x="117517" y="2379"/>
                </a:lnTo>
                <a:lnTo>
                  <a:pt x="121200" y="1536"/>
                </a:lnTo>
                <a:lnTo>
                  <a:pt x="125561" y="975"/>
                </a:lnTo>
                <a:lnTo>
                  <a:pt x="130373" y="600"/>
                </a:lnTo>
                <a:lnTo>
                  <a:pt x="135486" y="351"/>
                </a:lnTo>
                <a:lnTo>
                  <a:pt x="146247" y="73"/>
                </a:lnTo>
                <a:lnTo>
                  <a:pt x="151784" y="0"/>
                </a:lnTo>
                <a:lnTo>
                  <a:pt x="156427" y="903"/>
                </a:lnTo>
                <a:lnTo>
                  <a:pt x="160475" y="2457"/>
                </a:lnTo>
                <a:lnTo>
                  <a:pt x="164127" y="4447"/>
                </a:lnTo>
                <a:lnTo>
                  <a:pt x="170724" y="6656"/>
                </a:lnTo>
                <a:lnTo>
                  <a:pt x="173817" y="7246"/>
                </a:lnTo>
                <a:lnTo>
                  <a:pt x="176831" y="9543"/>
                </a:lnTo>
                <a:lnTo>
                  <a:pt x="182720" y="17176"/>
                </a:lnTo>
                <a:lnTo>
                  <a:pt x="188513" y="24379"/>
                </a:lnTo>
                <a:lnTo>
                  <a:pt x="191391" y="27634"/>
                </a:lnTo>
                <a:lnTo>
                  <a:pt x="193309" y="31708"/>
                </a:lnTo>
                <a:lnTo>
                  <a:pt x="196962" y="46544"/>
                </a:lnTo>
                <a:lnTo>
                  <a:pt x="198929" y="51935"/>
                </a:lnTo>
                <a:lnTo>
                  <a:pt x="201193" y="57434"/>
                </a:lnTo>
                <a:lnTo>
                  <a:pt x="202701" y="63957"/>
                </a:lnTo>
                <a:lnTo>
                  <a:pt x="203707" y="71164"/>
                </a:lnTo>
                <a:lnTo>
                  <a:pt x="204378" y="78825"/>
                </a:lnTo>
                <a:lnTo>
                  <a:pt x="203873" y="85838"/>
                </a:lnTo>
                <a:lnTo>
                  <a:pt x="202583" y="92419"/>
                </a:lnTo>
                <a:lnTo>
                  <a:pt x="200771" y="98711"/>
                </a:lnTo>
                <a:lnTo>
                  <a:pt x="199563" y="105763"/>
                </a:lnTo>
                <a:lnTo>
                  <a:pt x="198758" y="113322"/>
                </a:lnTo>
                <a:lnTo>
                  <a:pt x="198221" y="121218"/>
                </a:lnTo>
                <a:lnTo>
                  <a:pt x="196910" y="129340"/>
                </a:lnTo>
                <a:lnTo>
                  <a:pt x="195084" y="137612"/>
                </a:lnTo>
                <a:lnTo>
                  <a:pt x="192914" y="145985"/>
                </a:lnTo>
                <a:lnTo>
                  <a:pt x="190515" y="154424"/>
                </a:lnTo>
                <a:lnTo>
                  <a:pt x="185309" y="171421"/>
                </a:lnTo>
                <a:lnTo>
                  <a:pt x="177024" y="197055"/>
                </a:lnTo>
                <a:lnTo>
                  <a:pt x="174206" y="206568"/>
                </a:lnTo>
                <a:lnTo>
                  <a:pt x="168536" y="227298"/>
                </a:lnTo>
                <a:lnTo>
                  <a:pt x="164738" y="236255"/>
                </a:lnTo>
                <a:lnTo>
                  <a:pt x="160301" y="244131"/>
                </a:lnTo>
                <a:lnTo>
                  <a:pt x="155438" y="251287"/>
                </a:lnTo>
                <a:lnTo>
                  <a:pt x="151243" y="258916"/>
                </a:lnTo>
                <a:lnTo>
                  <a:pt x="147495" y="266859"/>
                </a:lnTo>
                <a:lnTo>
                  <a:pt x="144043" y="275012"/>
                </a:lnTo>
                <a:lnTo>
                  <a:pt x="137668" y="289150"/>
                </a:lnTo>
                <a:lnTo>
                  <a:pt x="134634" y="295587"/>
                </a:lnTo>
                <a:lnTo>
                  <a:pt x="130707" y="300831"/>
                </a:lnTo>
                <a:lnTo>
                  <a:pt x="126184" y="305280"/>
                </a:lnTo>
                <a:lnTo>
                  <a:pt x="121263" y="309198"/>
                </a:lnTo>
                <a:lnTo>
                  <a:pt x="116078" y="312762"/>
                </a:lnTo>
                <a:lnTo>
                  <a:pt x="110716" y="316091"/>
                </a:lnTo>
                <a:lnTo>
                  <a:pt x="105236" y="319263"/>
                </a:lnTo>
                <a:lnTo>
                  <a:pt x="100631" y="322330"/>
                </a:lnTo>
                <a:lnTo>
                  <a:pt x="96608" y="325327"/>
                </a:lnTo>
                <a:lnTo>
                  <a:pt x="92973" y="328278"/>
                </a:lnTo>
                <a:lnTo>
                  <a:pt x="88645" y="331198"/>
                </a:lnTo>
                <a:lnTo>
                  <a:pt x="83855" y="334096"/>
                </a:lnTo>
                <a:lnTo>
                  <a:pt x="78756" y="336981"/>
                </a:lnTo>
                <a:lnTo>
                  <a:pt x="73452" y="338905"/>
                </a:lnTo>
                <a:lnTo>
                  <a:pt x="68011" y="340187"/>
                </a:lnTo>
                <a:lnTo>
                  <a:pt x="62479" y="341042"/>
                </a:lnTo>
                <a:lnTo>
                  <a:pt x="57838" y="341612"/>
                </a:lnTo>
                <a:lnTo>
                  <a:pt x="53792" y="341992"/>
                </a:lnTo>
                <a:lnTo>
                  <a:pt x="50142" y="342245"/>
                </a:lnTo>
                <a:lnTo>
                  <a:pt x="46756" y="341461"/>
                </a:lnTo>
                <a:lnTo>
                  <a:pt x="40454" y="338051"/>
                </a:lnTo>
                <a:lnTo>
                  <a:pt x="36487" y="335808"/>
                </a:lnTo>
                <a:lnTo>
                  <a:pt x="20051" y="327138"/>
                </a:lnTo>
                <a:lnTo>
                  <a:pt x="8890" y="321510"/>
                </a:lnTo>
                <a:lnTo>
                  <a:pt x="5920" y="319065"/>
                </a:lnTo>
                <a:lnTo>
                  <a:pt x="3940" y="316483"/>
                </a:lnTo>
                <a:lnTo>
                  <a:pt x="1740" y="311074"/>
                </a:lnTo>
                <a:lnTo>
                  <a:pt x="501" y="302674"/>
                </a:lnTo>
                <a:lnTo>
                  <a:pt x="134" y="294153"/>
                </a:lnTo>
                <a:lnTo>
                  <a:pt x="25" y="284643"/>
                </a:lnTo>
                <a:lnTo>
                  <a:pt x="0" y="275333"/>
                </a:lnTo>
                <a:lnTo>
                  <a:pt x="946" y="271136"/>
                </a:lnTo>
                <a:lnTo>
                  <a:pt x="4536" y="263933"/>
                </a:lnTo>
                <a:lnTo>
                  <a:pt x="9307" y="257556"/>
                </a:lnTo>
                <a:lnTo>
                  <a:pt x="14603" y="251547"/>
                </a:lnTo>
                <a:lnTo>
                  <a:pt x="20131" y="245701"/>
                </a:lnTo>
                <a:lnTo>
                  <a:pt x="37140" y="228461"/>
                </a:lnTo>
                <a:lnTo>
                  <a:pt x="40946" y="226553"/>
                </a:lnTo>
                <a:lnTo>
                  <a:pt x="45388" y="225281"/>
                </a:lnTo>
                <a:lnTo>
                  <a:pt x="50254" y="224433"/>
                </a:lnTo>
                <a:lnTo>
                  <a:pt x="54451" y="222915"/>
                </a:lnTo>
                <a:lnTo>
                  <a:pt x="58201" y="220950"/>
                </a:lnTo>
                <a:lnTo>
                  <a:pt x="61654" y="218689"/>
                </a:lnTo>
                <a:lnTo>
                  <a:pt x="65861" y="217181"/>
                </a:lnTo>
                <a:lnTo>
                  <a:pt x="70570" y="216175"/>
                </a:lnTo>
                <a:lnTo>
                  <a:pt x="75615" y="215505"/>
                </a:lnTo>
                <a:lnTo>
                  <a:pt x="80883" y="215058"/>
                </a:lnTo>
                <a:lnTo>
                  <a:pt x="86300" y="214760"/>
                </a:lnTo>
                <a:lnTo>
                  <a:pt x="91817" y="214561"/>
                </a:lnTo>
                <a:lnTo>
                  <a:pt x="97399" y="215382"/>
                </a:lnTo>
                <a:lnTo>
                  <a:pt x="103026" y="216881"/>
                </a:lnTo>
                <a:lnTo>
                  <a:pt x="108682" y="218833"/>
                </a:lnTo>
                <a:lnTo>
                  <a:pt x="114358" y="220134"/>
                </a:lnTo>
                <a:lnTo>
                  <a:pt x="120047" y="221002"/>
                </a:lnTo>
                <a:lnTo>
                  <a:pt x="125744" y="221580"/>
                </a:lnTo>
                <a:lnTo>
                  <a:pt x="130495" y="222918"/>
                </a:lnTo>
                <a:lnTo>
                  <a:pt x="134615" y="224763"/>
                </a:lnTo>
                <a:lnTo>
                  <a:pt x="138314" y="226945"/>
                </a:lnTo>
                <a:lnTo>
                  <a:pt x="144964" y="231909"/>
                </a:lnTo>
                <a:lnTo>
                  <a:pt x="148071" y="234567"/>
                </a:lnTo>
                <a:lnTo>
                  <a:pt x="152047" y="237291"/>
                </a:lnTo>
                <a:lnTo>
                  <a:pt x="156603" y="240059"/>
                </a:lnTo>
                <a:lnTo>
                  <a:pt x="161545" y="242858"/>
                </a:lnTo>
                <a:lnTo>
                  <a:pt x="165792" y="244723"/>
                </a:lnTo>
                <a:lnTo>
                  <a:pt x="169576" y="245967"/>
                </a:lnTo>
                <a:lnTo>
                  <a:pt x="173051" y="246796"/>
                </a:lnTo>
                <a:lnTo>
                  <a:pt x="177273" y="249253"/>
                </a:lnTo>
                <a:lnTo>
                  <a:pt x="181993" y="252797"/>
                </a:lnTo>
                <a:lnTo>
                  <a:pt x="187044" y="257064"/>
                </a:lnTo>
                <a:lnTo>
                  <a:pt x="191364" y="260862"/>
                </a:lnTo>
                <a:lnTo>
                  <a:pt x="198704" y="267621"/>
                </a:lnTo>
                <a:lnTo>
                  <a:pt x="208192" y="276782"/>
                </a:lnTo>
                <a:lnTo>
                  <a:pt x="210225" y="279721"/>
                </a:lnTo>
                <a:lnTo>
                  <a:pt x="213756" y="289601"/>
                </a:lnTo>
                <a:lnTo>
                  <a:pt x="214133" y="295360"/>
                </a:lnTo>
                <a:lnTo>
                  <a:pt x="215139" y="296869"/>
                </a:lnTo>
                <a:lnTo>
                  <a:pt x="216761" y="297876"/>
                </a:lnTo>
                <a:lnTo>
                  <a:pt x="218796" y="298547"/>
                </a:lnTo>
                <a:lnTo>
                  <a:pt x="220152" y="299947"/>
                </a:lnTo>
                <a:lnTo>
                  <a:pt x="221056" y="301833"/>
                </a:lnTo>
                <a:lnTo>
                  <a:pt x="222507" y="307153"/>
                </a:lnTo>
                <a:lnTo>
                  <a:pt x="221674" y="307589"/>
                </a:lnTo>
                <a:lnTo>
                  <a:pt x="214808" y="308410"/>
                </a:lnTo>
                <a:lnTo>
                  <a:pt x="214292" y="3084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996"/>
          <p:cNvSpPr/>
          <p:nvPr/>
        </p:nvSpPr>
        <p:spPr>
          <a:xfrm>
            <a:off x="1228724" y="5769292"/>
            <a:ext cx="162879" cy="197169"/>
          </a:xfrm>
          <a:custGeom>
            <a:avLst/>
            <a:gdLst/>
            <a:ahLst/>
            <a:cxnLst/>
            <a:rect l="0" t="0" r="0" b="0"/>
            <a:pathLst>
              <a:path w="162879" h="197169">
                <a:moveTo>
                  <a:pt x="0" y="0"/>
                </a:moveTo>
                <a:lnTo>
                  <a:pt x="0" y="7381"/>
                </a:lnTo>
                <a:lnTo>
                  <a:pt x="4551" y="12770"/>
                </a:lnTo>
                <a:lnTo>
                  <a:pt x="9326" y="17741"/>
                </a:lnTo>
                <a:lnTo>
                  <a:pt x="28619" y="37183"/>
                </a:lnTo>
                <a:lnTo>
                  <a:pt x="31462" y="40981"/>
                </a:lnTo>
                <a:lnTo>
                  <a:pt x="34310" y="45418"/>
                </a:lnTo>
                <a:lnTo>
                  <a:pt x="37161" y="50281"/>
                </a:lnTo>
                <a:lnTo>
                  <a:pt x="40014" y="54476"/>
                </a:lnTo>
                <a:lnTo>
                  <a:pt x="42869" y="58225"/>
                </a:lnTo>
                <a:lnTo>
                  <a:pt x="45724" y="61677"/>
                </a:lnTo>
                <a:lnTo>
                  <a:pt x="48581" y="64930"/>
                </a:lnTo>
                <a:lnTo>
                  <a:pt x="51437" y="68052"/>
                </a:lnTo>
                <a:lnTo>
                  <a:pt x="54294" y="71085"/>
                </a:lnTo>
                <a:lnTo>
                  <a:pt x="57151" y="75013"/>
                </a:lnTo>
                <a:lnTo>
                  <a:pt x="60008" y="79536"/>
                </a:lnTo>
                <a:lnTo>
                  <a:pt x="62866" y="84457"/>
                </a:lnTo>
                <a:lnTo>
                  <a:pt x="65723" y="88690"/>
                </a:lnTo>
                <a:lnTo>
                  <a:pt x="68581" y="92464"/>
                </a:lnTo>
                <a:lnTo>
                  <a:pt x="71438" y="95933"/>
                </a:lnTo>
                <a:lnTo>
                  <a:pt x="74296" y="99198"/>
                </a:lnTo>
                <a:lnTo>
                  <a:pt x="77153" y="102327"/>
                </a:lnTo>
                <a:lnTo>
                  <a:pt x="80011" y="105365"/>
                </a:lnTo>
                <a:lnTo>
                  <a:pt x="82868" y="109296"/>
                </a:lnTo>
                <a:lnTo>
                  <a:pt x="85725" y="113822"/>
                </a:lnTo>
                <a:lnTo>
                  <a:pt x="88583" y="118744"/>
                </a:lnTo>
                <a:lnTo>
                  <a:pt x="92393" y="122978"/>
                </a:lnTo>
                <a:lnTo>
                  <a:pt x="96838" y="126753"/>
                </a:lnTo>
                <a:lnTo>
                  <a:pt x="101706" y="130222"/>
                </a:lnTo>
                <a:lnTo>
                  <a:pt x="105904" y="134439"/>
                </a:lnTo>
                <a:lnTo>
                  <a:pt x="109656" y="139156"/>
                </a:lnTo>
                <a:lnTo>
                  <a:pt x="113109" y="144206"/>
                </a:lnTo>
                <a:lnTo>
                  <a:pt x="116364" y="147572"/>
                </a:lnTo>
                <a:lnTo>
                  <a:pt x="119486" y="149817"/>
                </a:lnTo>
                <a:lnTo>
                  <a:pt x="122520" y="151313"/>
                </a:lnTo>
                <a:lnTo>
                  <a:pt x="125495" y="154215"/>
                </a:lnTo>
                <a:lnTo>
                  <a:pt x="128431" y="158055"/>
                </a:lnTo>
                <a:lnTo>
                  <a:pt x="131341" y="162520"/>
                </a:lnTo>
                <a:lnTo>
                  <a:pt x="134233" y="166449"/>
                </a:lnTo>
                <a:lnTo>
                  <a:pt x="137114" y="170021"/>
                </a:lnTo>
                <a:lnTo>
                  <a:pt x="139987" y="173355"/>
                </a:lnTo>
                <a:lnTo>
                  <a:pt x="141902" y="176530"/>
                </a:lnTo>
                <a:lnTo>
                  <a:pt x="144030" y="182598"/>
                </a:lnTo>
                <a:lnTo>
                  <a:pt x="145550" y="184597"/>
                </a:lnTo>
                <a:lnTo>
                  <a:pt x="147516" y="185930"/>
                </a:lnTo>
                <a:lnTo>
                  <a:pt x="152964" y="188069"/>
                </a:lnTo>
                <a:lnTo>
                  <a:pt x="153411" y="189197"/>
                </a:lnTo>
                <a:lnTo>
                  <a:pt x="153908" y="192990"/>
                </a:lnTo>
                <a:lnTo>
                  <a:pt x="154993" y="194383"/>
                </a:lnTo>
                <a:lnTo>
                  <a:pt x="156669" y="195311"/>
                </a:lnTo>
                <a:lnTo>
                  <a:pt x="162878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997"/>
          <p:cNvSpPr/>
          <p:nvPr/>
        </p:nvSpPr>
        <p:spPr>
          <a:xfrm>
            <a:off x="1245869" y="5769292"/>
            <a:ext cx="171451" cy="222886"/>
          </a:xfrm>
          <a:custGeom>
            <a:avLst/>
            <a:gdLst/>
            <a:ahLst/>
            <a:cxnLst/>
            <a:rect l="0" t="0" r="0" b="0"/>
            <a:pathLst>
              <a:path w="171451" h="222886">
                <a:moveTo>
                  <a:pt x="171450" y="0"/>
                </a:moveTo>
                <a:lnTo>
                  <a:pt x="158680" y="12770"/>
                </a:lnTo>
                <a:lnTo>
                  <a:pt x="156269" y="16134"/>
                </a:lnTo>
                <a:lnTo>
                  <a:pt x="153710" y="20281"/>
                </a:lnTo>
                <a:lnTo>
                  <a:pt x="151051" y="24951"/>
                </a:lnTo>
                <a:lnTo>
                  <a:pt x="148326" y="29016"/>
                </a:lnTo>
                <a:lnTo>
                  <a:pt x="145557" y="32679"/>
                </a:lnTo>
                <a:lnTo>
                  <a:pt x="142758" y="36074"/>
                </a:lnTo>
                <a:lnTo>
                  <a:pt x="138987" y="41194"/>
                </a:lnTo>
                <a:lnTo>
                  <a:pt x="129717" y="54503"/>
                </a:lnTo>
                <a:lnTo>
                  <a:pt x="125531" y="61100"/>
                </a:lnTo>
                <a:lnTo>
                  <a:pt x="121787" y="67404"/>
                </a:lnTo>
                <a:lnTo>
                  <a:pt x="118339" y="73511"/>
                </a:lnTo>
                <a:lnTo>
                  <a:pt x="114135" y="79487"/>
                </a:lnTo>
                <a:lnTo>
                  <a:pt x="109428" y="85376"/>
                </a:lnTo>
                <a:lnTo>
                  <a:pt x="104385" y="91208"/>
                </a:lnTo>
                <a:lnTo>
                  <a:pt x="99117" y="97001"/>
                </a:lnTo>
                <a:lnTo>
                  <a:pt x="88185" y="108516"/>
                </a:lnTo>
                <a:lnTo>
                  <a:pt x="83555" y="114255"/>
                </a:lnTo>
                <a:lnTo>
                  <a:pt x="79516" y="119985"/>
                </a:lnTo>
                <a:lnTo>
                  <a:pt x="75871" y="125710"/>
                </a:lnTo>
                <a:lnTo>
                  <a:pt x="72488" y="131431"/>
                </a:lnTo>
                <a:lnTo>
                  <a:pt x="69281" y="137151"/>
                </a:lnTo>
                <a:lnTo>
                  <a:pt x="63177" y="148586"/>
                </a:lnTo>
                <a:lnTo>
                  <a:pt x="57289" y="160018"/>
                </a:lnTo>
                <a:lnTo>
                  <a:pt x="54385" y="164782"/>
                </a:lnTo>
                <a:lnTo>
                  <a:pt x="51497" y="168909"/>
                </a:lnTo>
                <a:lnTo>
                  <a:pt x="48619" y="172614"/>
                </a:lnTo>
                <a:lnTo>
                  <a:pt x="44795" y="176036"/>
                </a:lnTo>
                <a:lnTo>
                  <a:pt x="40341" y="179270"/>
                </a:lnTo>
                <a:lnTo>
                  <a:pt x="35467" y="182378"/>
                </a:lnTo>
                <a:lnTo>
                  <a:pt x="31265" y="186356"/>
                </a:lnTo>
                <a:lnTo>
                  <a:pt x="27511" y="190912"/>
                </a:lnTo>
                <a:lnTo>
                  <a:pt x="19193" y="202811"/>
                </a:lnTo>
                <a:lnTo>
                  <a:pt x="15515" y="206979"/>
                </a:lnTo>
                <a:lnTo>
                  <a:pt x="9944" y="212864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998"/>
          <p:cNvSpPr/>
          <p:nvPr/>
        </p:nvSpPr>
        <p:spPr>
          <a:xfrm>
            <a:off x="1558136" y="5494972"/>
            <a:ext cx="296382" cy="514341"/>
          </a:xfrm>
          <a:custGeom>
            <a:avLst/>
            <a:gdLst/>
            <a:ahLst/>
            <a:cxnLst/>
            <a:rect l="0" t="0" r="0" b="0"/>
            <a:pathLst>
              <a:path w="296382" h="514341">
                <a:moveTo>
                  <a:pt x="296381" y="0"/>
                </a:moveTo>
                <a:lnTo>
                  <a:pt x="280532" y="0"/>
                </a:lnTo>
                <a:lnTo>
                  <a:pt x="271969" y="7381"/>
                </a:lnTo>
                <a:lnTo>
                  <a:pt x="268704" y="8043"/>
                </a:lnTo>
                <a:lnTo>
                  <a:pt x="266500" y="8219"/>
                </a:lnTo>
                <a:lnTo>
                  <a:pt x="264078" y="9290"/>
                </a:lnTo>
                <a:lnTo>
                  <a:pt x="256118" y="15347"/>
                </a:lnTo>
                <a:lnTo>
                  <a:pt x="250546" y="20473"/>
                </a:lnTo>
                <a:lnTo>
                  <a:pt x="247727" y="22221"/>
                </a:lnTo>
                <a:lnTo>
                  <a:pt x="242055" y="24164"/>
                </a:lnTo>
                <a:lnTo>
                  <a:pt x="233818" y="27567"/>
                </a:lnTo>
                <a:lnTo>
                  <a:pt x="224760" y="32255"/>
                </a:lnTo>
                <a:lnTo>
                  <a:pt x="217560" y="37513"/>
                </a:lnTo>
                <a:lnTo>
                  <a:pt x="208644" y="43025"/>
                </a:lnTo>
                <a:lnTo>
                  <a:pt x="203600" y="45828"/>
                </a:lnTo>
                <a:lnTo>
                  <a:pt x="195455" y="51483"/>
                </a:lnTo>
                <a:lnTo>
                  <a:pt x="186755" y="58124"/>
                </a:lnTo>
                <a:lnTo>
                  <a:pt x="173363" y="67425"/>
                </a:lnTo>
                <a:lnTo>
                  <a:pt x="167697" y="72573"/>
                </a:lnTo>
                <a:lnTo>
                  <a:pt x="158860" y="83372"/>
                </a:lnTo>
                <a:lnTo>
                  <a:pt x="151758" y="94522"/>
                </a:lnTo>
                <a:lnTo>
                  <a:pt x="148531" y="100162"/>
                </a:lnTo>
                <a:lnTo>
                  <a:pt x="143522" y="105827"/>
                </a:lnTo>
                <a:lnTo>
                  <a:pt x="137325" y="111509"/>
                </a:lnTo>
                <a:lnTo>
                  <a:pt x="130336" y="117202"/>
                </a:lnTo>
                <a:lnTo>
                  <a:pt x="124724" y="123855"/>
                </a:lnTo>
                <a:lnTo>
                  <a:pt x="111323" y="145918"/>
                </a:lnTo>
                <a:lnTo>
                  <a:pt x="106334" y="152523"/>
                </a:lnTo>
                <a:lnTo>
                  <a:pt x="101103" y="158832"/>
                </a:lnTo>
                <a:lnTo>
                  <a:pt x="95711" y="165896"/>
                </a:lnTo>
                <a:lnTo>
                  <a:pt x="90211" y="173463"/>
                </a:lnTo>
                <a:lnTo>
                  <a:pt x="79020" y="189490"/>
                </a:lnTo>
                <a:lnTo>
                  <a:pt x="67696" y="206138"/>
                </a:lnTo>
                <a:lnTo>
                  <a:pt x="62962" y="214578"/>
                </a:lnTo>
                <a:lnTo>
                  <a:pt x="58853" y="223062"/>
                </a:lnTo>
                <a:lnTo>
                  <a:pt x="55162" y="231575"/>
                </a:lnTo>
                <a:lnTo>
                  <a:pt x="50796" y="240108"/>
                </a:lnTo>
                <a:lnTo>
                  <a:pt x="45980" y="248655"/>
                </a:lnTo>
                <a:lnTo>
                  <a:pt x="40865" y="257210"/>
                </a:lnTo>
                <a:lnTo>
                  <a:pt x="32641" y="271796"/>
                </a:lnTo>
                <a:lnTo>
                  <a:pt x="25811" y="285580"/>
                </a:lnTo>
                <a:lnTo>
                  <a:pt x="19600" y="301232"/>
                </a:lnTo>
                <a:lnTo>
                  <a:pt x="16205" y="315173"/>
                </a:lnTo>
                <a:lnTo>
                  <a:pt x="13743" y="328672"/>
                </a:lnTo>
                <a:lnTo>
                  <a:pt x="9474" y="344197"/>
                </a:lnTo>
                <a:lnTo>
                  <a:pt x="6942" y="358081"/>
                </a:lnTo>
                <a:lnTo>
                  <a:pt x="5816" y="370602"/>
                </a:lnTo>
                <a:lnTo>
                  <a:pt x="5316" y="382517"/>
                </a:lnTo>
                <a:lnTo>
                  <a:pt x="5034" y="399935"/>
                </a:lnTo>
                <a:lnTo>
                  <a:pt x="2429" y="411429"/>
                </a:lnTo>
                <a:lnTo>
                  <a:pt x="400" y="417161"/>
                </a:lnTo>
                <a:lnTo>
                  <a:pt x="0" y="422888"/>
                </a:lnTo>
                <a:lnTo>
                  <a:pt x="2096" y="434330"/>
                </a:lnTo>
                <a:lnTo>
                  <a:pt x="6203" y="443226"/>
                </a:lnTo>
                <a:lnTo>
                  <a:pt x="8631" y="446931"/>
                </a:lnTo>
                <a:lnTo>
                  <a:pt x="11330" y="456129"/>
                </a:lnTo>
                <a:lnTo>
                  <a:pt x="12049" y="461248"/>
                </a:lnTo>
                <a:lnTo>
                  <a:pt x="14434" y="465614"/>
                </a:lnTo>
                <a:lnTo>
                  <a:pt x="22164" y="473005"/>
                </a:lnTo>
                <a:lnTo>
                  <a:pt x="24987" y="476309"/>
                </a:lnTo>
                <a:lnTo>
                  <a:pt x="26869" y="479465"/>
                </a:lnTo>
                <a:lnTo>
                  <a:pt x="28124" y="482520"/>
                </a:lnTo>
                <a:lnTo>
                  <a:pt x="34441" y="491373"/>
                </a:lnTo>
                <a:lnTo>
                  <a:pt x="42168" y="497153"/>
                </a:lnTo>
                <a:lnTo>
                  <a:pt x="51000" y="501944"/>
                </a:lnTo>
                <a:lnTo>
                  <a:pt x="58100" y="504074"/>
                </a:lnTo>
                <a:lnTo>
                  <a:pt x="64431" y="507561"/>
                </a:lnTo>
                <a:lnTo>
                  <a:pt x="67453" y="509824"/>
                </a:lnTo>
                <a:lnTo>
                  <a:pt x="73350" y="512338"/>
                </a:lnTo>
                <a:lnTo>
                  <a:pt x="82025" y="513754"/>
                </a:lnTo>
                <a:lnTo>
                  <a:pt x="90628" y="514174"/>
                </a:lnTo>
                <a:lnTo>
                  <a:pt x="99035" y="514327"/>
                </a:lnTo>
                <a:lnTo>
                  <a:pt x="103262" y="514340"/>
                </a:lnTo>
                <a:lnTo>
                  <a:pt x="105722" y="513391"/>
                </a:lnTo>
                <a:lnTo>
                  <a:pt x="108315" y="511806"/>
                </a:lnTo>
                <a:lnTo>
                  <a:pt x="116358" y="5057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999"/>
          <p:cNvSpPr/>
          <p:nvPr/>
        </p:nvSpPr>
        <p:spPr>
          <a:xfrm>
            <a:off x="1735694" y="5752147"/>
            <a:ext cx="204549" cy="171451"/>
          </a:xfrm>
          <a:custGeom>
            <a:avLst/>
            <a:gdLst/>
            <a:ahLst/>
            <a:cxnLst/>
            <a:rect l="0" t="0" r="0" b="0"/>
            <a:pathLst>
              <a:path w="204549" h="171451">
                <a:moveTo>
                  <a:pt x="7381" y="0"/>
                </a:moveTo>
                <a:lnTo>
                  <a:pt x="0" y="0"/>
                </a:lnTo>
                <a:lnTo>
                  <a:pt x="555" y="953"/>
                </a:lnTo>
                <a:lnTo>
                  <a:pt x="4935" y="5892"/>
                </a:lnTo>
                <a:lnTo>
                  <a:pt x="7285" y="8468"/>
                </a:lnTo>
                <a:lnTo>
                  <a:pt x="11903" y="8542"/>
                </a:lnTo>
                <a:lnTo>
                  <a:pt x="13253" y="9504"/>
                </a:lnTo>
                <a:lnTo>
                  <a:pt x="14153" y="11099"/>
                </a:lnTo>
                <a:lnTo>
                  <a:pt x="14753" y="13114"/>
                </a:lnTo>
                <a:lnTo>
                  <a:pt x="16105" y="14458"/>
                </a:lnTo>
                <a:lnTo>
                  <a:pt x="17960" y="15354"/>
                </a:lnTo>
                <a:lnTo>
                  <a:pt x="20148" y="15950"/>
                </a:lnTo>
                <a:lnTo>
                  <a:pt x="25120" y="19154"/>
                </a:lnTo>
                <a:lnTo>
                  <a:pt x="30505" y="23753"/>
                </a:lnTo>
                <a:lnTo>
                  <a:pt x="36073" y="28972"/>
                </a:lnTo>
                <a:lnTo>
                  <a:pt x="38891" y="30745"/>
                </a:lnTo>
                <a:lnTo>
                  <a:pt x="44563" y="32715"/>
                </a:lnTo>
                <a:lnTo>
                  <a:pt x="48361" y="35145"/>
                </a:lnTo>
                <a:lnTo>
                  <a:pt x="52798" y="38670"/>
                </a:lnTo>
                <a:lnTo>
                  <a:pt x="57662" y="42925"/>
                </a:lnTo>
                <a:lnTo>
                  <a:pt x="62809" y="46714"/>
                </a:lnTo>
                <a:lnTo>
                  <a:pt x="68145" y="50193"/>
                </a:lnTo>
                <a:lnTo>
                  <a:pt x="73608" y="53465"/>
                </a:lnTo>
                <a:lnTo>
                  <a:pt x="78202" y="56598"/>
                </a:lnTo>
                <a:lnTo>
                  <a:pt x="82217" y="59640"/>
                </a:lnTo>
                <a:lnTo>
                  <a:pt x="85847" y="62620"/>
                </a:lnTo>
                <a:lnTo>
                  <a:pt x="89219" y="65559"/>
                </a:lnTo>
                <a:lnTo>
                  <a:pt x="92419" y="68471"/>
                </a:lnTo>
                <a:lnTo>
                  <a:pt x="95506" y="71365"/>
                </a:lnTo>
                <a:lnTo>
                  <a:pt x="120449" y="95957"/>
                </a:lnTo>
                <a:lnTo>
                  <a:pt x="124669" y="99214"/>
                </a:lnTo>
                <a:lnTo>
                  <a:pt x="129388" y="102337"/>
                </a:lnTo>
                <a:lnTo>
                  <a:pt x="134439" y="105373"/>
                </a:lnTo>
                <a:lnTo>
                  <a:pt x="138759" y="109301"/>
                </a:lnTo>
                <a:lnTo>
                  <a:pt x="142591" y="113825"/>
                </a:lnTo>
                <a:lnTo>
                  <a:pt x="146098" y="118746"/>
                </a:lnTo>
                <a:lnTo>
                  <a:pt x="149389" y="122979"/>
                </a:lnTo>
                <a:lnTo>
                  <a:pt x="152535" y="126754"/>
                </a:lnTo>
                <a:lnTo>
                  <a:pt x="155585" y="130222"/>
                </a:lnTo>
                <a:lnTo>
                  <a:pt x="159524" y="133487"/>
                </a:lnTo>
                <a:lnTo>
                  <a:pt x="164054" y="136616"/>
                </a:lnTo>
                <a:lnTo>
                  <a:pt x="168980" y="139655"/>
                </a:lnTo>
                <a:lnTo>
                  <a:pt x="173216" y="142633"/>
                </a:lnTo>
                <a:lnTo>
                  <a:pt x="176992" y="145572"/>
                </a:lnTo>
                <a:lnTo>
                  <a:pt x="185346" y="152580"/>
                </a:lnTo>
                <a:lnTo>
                  <a:pt x="189029" y="156078"/>
                </a:lnTo>
                <a:lnTo>
                  <a:pt x="191344" y="158345"/>
                </a:lnTo>
                <a:lnTo>
                  <a:pt x="193841" y="159856"/>
                </a:lnTo>
                <a:lnTo>
                  <a:pt x="199154" y="161535"/>
                </a:lnTo>
                <a:lnTo>
                  <a:pt x="200952" y="162935"/>
                </a:lnTo>
                <a:lnTo>
                  <a:pt x="202151" y="164821"/>
                </a:lnTo>
                <a:lnTo>
                  <a:pt x="204548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000"/>
          <p:cNvSpPr/>
          <p:nvPr/>
        </p:nvSpPr>
        <p:spPr>
          <a:xfrm>
            <a:off x="1743075" y="5709285"/>
            <a:ext cx="188595" cy="274320"/>
          </a:xfrm>
          <a:custGeom>
            <a:avLst/>
            <a:gdLst/>
            <a:ahLst/>
            <a:cxnLst/>
            <a:rect l="0" t="0" r="0" b="0"/>
            <a:pathLst>
              <a:path w="188595" h="274320">
                <a:moveTo>
                  <a:pt x="188594" y="0"/>
                </a:moveTo>
                <a:lnTo>
                  <a:pt x="180031" y="0"/>
                </a:lnTo>
                <a:lnTo>
                  <a:pt x="175474" y="4551"/>
                </a:lnTo>
                <a:lnTo>
                  <a:pt x="174132" y="7796"/>
                </a:lnTo>
                <a:lnTo>
                  <a:pt x="173238" y="11865"/>
                </a:lnTo>
                <a:lnTo>
                  <a:pt x="172642" y="16482"/>
                </a:lnTo>
                <a:lnTo>
                  <a:pt x="171292" y="20513"/>
                </a:lnTo>
                <a:lnTo>
                  <a:pt x="167252" y="27532"/>
                </a:lnTo>
                <a:lnTo>
                  <a:pt x="164841" y="31689"/>
                </a:lnTo>
                <a:lnTo>
                  <a:pt x="159623" y="41389"/>
                </a:lnTo>
                <a:lnTo>
                  <a:pt x="157850" y="46642"/>
                </a:lnTo>
                <a:lnTo>
                  <a:pt x="156668" y="52050"/>
                </a:lnTo>
                <a:lnTo>
                  <a:pt x="155880" y="57560"/>
                </a:lnTo>
                <a:lnTo>
                  <a:pt x="153450" y="63138"/>
                </a:lnTo>
                <a:lnTo>
                  <a:pt x="149925" y="68762"/>
                </a:lnTo>
                <a:lnTo>
                  <a:pt x="145670" y="74416"/>
                </a:lnTo>
                <a:lnTo>
                  <a:pt x="141881" y="80091"/>
                </a:lnTo>
                <a:lnTo>
                  <a:pt x="138402" y="85779"/>
                </a:lnTo>
                <a:lnTo>
                  <a:pt x="135130" y="91476"/>
                </a:lnTo>
                <a:lnTo>
                  <a:pt x="128955" y="102886"/>
                </a:lnTo>
                <a:lnTo>
                  <a:pt x="117230" y="125733"/>
                </a:lnTo>
                <a:lnTo>
                  <a:pt x="113395" y="131446"/>
                </a:lnTo>
                <a:lnTo>
                  <a:pt x="108934" y="137161"/>
                </a:lnTo>
                <a:lnTo>
                  <a:pt x="104055" y="142876"/>
                </a:lnTo>
                <a:lnTo>
                  <a:pt x="99850" y="148591"/>
                </a:lnTo>
                <a:lnTo>
                  <a:pt x="96094" y="154305"/>
                </a:lnTo>
                <a:lnTo>
                  <a:pt x="92637" y="160020"/>
                </a:lnTo>
                <a:lnTo>
                  <a:pt x="89380" y="165735"/>
                </a:lnTo>
                <a:lnTo>
                  <a:pt x="83222" y="177165"/>
                </a:lnTo>
                <a:lnTo>
                  <a:pt x="79294" y="182879"/>
                </a:lnTo>
                <a:lnTo>
                  <a:pt x="74770" y="188594"/>
                </a:lnTo>
                <a:lnTo>
                  <a:pt x="69849" y="194310"/>
                </a:lnTo>
                <a:lnTo>
                  <a:pt x="65616" y="200024"/>
                </a:lnTo>
                <a:lnTo>
                  <a:pt x="61841" y="205740"/>
                </a:lnTo>
                <a:lnTo>
                  <a:pt x="58372" y="211455"/>
                </a:lnTo>
                <a:lnTo>
                  <a:pt x="55107" y="216217"/>
                </a:lnTo>
                <a:lnTo>
                  <a:pt x="51978" y="220345"/>
                </a:lnTo>
                <a:lnTo>
                  <a:pt x="48939" y="224049"/>
                </a:lnTo>
                <a:lnTo>
                  <a:pt x="45961" y="228423"/>
                </a:lnTo>
                <a:lnTo>
                  <a:pt x="43023" y="233244"/>
                </a:lnTo>
                <a:lnTo>
                  <a:pt x="40112" y="238363"/>
                </a:lnTo>
                <a:lnTo>
                  <a:pt x="34337" y="246592"/>
                </a:lnTo>
                <a:lnTo>
                  <a:pt x="31464" y="250119"/>
                </a:lnTo>
                <a:lnTo>
                  <a:pt x="28596" y="252471"/>
                </a:lnTo>
                <a:lnTo>
                  <a:pt x="25731" y="254039"/>
                </a:lnTo>
                <a:lnTo>
                  <a:pt x="22869" y="255084"/>
                </a:lnTo>
                <a:lnTo>
                  <a:pt x="17149" y="258785"/>
                </a:lnTo>
                <a:lnTo>
                  <a:pt x="10266" y="264372"/>
                </a:lnTo>
                <a:lnTo>
                  <a:pt x="4523" y="269891"/>
                </a:lnTo>
                <a:lnTo>
                  <a:pt x="0" y="2743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001"/>
          <p:cNvSpPr/>
          <p:nvPr/>
        </p:nvSpPr>
        <p:spPr>
          <a:xfrm>
            <a:off x="2068832" y="5769293"/>
            <a:ext cx="171448" cy="17145"/>
          </a:xfrm>
          <a:custGeom>
            <a:avLst/>
            <a:gdLst/>
            <a:ahLst/>
            <a:cxnLst/>
            <a:rect l="0" t="0" r="0" b="0"/>
            <a:pathLst>
              <a:path w="171448" h="17145">
                <a:moveTo>
                  <a:pt x="8570" y="17144"/>
                </a:moveTo>
                <a:lnTo>
                  <a:pt x="0" y="17144"/>
                </a:lnTo>
                <a:lnTo>
                  <a:pt x="28960" y="17144"/>
                </a:lnTo>
                <a:lnTo>
                  <a:pt x="31689" y="16192"/>
                </a:lnTo>
                <a:lnTo>
                  <a:pt x="34460" y="14604"/>
                </a:lnTo>
                <a:lnTo>
                  <a:pt x="37260" y="12594"/>
                </a:lnTo>
                <a:lnTo>
                  <a:pt x="40079" y="11252"/>
                </a:lnTo>
                <a:lnTo>
                  <a:pt x="42911" y="10359"/>
                </a:lnTo>
                <a:lnTo>
                  <a:pt x="45752" y="9763"/>
                </a:lnTo>
                <a:lnTo>
                  <a:pt x="48598" y="9366"/>
                </a:lnTo>
                <a:lnTo>
                  <a:pt x="51448" y="9101"/>
                </a:lnTo>
                <a:lnTo>
                  <a:pt x="54300" y="8925"/>
                </a:lnTo>
                <a:lnTo>
                  <a:pt x="60009" y="8729"/>
                </a:lnTo>
                <a:lnTo>
                  <a:pt x="62865" y="8676"/>
                </a:lnTo>
                <a:lnTo>
                  <a:pt x="66675" y="7689"/>
                </a:lnTo>
                <a:lnTo>
                  <a:pt x="71119" y="6078"/>
                </a:lnTo>
                <a:lnTo>
                  <a:pt x="75987" y="4052"/>
                </a:lnTo>
                <a:lnTo>
                  <a:pt x="80184" y="2701"/>
                </a:lnTo>
                <a:lnTo>
                  <a:pt x="83935" y="1801"/>
                </a:lnTo>
                <a:lnTo>
                  <a:pt x="87389" y="1200"/>
                </a:lnTo>
                <a:lnTo>
                  <a:pt x="90643" y="800"/>
                </a:lnTo>
                <a:lnTo>
                  <a:pt x="93765" y="533"/>
                </a:lnTo>
                <a:lnTo>
                  <a:pt x="96799" y="355"/>
                </a:lnTo>
                <a:lnTo>
                  <a:pt x="105251" y="158"/>
                </a:lnTo>
                <a:lnTo>
                  <a:pt x="157151" y="0"/>
                </a:lnTo>
                <a:lnTo>
                  <a:pt x="159058" y="952"/>
                </a:lnTo>
                <a:lnTo>
                  <a:pt x="160331" y="2539"/>
                </a:lnTo>
                <a:lnTo>
                  <a:pt x="162372" y="7380"/>
                </a:lnTo>
                <a:lnTo>
                  <a:pt x="163492" y="7778"/>
                </a:lnTo>
                <a:lnTo>
                  <a:pt x="167277" y="8219"/>
                </a:lnTo>
                <a:lnTo>
                  <a:pt x="171445" y="8571"/>
                </a:lnTo>
                <a:lnTo>
                  <a:pt x="171447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002"/>
          <p:cNvSpPr/>
          <p:nvPr/>
        </p:nvSpPr>
        <p:spPr>
          <a:xfrm>
            <a:off x="2403264" y="5606415"/>
            <a:ext cx="25612" cy="291465"/>
          </a:xfrm>
          <a:custGeom>
            <a:avLst/>
            <a:gdLst/>
            <a:ahLst/>
            <a:cxnLst/>
            <a:rect l="0" t="0" r="0" b="0"/>
            <a:pathLst>
              <a:path w="25612" h="291465">
                <a:moveTo>
                  <a:pt x="17038" y="0"/>
                </a:moveTo>
                <a:lnTo>
                  <a:pt x="255" y="0"/>
                </a:lnTo>
                <a:lnTo>
                  <a:pt x="0" y="4551"/>
                </a:lnTo>
                <a:lnTo>
                  <a:pt x="917" y="6843"/>
                </a:lnTo>
                <a:lnTo>
                  <a:pt x="2481" y="9325"/>
                </a:lnTo>
                <a:lnTo>
                  <a:pt x="4476" y="11931"/>
                </a:lnTo>
                <a:lnTo>
                  <a:pt x="5806" y="14622"/>
                </a:lnTo>
                <a:lnTo>
                  <a:pt x="6692" y="17368"/>
                </a:lnTo>
                <a:lnTo>
                  <a:pt x="7284" y="20150"/>
                </a:lnTo>
                <a:lnTo>
                  <a:pt x="7940" y="25783"/>
                </a:lnTo>
                <a:lnTo>
                  <a:pt x="8232" y="32414"/>
                </a:lnTo>
                <a:lnTo>
                  <a:pt x="8419" y="52193"/>
                </a:lnTo>
                <a:lnTo>
                  <a:pt x="8435" y="57655"/>
                </a:lnTo>
                <a:lnTo>
                  <a:pt x="9398" y="63202"/>
                </a:lnTo>
                <a:lnTo>
                  <a:pt x="10992" y="68805"/>
                </a:lnTo>
                <a:lnTo>
                  <a:pt x="13007" y="74444"/>
                </a:lnTo>
                <a:lnTo>
                  <a:pt x="14351" y="80109"/>
                </a:lnTo>
                <a:lnTo>
                  <a:pt x="15246" y="85791"/>
                </a:lnTo>
                <a:lnTo>
                  <a:pt x="15844" y="91484"/>
                </a:lnTo>
                <a:lnTo>
                  <a:pt x="16242" y="98137"/>
                </a:lnTo>
                <a:lnTo>
                  <a:pt x="16684" y="113149"/>
                </a:lnTo>
                <a:lnTo>
                  <a:pt x="17007" y="151095"/>
                </a:lnTo>
                <a:lnTo>
                  <a:pt x="17037" y="202873"/>
                </a:lnTo>
                <a:lnTo>
                  <a:pt x="17990" y="207639"/>
                </a:lnTo>
                <a:lnTo>
                  <a:pt x="19578" y="211768"/>
                </a:lnTo>
                <a:lnTo>
                  <a:pt x="21588" y="215474"/>
                </a:lnTo>
                <a:lnTo>
                  <a:pt x="22929" y="219849"/>
                </a:lnTo>
                <a:lnTo>
                  <a:pt x="23823" y="224671"/>
                </a:lnTo>
                <a:lnTo>
                  <a:pt x="24419" y="229791"/>
                </a:lnTo>
                <a:lnTo>
                  <a:pt x="23863" y="234156"/>
                </a:lnTo>
                <a:lnTo>
                  <a:pt x="22541" y="238019"/>
                </a:lnTo>
                <a:lnTo>
                  <a:pt x="20707" y="241547"/>
                </a:lnTo>
                <a:lnTo>
                  <a:pt x="19484" y="244851"/>
                </a:lnTo>
                <a:lnTo>
                  <a:pt x="18668" y="248007"/>
                </a:lnTo>
                <a:lnTo>
                  <a:pt x="18125" y="251062"/>
                </a:lnTo>
                <a:lnTo>
                  <a:pt x="17360" y="259915"/>
                </a:lnTo>
                <a:lnTo>
                  <a:pt x="17133" y="268570"/>
                </a:lnTo>
                <a:lnTo>
                  <a:pt x="18054" y="271439"/>
                </a:lnTo>
                <a:lnTo>
                  <a:pt x="19620" y="274305"/>
                </a:lnTo>
                <a:lnTo>
                  <a:pt x="24427" y="281196"/>
                </a:lnTo>
                <a:lnTo>
                  <a:pt x="25085" y="284678"/>
                </a:lnTo>
                <a:lnTo>
                  <a:pt x="25611" y="2914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003"/>
          <p:cNvSpPr/>
          <p:nvPr/>
        </p:nvSpPr>
        <p:spPr>
          <a:xfrm>
            <a:off x="2531744" y="5546407"/>
            <a:ext cx="137037" cy="445771"/>
          </a:xfrm>
          <a:custGeom>
            <a:avLst/>
            <a:gdLst/>
            <a:ahLst/>
            <a:cxnLst/>
            <a:rect l="0" t="0" r="0" b="0"/>
            <a:pathLst>
              <a:path w="137037" h="445771">
                <a:moveTo>
                  <a:pt x="0" y="0"/>
                </a:moveTo>
                <a:lnTo>
                  <a:pt x="4551" y="4551"/>
                </a:lnTo>
                <a:lnTo>
                  <a:pt x="6845" y="5892"/>
                </a:lnTo>
                <a:lnTo>
                  <a:pt x="9326" y="6785"/>
                </a:lnTo>
                <a:lnTo>
                  <a:pt x="11932" y="7381"/>
                </a:lnTo>
                <a:lnTo>
                  <a:pt x="14622" y="8731"/>
                </a:lnTo>
                <a:lnTo>
                  <a:pt x="17369" y="10584"/>
                </a:lnTo>
                <a:lnTo>
                  <a:pt x="20152" y="12771"/>
                </a:lnTo>
                <a:lnTo>
                  <a:pt x="22959" y="14229"/>
                </a:lnTo>
                <a:lnTo>
                  <a:pt x="25784" y="15201"/>
                </a:lnTo>
                <a:lnTo>
                  <a:pt x="28620" y="15849"/>
                </a:lnTo>
                <a:lnTo>
                  <a:pt x="31462" y="17234"/>
                </a:lnTo>
                <a:lnTo>
                  <a:pt x="34310" y="19109"/>
                </a:lnTo>
                <a:lnTo>
                  <a:pt x="37161" y="21312"/>
                </a:lnTo>
                <a:lnTo>
                  <a:pt x="40967" y="23733"/>
                </a:lnTo>
                <a:lnTo>
                  <a:pt x="45409" y="26299"/>
                </a:lnTo>
                <a:lnTo>
                  <a:pt x="50275" y="28963"/>
                </a:lnTo>
                <a:lnTo>
                  <a:pt x="54472" y="31691"/>
                </a:lnTo>
                <a:lnTo>
                  <a:pt x="58222" y="34463"/>
                </a:lnTo>
                <a:lnTo>
                  <a:pt x="61675" y="37263"/>
                </a:lnTo>
                <a:lnTo>
                  <a:pt x="64929" y="41034"/>
                </a:lnTo>
                <a:lnTo>
                  <a:pt x="68051" y="45454"/>
                </a:lnTo>
                <a:lnTo>
                  <a:pt x="71085" y="50305"/>
                </a:lnTo>
                <a:lnTo>
                  <a:pt x="75013" y="54492"/>
                </a:lnTo>
                <a:lnTo>
                  <a:pt x="79536" y="58235"/>
                </a:lnTo>
                <a:lnTo>
                  <a:pt x="84457" y="61684"/>
                </a:lnTo>
                <a:lnTo>
                  <a:pt x="88690" y="65888"/>
                </a:lnTo>
                <a:lnTo>
                  <a:pt x="92464" y="70595"/>
                </a:lnTo>
                <a:lnTo>
                  <a:pt x="95933" y="75638"/>
                </a:lnTo>
                <a:lnTo>
                  <a:pt x="99198" y="79953"/>
                </a:lnTo>
                <a:lnTo>
                  <a:pt x="102327" y="83783"/>
                </a:lnTo>
                <a:lnTo>
                  <a:pt x="105366" y="87287"/>
                </a:lnTo>
                <a:lnTo>
                  <a:pt x="107392" y="91529"/>
                </a:lnTo>
                <a:lnTo>
                  <a:pt x="109642" y="101322"/>
                </a:lnTo>
                <a:lnTo>
                  <a:pt x="112147" y="106601"/>
                </a:lnTo>
                <a:lnTo>
                  <a:pt x="115723" y="112024"/>
                </a:lnTo>
                <a:lnTo>
                  <a:pt x="120011" y="117546"/>
                </a:lnTo>
                <a:lnTo>
                  <a:pt x="122870" y="124084"/>
                </a:lnTo>
                <a:lnTo>
                  <a:pt x="124776" y="131300"/>
                </a:lnTo>
                <a:lnTo>
                  <a:pt x="126047" y="138968"/>
                </a:lnTo>
                <a:lnTo>
                  <a:pt x="129998" y="152569"/>
                </a:lnTo>
                <a:lnTo>
                  <a:pt x="133977" y="165916"/>
                </a:lnTo>
                <a:lnTo>
                  <a:pt x="135038" y="173476"/>
                </a:lnTo>
                <a:lnTo>
                  <a:pt x="135746" y="181373"/>
                </a:lnTo>
                <a:lnTo>
                  <a:pt x="136532" y="195228"/>
                </a:lnTo>
                <a:lnTo>
                  <a:pt x="136881" y="208688"/>
                </a:lnTo>
                <a:lnTo>
                  <a:pt x="137036" y="224195"/>
                </a:lnTo>
                <a:lnTo>
                  <a:pt x="136125" y="232331"/>
                </a:lnTo>
                <a:lnTo>
                  <a:pt x="134565" y="240613"/>
                </a:lnTo>
                <a:lnTo>
                  <a:pt x="132573" y="248991"/>
                </a:lnTo>
                <a:lnTo>
                  <a:pt x="131245" y="256481"/>
                </a:lnTo>
                <a:lnTo>
                  <a:pt x="129769" y="269884"/>
                </a:lnTo>
                <a:lnTo>
                  <a:pt x="128423" y="277078"/>
                </a:lnTo>
                <a:lnTo>
                  <a:pt x="126573" y="284731"/>
                </a:lnTo>
                <a:lnTo>
                  <a:pt x="124387" y="292691"/>
                </a:lnTo>
                <a:lnTo>
                  <a:pt x="121958" y="306615"/>
                </a:lnTo>
                <a:lnTo>
                  <a:pt x="119926" y="320106"/>
                </a:lnTo>
                <a:lnTo>
                  <a:pt x="118051" y="327704"/>
                </a:lnTo>
                <a:lnTo>
                  <a:pt x="115849" y="335627"/>
                </a:lnTo>
                <a:lnTo>
                  <a:pt x="113428" y="342814"/>
                </a:lnTo>
                <a:lnTo>
                  <a:pt x="110861" y="349510"/>
                </a:lnTo>
                <a:lnTo>
                  <a:pt x="108197" y="355879"/>
                </a:lnTo>
                <a:lnTo>
                  <a:pt x="105469" y="361078"/>
                </a:lnTo>
                <a:lnTo>
                  <a:pt x="102698" y="365496"/>
                </a:lnTo>
                <a:lnTo>
                  <a:pt x="99898" y="369394"/>
                </a:lnTo>
                <a:lnTo>
                  <a:pt x="97079" y="373898"/>
                </a:lnTo>
                <a:lnTo>
                  <a:pt x="94247" y="378805"/>
                </a:lnTo>
                <a:lnTo>
                  <a:pt x="91406" y="383982"/>
                </a:lnTo>
                <a:lnTo>
                  <a:pt x="88560" y="388386"/>
                </a:lnTo>
                <a:lnTo>
                  <a:pt x="85710" y="392273"/>
                </a:lnTo>
                <a:lnTo>
                  <a:pt x="82858" y="395819"/>
                </a:lnTo>
                <a:lnTo>
                  <a:pt x="80004" y="399134"/>
                </a:lnTo>
                <a:lnTo>
                  <a:pt x="77149" y="402297"/>
                </a:lnTo>
                <a:lnTo>
                  <a:pt x="74293" y="405358"/>
                </a:lnTo>
                <a:lnTo>
                  <a:pt x="71436" y="409303"/>
                </a:lnTo>
                <a:lnTo>
                  <a:pt x="68579" y="413839"/>
                </a:lnTo>
                <a:lnTo>
                  <a:pt x="61701" y="425704"/>
                </a:lnTo>
                <a:lnTo>
                  <a:pt x="58220" y="429867"/>
                </a:lnTo>
                <a:lnTo>
                  <a:pt x="52776" y="435750"/>
                </a:lnTo>
                <a:lnTo>
                  <a:pt x="42863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004"/>
          <p:cNvSpPr/>
          <p:nvPr/>
        </p:nvSpPr>
        <p:spPr>
          <a:xfrm>
            <a:off x="3193019" y="5623560"/>
            <a:ext cx="38038" cy="291466"/>
          </a:xfrm>
          <a:custGeom>
            <a:avLst/>
            <a:gdLst/>
            <a:ahLst/>
            <a:cxnLst/>
            <a:rect l="0" t="0" r="0" b="0"/>
            <a:pathLst>
              <a:path w="38038" h="291466">
                <a:moveTo>
                  <a:pt x="7381" y="0"/>
                </a:moveTo>
                <a:lnTo>
                  <a:pt x="2830" y="0"/>
                </a:lnTo>
                <a:lnTo>
                  <a:pt x="1489" y="952"/>
                </a:lnTo>
                <a:lnTo>
                  <a:pt x="595" y="2540"/>
                </a:lnTo>
                <a:lnTo>
                  <a:pt x="0" y="4551"/>
                </a:lnTo>
                <a:lnTo>
                  <a:pt x="555" y="6844"/>
                </a:lnTo>
                <a:lnTo>
                  <a:pt x="1878" y="9324"/>
                </a:lnTo>
                <a:lnTo>
                  <a:pt x="3712" y="11931"/>
                </a:lnTo>
                <a:lnTo>
                  <a:pt x="4935" y="14622"/>
                </a:lnTo>
                <a:lnTo>
                  <a:pt x="5750" y="17368"/>
                </a:lnTo>
                <a:lnTo>
                  <a:pt x="6293" y="20150"/>
                </a:lnTo>
                <a:lnTo>
                  <a:pt x="7608" y="23911"/>
                </a:lnTo>
                <a:lnTo>
                  <a:pt x="9437" y="28323"/>
                </a:lnTo>
                <a:lnTo>
                  <a:pt x="11609" y="33169"/>
                </a:lnTo>
                <a:lnTo>
                  <a:pt x="13057" y="38306"/>
                </a:lnTo>
                <a:lnTo>
                  <a:pt x="14023" y="43634"/>
                </a:lnTo>
                <a:lnTo>
                  <a:pt x="14666" y="49092"/>
                </a:lnTo>
                <a:lnTo>
                  <a:pt x="15095" y="54635"/>
                </a:lnTo>
                <a:lnTo>
                  <a:pt x="15381" y="60236"/>
                </a:lnTo>
                <a:lnTo>
                  <a:pt x="15571" y="65874"/>
                </a:lnTo>
                <a:lnTo>
                  <a:pt x="16651" y="71539"/>
                </a:lnTo>
                <a:lnTo>
                  <a:pt x="18323" y="77220"/>
                </a:lnTo>
                <a:lnTo>
                  <a:pt x="22722" y="89565"/>
                </a:lnTo>
                <a:lnTo>
                  <a:pt x="27851" y="104576"/>
                </a:lnTo>
                <a:lnTo>
                  <a:pt x="29600" y="112580"/>
                </a:lnTo>
                <a:lnTo>
                  <a:pt x="30766" y="120773"/>
                </a:lnTo>
                <a:lnTo>
                  <a:pt x="31543" y="129093"/>
                </a:lnTo>
                <a:lnTo>
                  <a:pt x="32061" y="137496"/>
                </a:lnTo>
                <a:lnTo>
                  <a:pt x="32637" y="154454"/>
                </a:lnTo>
                <a:lnTo>
                  <a:pt x="33037" y="194647"/>
                </a:lnTo>
                <a:lnTo>
                  <a:pt x="33098" y="276672"/>
                </a:lnTo>
                <a:lnTo>
                  <a:pt x="34050" y="279698"/>
                </a:lnTo>
                <a:lnTo>
                  <a:pt x="35638" y="282668"/>
                </a:lnTo>
                <a:lnTo>
                  <a:pt x="37649" y="285600"/>
                </a:lnTo>
                <a:lnTo>
                  <a:pt x="38037" y="287555"/>
                </a:lnTo>
                <a:lnTo>
                  <a:pt x="37343" y="288858"/>
                </a:lnTo>
                <a:lnTo>
                  <a:pt x="33147" y="291434"/>
                </a:lnTo>
                <a:lnTo>
                  <a:pt x="33098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005"/>
          <p:cNvSpPr/>
          <p:nvPr/>
        </p:nvSpPr>
        <p:spPr>
          <a:xfrm>
            <a:off x="3080492" y="5786437"/>
            <a:ext cx="274213" cy="42864"/>
          </a:xfrm>
          <a:custGeom>
            <a:avLst/>
            <a:gdLst/>
            <a:ahLst/>
            <a:cxnLst/>
            <a:rect l="0" t="0" r="0" b="0"/>
            <a:pathLst>
              <a:path w="274213" h="42864">
                <a:moveTo>
                  <a:pt x="17037" y="42863"/>
                </a:moveTo>
                <a:lnTo>
                  <a:pt x="0" y="42863"/>
                </a:lnTo>
                <a:lnTo>
                  <a:pt x="2480" y="40323"/>
                </a:lnTo>
                <a:lnTo>
                  <a:pt x="7283" y="35482"/>
                </a:lnTo>
                <a:lnTo>
                  <a:pt x="10480" y="34820"/>
                </a:lnTo>
                <a:lnTo>
                  <a:pt x="12666" y="34643"/>
                </a:lnTo>
                <a:lnTo>
                  <a:pt x="15075" y="33573"/>
                </a:lnTo>
                <a:lnTo>
                  <a:pt x="17634" y="31907"/>
                </a:lnTo>
                <a:lnTo>
                  <a:pt x="20293" y="29844"/>
                </a:lnTo>
                <a:lnTo>
                  <a:pt x="23018" y="28469"/>
                </a:lnTo>
                <a:lnTo>
                  <a:pt x="25787" y="27551"/>
                </a:lnTo>
                <a:lnTo>
                  <a:pt x="32356" y="26533"/>
                </a:lnTo>
                <a:lnTo>
                  <a:pt x="36775" y="26261"/>
                </a:lnTo>
                <a:lnTo>
                  <a:pt x="41626" y="26080"/>
                </a:lnTo>
                <a:lnTo>
                  <a:pt x="46765" y="25007"/>
                </a:lnTo>
                <a:lnTo>
                  <a:pt x="52096" y="23338"/>
                </a:lnTo>
                <a:lnTo>
                  <a:pt x="57555" y="21274"/>
                </a:lnTo>
                <a:lnTo>
                  <a:pt x="63099" y="19898"/>
                </a:lnTo>
                <a:lnTo>
                  <a:pt x="68700" y="18981"/>
                </a:lnTo>
                <a:lnTo>
                  <a:pt x="74339" y="18368"/>
                </a:lnTo>
                <a:lnTo>
                  <a:pt x="80004" y="17009"/>
                </a:lnTo>
                <a:lnTo>
                  <a:pt x="85685" y="15149"/>
                </a:lnTo>
                <a:lnTo>
                  <a:pt x="91377" y="12957"/>
                </a:lnTo>
                <a:lnTo>
                  <a:pt x="97077" y="11495"/>
                </a:lnTo>
                <a:lnTo>
                  <a:pt x="102783" y="10521"/>
                </a:lnTo>
                <a:lnTo>
                  <a:pt x="108491" y="9872"/>
                </a:lnTo>
                <a:lnTo>
                  <a:pt x="114201" y="9439"/>
                </a:lnTo>
                <a:lnTo>
                  <a:pt x="119914" y="9150"/>
                </a:lnTo>
                <a:lnTo>
                  <a:pt x="125627" y="8958"/>
                </a:lnTo>
                <a:lnTo>
                  <a:pt x="131340" y="7877"/>
                </a:lnTo>
                <a:lnTo>
                  <a:pt x="137054" y="6204"/>
                </a:lnTo>
                <a:lnTo>
                  <a:pt x="142769" y="4136"/>
                </a:lnTo>
                <a:lnTo>
                  <a:pt x="148483" y="2758"/>
                </a:lnTo>
                <a:lnTo>
                  <a:pt x="154198" y="1838"/>
                </a:lnTo>
                <a:lnTo>
                  <a:pt x="159913" y="1226"/>
                </a:lnTo>
                <a:lnTo>
                  <a:pt x="165628" y="817"/>
                </a:lnTo>
                <a:lnTo>
                  <a:pt x="171343" y="545"/>
                </a:lnTo>
                <a:lnTo>
                  <a:pt x="182773" y="242"/>
                </a:lnTo>
                <a:lnTo>
                  <a:pt x="27421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006"/>
          <p:cNvSpPr/>
          <p:nvPr/>
        </p:nvSpPr>
        <p:spPr>
          <a:xfrm>
            <a:off x="3414716" y="5614991"/>
            <a:ext cx="137157" cy="317180"/>
          </a:xfrm>
          <a:custGeom>
            <a:avLst/>
            <a:gdLst/>
            <a:ahLst/>
            <a:cxnLst/>
            <a:rect l="0" t="0" r="0" b="0"/>
            <a:pathLst>
              <a:path w="137157" h="317180">
                <a:moveTo>
                  <a:pt x="111438" y="51431"/>
                </a:moveTo>
                <a:lnTo>
                  <a:pt x="111438" y="44050"/>
                </a:lnTo>
                <a:lnTo>
                  <a:pt x="108899" y="40849"/>
                </a:lnTo>
                <a:lnTo>
                  <a:pt x="106888" y="38661"/>
                </a:lnTo>
                <a:lnTo>
                  <a:pt x="105547" y="36250"/>
                </a:lnTo>
                <a:lnTo>
                  <a:pt x="102708" y="28306"/>
                </a:lnTo>
                <a:lnTo>
                  <a:pt x="98668" y="22738"/>
                </a:lnTo>
                <a:lnTo>
                  <a:pt x="95590" y="18800"/>
                </a:lnTo>
                <a:lnTo>
                  <a:pt x="92330" y="15338"/>
                </a:lnTo>
                <a:lnTo>
                  <a:pt x="78727" y="1584"/>
                </a:lnTo>
                <a:lnTo>
                  <a:pt x="77248" y="1054"/>
                </a:lnTo>
                <a:lnTo>
                  <a:pt x="73065" y="467"/>
                </a:lnTo>
                <a:lnTo>
                  <a:pt x="70616" y="310"/>
                </a:lnTo>
                <a:lnTo>
                  <a:pt x="68031" y="205"/>
                </a:lnTo>
                <a:lnTo>
                  <a:pt x="61666" y="89"/>
                </a:lnTo>
                <a:lnTo>
                  <a:pt x="39153" y="0"/>
                </a:lnTo>
                <a:lnTo>
                  <a:pt x="36578" y="951"/>
                </a:lnTo>
                <a:lnTo>
                  <a:pt x="33909" y="2538"/>
                </a:lnTo>
                <a:lnTo>
                  <a:pt x="31177" y="4548"/>
                </a:lnTo>
                <a:lnTo>
                  <a:pt x="29356" y="6841"/>
                </a:lnTo>
                <a:lnTo>
                  <a:pt x="28142" y="9322"/>
                </a:lnTo>
                <a:lnTo>
                  <a:pt x="27332" y="11928"/>
                </a:lnTo>
                <a:lnTo>
                  <a:pt x="23893" y="17365"/>
                </a:lnTo>
                <a:lnTo>
                  <a:pt x="21642" y="20147"/>
                </a:lnTo>
                <a:lnTo>
                  <a:pt x="19189" y="22955"/>
                </a:lnTo>
                <a:lnTo>
                  <a:pt x="16602" y="25780"/>
                </a:lnTo>
                <a:lnTo>
                  <a:pt x="11186" y="31458"/>
                </a:lnTo>
                <a:lnTo>
                  <a:pt x="5605" y="37157"/>
                </a:lnTo>
                <a:lnTo>
                  <a:pt x="3735" y="40962"/>
                </a:lnTo>
                <a:lnTo>
                  <a:pt x="1658" y="50271"/>
                </a:lnTo>
                <a:lnTo>
                  <a:pt x="1104" y="55420"/>
                </a:lnTo>
                <a:lnTo>
                  <a:pt x="734" y="60758"/>
                </a:lnTo>
                <a:lnTo>
                  <a:pt x="324" y="70816"/>
                </a:lnTo>
                <a:lnTo>
                  <a:pt x="93" y="81834"/>
                </a:lnTo>
                <a:lnTo>
                  <a:pt x="0" y="105684"/>
                </a:lnTo>
                <a:lnTo>
                  <a:pt x="951" y="108554"/>
                </a:lnTo>
                <a:lnTo>
                  <a:pt x="4548" y="114284"/>
                </a:lnTo>
                <a:lnTo>
                  <a:pt x="7377" y="118314"/>
                </a:lnTo>
                <a:lnTo>
                  <a:pt x="8727" y="118880"/>
                </a:lnTo>
                <a:lnTo>
                  <a:pt x="12766" y="119508"/>
                </a:lnTo>
                <a:lnTo>
                  <a:pt x="14225" y="120629"/>
                </a:lnTo>
                <a:lnTo>
                  <a:pt x="15197" y="122327"/>
                </a:lnTo>
                <a:lnTo>
                  <a:pt x="15845" y="124413"/>
                </a:lnTo>
                <a:lnTo>
                  <a:pt x="17229" y="124851"/>
                </a:lnTo>
                <a:lnTo>
                  <a:pt x="19105" y="124190"/>
                </a:lnTo>
                <a:lnTo>
                  <a:pt x="24408" y="120837"/>
                </a:lnTo>
                <a:lnTo>
                  <a:pt x="27673" y="117838"/>
                </a:lnTo>
                <a:lnTo>
                  <a:pt x="40259" y="105437"/>
                </a:lnTo>
                <a:lnTo>
                  <a:pt x="54323" y="91399"/>
                </a:lnTo>
                <a:lnTo>
                  <a:pt x="57168" y="87601"/>
                </a:lnTo>
                <a:lnTo>
                  <a:pt x="60019" y="83165"/>
                </a:lnTo>
                <a:lnTo>
                  <a:pt x="62871" y="78302"/>
                </a:lnTo>
                <a:lnTo>
                  <a:pt x="65725" y="74108"/>
                </a:lnTo>
                <a:lnTo>
                  <a:pt x="68581" y="70359"/>
                </a:lnTo>
                <a:lnTo>
                  <a:pt x="71437" y="66907"/>
                </a:lnTo>
                <a:lnTo>
                  <a:pt x="74293" y="63654"/>
                </a:lnTo>
                <a:lnTo>
                  <a:pt x="77150" y="60532"/>
                </a:lnTo>
                <a:lnTo>
                  <a:pt x="82864" y="54523"/>
                </a:lnTo>
                <a:lnTo>
                  <a:pt x="97151" y="40032"/>
                </a:lnTo>
                <a:lnTo>
                  <a:pt x="99056" y="37164"/>
                </a:lnTo>
                <a:lnTo>
                  <a:pt x="101173" y="31438"/>
                </a:lnTo>
                <a:lnTo>
                  <a:pt x="102690" y="29530"/>
                </a:lnTo>
                <a:lnTo>
                  <a:pt x="104653" y="28258"/>
                </a:lnTo>
                <a:lnTo>
                  <a:pt x="111321" y="25758"/>
                </a:lnTo>
                <a:lnTo>
                  <a:pt x="113926" y="28273"/>
                </a:lnTo>
                <a:lnTo>
                  <a:pt x="118809" y="33098"/>
                </a:lnTo>
                <a:lnTo>
                  <a:pt x="119477" y="38838"/>
                </a:lnTo>
                <a:lnTo>
                  <a:pt x="119774" y="46787"/>
                </a:lnTo>
                <a:lnTo>
                  <a:pt x="119906" y="53495"/>
                </a:lnTo>
                <a:lnTo>
                  <a:pt x="122504" y="62191"/>
                </a:lnTo>
                <a:lnTo>
                  <a:pt x="124531" y="67177"/>
                </a:lnTo>
                <a:lnTo>
                  <a:pt x="125881" y="72406"/>
                </a:lnTo>
                <a:lnTo>
                  <a:pt x="126782" y="77797"/>
                </a:lnTo>
                <a:lnTo>
                  <a:pt x="127383" y="83296"/>
                </a:lnTo>
                <a:lnTo>
                  <a:pt x="127783" y="88867"/>
                </a:lnTo>
                <a:lnTo>
                  <a:pt x="128050" y="94486"/>
                </a:lnTo>
                <a:lnTo>
                  <a:pt x="128346" y="106762"/>
                </a:lnTo>
                <a:lnTo>
                  <a:pt x="128584" y="316746"/>
                </a:lnTo>
                <a:lnTo>
                  <a:pt x="131124" y="316987"/>
                </a:lnTo>
                <a:lnTo>
                  <a:pt x="137156" y="3171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007"/>
          <p:cNvSpPr/>
          <p:nvPr/>
        </p:nvSpPr>
        <p:spPr>
          <a:xfrm>
            <a:off x="3672360" y="5486753"/>
            <a:ext cx="162405" cy="428273"/>
          </a:xfrm>
          <a:custGeom>
            <a:avLst/>
            <a:gdLst/>
            <a:ahLst/>
            <a:cxnLst/>
            <a:rect l="0" t="0" r="0" b="0"/>
            <a:pathLst>
              <a:path w="162405" h="428273">
                <a:moveTo>
                  <a:pt x="162404" y="8219"/>
                </a:moveTo>
                <a:lnTo>
                  <a:pt x="155023" y="838"/>
                </a:lnTo>
                <a:lnTo>
                  <a:pt x="151822" y="176"/>
                </a:lnTo>
                <a:lnTo>
                  <a:pt x="149634" y="0"/>
                </a:lnTo>
                <a:lnTo>
                  <a:pt x="148176" y="834"/>
                </a:lnTo>
                <a:lnTo>
                  <a:pt x="147204" y="2344"/>
                </a:lnTo>
                <a:lnTo>
                  <a:pt x="145644" y="7058"/>
                </a:lnTo>
                <a:lnTo>
                  <a:pt x="144563" y="7445"/>
                </a:lnTo>
                <a:lnTo>
                  <a:pt x="140823" y="7875"/>
                </a:lnTo>
                <a:lnTo>
                  <a:pt x="138491" y="8942"/>
                </a:lnTo>
                <a:lnTo>
                  <a:pt x="135985" y="10607"/>
                </a:lnTo>
                <a:lnTo>
                  <a:pt x="133362" y="12668"/>
                </a:lnTo>
                <a:lnTo>
                  <a:pt x="130660" y="15948"/>
                </a:lnTo>
                <a:lnTo>
                  <a:pt x="127907" y="20039"/>
                </a:lnTo>
                <a:lnTo>
                  <a:pt x="125119" y="24671"/>
                </a:lnTo>
                <a:lnTo>
                  <a:pt x="122307" y="28712"/>
                </a:lnTo>
                <a:lnTo>
                  <a:pt x="119480" y="32359"/>
                </a:lnTo>
                <a:lnTo>
                  <a:pt x="116644" y="35742"/>
                </a:lnTo>
                <a:lnTo>
                  <a:pt x="113799" y="39903"/>
                </a:lnTo>
                <a:lnTo>
                  <a:pt x="110951" y="44582"/>
                </a:lnTo>
                <a:lnTo>
                  <a:pt x="108100" y="49605"/>
                </a:lnTo>
                <a:lnTo>
                  <a:pt x="104294" y="54860"/>
                </a:lnTo>
                <a:lnTo>
                  <a:pt x="99851" y="60268"/>
                </a:lnTo>
                <a:lnTo>
                  <a:pt x="94985" y="65779"/>
                </a:lnTo>
                <a:lnTo>
                  <a:pt x="91740" y="71357"/>
                </a:lnTo>
                <a:lnTo>
                  <a:pt x="88136" y="82635"/>
                </a:lnTo>
                <a:lnTo>
                  <a:pt x="85270" y="88310"/>
                </a:lnTo>
                <a:lnTo>
                  <a:pt x="81454" y="93998"/>
                </a:lnTo>
                <a:lnTo>
                  <a:pt x="77005" y="99695"/>
                </a:lnTo>
                <a:lnTo>
                  <a:pt x="73086" y="105398"/>
                </a:lnTo>
                <a:lnTo>
                  <a:pt x="69522" y="111105"/>
                </a:lnTo>
                <a:lnTo>
                  <a:pt x="66192" y="116815"/>
                </a:lnTo>
                <a:lnTo>
                  <a:pt x="57414" y="130779"/>
                </a:lnTo>
                <a:lnTo>
                  <a:pt x="52406" y="138503"/>
                </a:lnTo>
                <a:lnTo>
                  <a:pt x="49067" y="145557"/>
                </a:lnTo>
                <a:lnTo>
                  <a:pt x="45357" y="158476"/>
                </a:lnTo>
                <a:lnTo>
                  <a:pt x="42463" y="164588"/>
                </a:lnTo>
                <a:lnTo>
                  <a:pt x="38628" y="170567"/>
                </a:lnTo>
                <a:lnTo>
                  <a:pt x="34168" y="176459"/>
                </a:lnTo>
                <a:lnTo>
                  <a:pt x="30241" y="182292"/>
                </a:lnTo>
                <a:lnTo>
                  <a:pt x="26670" y="188085"/>
                </a:lnTo>
                <a:lnTo>
                  <a:pt x="23338" y="193852"/>
                </a:lnTo>
                <a:lnTo>
                  <a:pt x="19634" y="205340"/>
                </a:lnTo>
                <a:lnTo>
                  <a:pt x="17036" y="217748"/>
                </a:lnTo>
                <a:lnTo>
                  <a:pt x="15010" y="225058"/>
                </a:lnTo>
                <a:lnTo>
                  <a:pt x="12706" y="232788"/>
                </a:lnTo>
                <a:lnTo>
                  <a:pt x="10218" y="239847"/>
                </a:lnTo>
                <a:lnTo>
                  <a:pt x="7607" y="246457"/>
                </a:lnTo>
                <a:lnTo>
                  <a:pt x="4913" y="252770"/>
                </a:lnTo>
                <a:lnTo>
                  <a:pt x="3118" y="259835"/>
                </a:lnTo>
                <a:lnTo>
                  <a:pt x="1921" y="267403"/>
                </a:lnTo>
                <a:lnTo>
                  <a:pt x="1123" y="275306"/>
                </a:lnTo>
                <a:lnTo>
                  <a:pt x="591" y="282480"/>
                </a:lnTo>
                <a:lnTo>
                  <a:pt x="0" y="295530"/>
                </a:lnTo>
                <a:lnTo>
                  <a:pt x="2277" y="307680"/>
                </a:lnTo>
                <a:lnTo>
                  <a:pt x="5512" y="319430"/>
                </a:lnTo>
                <a:lnTo>
                  <a:pt x="6949" y="331003"/>
                </a:lnTo>
                <a:lnTo>
                  <a:pt x="10129" y="339956"/>
                </a:lnTo>
                <a:lnTo>
                  <a:pt x="12309" y="343677"/>
                </a:lnTo>
                <a:lnTo>
                  <a:pt x="14733" y="352892"/>
                </a:lnTo>
                <a:lnTo>
                  <a:pt x="15380" y="358016"/>
                </a:lnTo>
                <a:lnTo>
                  <a:pt x="17715" y="362385"/>
                </a:lnTo>
                <a:lnTo>
                  <a:pt x="21178" y="366249"/>
                </a:lnTo>
                <a:lnTo>
                  <a:pt x="25391" y="369778"/>
                </a:lnTo>
                <a:lnTo>
                  <a:pt x="29152" y="373083"/>
                </a:lnTo>
                <a:lnTo>
                  <a:pt x="35871" y="379296"/>
                </a:lnTo>
                <a:lnTo>
                  <a:pt x="45009" y="388149"/>
                </a:lnTo>
                <a:lnTo>
                  <a:pt x="62371" y="405402"/>
                </a:lnTo>
                <a:lnTo>
                  <a:pt x="65235" y="407310"/>
                </a:lnTo>
                <a:lnTo>
                  <a:pt x="68098" y="408582"/>
                </a:lnTo>
                <a:lnTo>
                  <a:pt x="70959" y="409430"/>
                </a:lnTo>
                <a:lnTo>
                  <a:pt x="73818" y="410948"/>
                </a:lnTo>
                <a:lnTo>
                  <a:pt x="76677" y="412913"/>
                </a:lnTo>
                <a:lnTo>
                  <a:pt x="79535" y="415175"/>
                </a:lnTo>
                <a:lnTo>
                  <a:pt x="82393" y="416683"/>
                </a:lnTo>
                <a:lnTo>
                  <a:pt x="85252" y="417688"/>
                </a:lnTo>
                <a:lnTo>
                  <a:pt x="88109" y="418359"/>
                </a:lnTo>
                <a:lnTo>
                  <a:pt x="90967" y="419758"/>
                </a:lnTo>
                <a:lnTo>
                  <a:pt x="93824" y="421643"/>
                </a:lnTo>
                <a:lnTo>
                  <a:pt x="96682" y="423853"/>
                </a:lnTo>
                <a:lnTo>
                  <a:pt x="99539" y="425326"/>
                </a:lnTo>
                <a:lnTo>
                  <a:pt x="102397" y="426308"/>
                </a:lnTo>
                <a:lnTo>
                  <a:pt x="105254" y="426963"/>
                </a:lnTo>
                <a:lnTo>
                  <a:pt x="108112" y="427399"/>
                </a:lnTo>
                <a:lnTo>
                  <a:pt x="110969" y="427690"/>
                </a:lnTo>
                <a:lnTo>
                  <a:pt x="117849" y="428156"/>
                </a:lnTo>
                <a:lnTo>
                  <a:pt x="121329" y="428220"/>
                </a:lnTo>
                <a:lnTo>
                  <a:pt x="136687" y="4282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008"/>
          <p:cNvSpPr/>
          <p:nvPr/>
        </p:nvSpPr>
        <p:spPr>
          <a:xfrm>
            <a:off x="3834764" y="5640704"/>
            <a:ext cx="137162" cy="222887"/>
          </a:xfrm>
          <a:custGeom>
            <a:avLst/>
            <a:gdLst/>
            <a:ahLst/>
            <a:cxnLst/>
            <a:rect l="0" t="0" r="0" b="0"/>
            <a:pathLst>
              <a:path w="137162" h="222887">
                <a:moveTo>
                  <a:pt x="0" y="0"/>
                </a:moveTo>
                <a:lnTo>
                  <a:pt x="0" y="12771"/>
                </a:lnTo>
                <a:lnTo>
                  <a:pt x="953" y="15182"/>
                </a:lnTo>
                <a:lnTo>
                  <a:pt x="4552" y="20401"/>
                </a:lnTo>
                <a:lnTo>
                  <a:pt x="6786" y="25895"/>
                </a:lnTo>
                <a:lnTo>
                  <a:pt x="7382" y="28694"/>
                </a:lnTo>
                <a:lnTo>
                  <a:pt x="10584" y="34343"/>
                </a:lnTo>
                <a:lnTo>
                  <a:pt x="12771" y="37183"/>
                </a:lnTo>
                <a:lnTo>
                  <a:pt x="15201" y="42879"/>
                </a:lnTo>
                <a:lnTo>
                  <a:pt x="17234" y="49538"/>
                </a:lnTo>
                <a:lnTo>
                  <a:pt x="19110" y="53980"/>
                </a:lnTo>
                <a:lnTo>
                  <a:pt x="21313" y="58847"/>
                </a:lnTo>
                <a:lnTo>
                  <a:pt x="26300" y="69335"/>
                </a:lnTo>
                <a:lnTo>
                  <a:pt x="37263" y="91589"/>
                </a:lnTo>
                <a:lnTo>
                  <a:pt x="40082" y="96303"/>
                </a:lnTo>
                <a:lnTo>
                  <a:pt x="42914" y="100397"/>
                </a:lnTo>
                <a:lnTo>
                  <a:pt x="45755" y="104079"/>
                </a:lnTo>
                <a:lnTo>
                  <a:pt x="48601" y="108439"/>
                </a:lnTo>
                <a:lnTo>
                  <a:pt x="51451" y="113250"/>
                </a:lnTo>
                <a:lnTo>
                  <a:pt x="54303" y="118363"/>
                </a:lnTo>
                <a:lnTo>
                  <a:pt x="58110" y="123676"/>
                </a:lnTo>
                <a:lnTo>
                  <a:pt x="62552" y="129124"/>
                </a:lnTo>
                <a:lnTo>
                  <a:pt x="71616" y="139304"/>
                </a:lnTo>
                <a:lnTo>
                  <a:pt x="78820" y="147003"/>
                </a:lnTo>
                <a:lnTo>
                  <a:pt x="82074" y="151342"/>
                </a:lnTo>
                <a:lnTo>
                  <a:pt x="85197" y="156140"/>
                </a:lnTo>
                <a:lnTo>
                  <a:pt x="88230" y="161244"/>
                </a:lnTo>
                <a:lnTo>
                  <a:pt x="91205" y="165598"/>
                </a:lnTo>
                <a:lnTo>
                  <a:pt x="94141" y="169454"/>
                </a:lnTo>
                <a:lnTo>
                  <a:pt x="97051" y="172977"/>
                </a:lnTo>
                <a:lnTo>
                  <a:pt x="99943" y="177231"/>
                </a:lnTo>
                <a:lnTo>
                  <a:pt x="102824" y="181971"/>
                </a:lnTo>
                <a:lnTo>
                  <a:pt x="105697" y="187037"/>
                </a:lnTo>
                <a:lnTo>
                  <a:pt x="108565" y="191367"/>
                </a:lnTo>
                <a:lnTo>
                  <a:pt x="111430" y="195206"/>
                </a:lnTo>
                <a:lnTo>
                  <a:pt x="114291" y="198717"/>
                </a:lnTo>
                <a:lnTo>
                  <a:pt x="117152" y="202011"/>
                </a:lnTo>
                <a:lnTo>
                  <a:pt x="120011" y="205159"/>
                </a:lnTo>
                <a:lnTo>
                  <a:pt x="122870" y="208211"/>
                </a:lnTo>
                <a:lnTo>
                  <a:pt x="125729" y="210245"/>
                </a:lnTo>
                <a:lnTo>
                  <a:pt x="128587" y="211601"/>
                </a:lnTo>
                <a:lnTo>
                  <a:pt x="131445" y="212505"/>
                </a:lnTo>
                <a:lnTo>
                  <a:pt x="133350" y="214060"/>
                </a:lnTo>
                <a:lnTo>
                  <a:pt x="134620" y="216050"/>
                </a:lnTo>
                <a:lnTo>
                  <a:pt x="137161" y="2228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009"/>
          <p:cNvSpPr/>
          <p:nvPr/>
        </p:nvSpPr>
        <p:spPr>
          <a:xfrm>
            <a:off x="3834764" y="5675026"/>
            <a:ext cx="128589" cy="222854"/>
          </a:xfrm>
          <a:custGeom>
            <a:avLst/>
            <a:gdLst/>
            <a:ahLst/>
            <a:cxnLst/>
            <a:rect l="0" t="0" r="0" b="0"/>
            <a:pathLst>
              <a:path w="128589" h="222854">
                <a:moveTo>
                  <a:pt x="128588" y="8541"/>
                </a:moveTo>
                <a:lnTo>
                  <a:pt x="124038" y="8541"/>
                </a:lnTo>
                <a:lnTo>
                  <a:pt x="122696" y="7589"/>
                </a:lnTo>
                <a:lnTo>
                  <a:pt x="121803" y="6002"/>
                </a:lnTo>
                <a:lnTo>
                  <a:pt x="120046" y="73"/>
                </a:lnTo>
                <a:lnTo>
                  <a:pt x="117489" y="15"/>
                </a:lnTo>
                <a:lnTo>
                  <a:pt x="115474" y="0"/>
                </a:lnTo>
                <a:lnTo>
                  <a:pt x="113177" y="942"/>
                </a:lnTo>
                <a:lnTo>
                  <a:pt x="110694" y="2522"/>
                </a:lnTo>
                <a:lnTo>
                  <a:pt x="108086" y="4528"/>
                </a:lnTo>
                <a:lnTo>
                  <a:pt x="106348" y="6819"/>
                </a:lnTo>
                <a:lnTo>
                  <a:pt x="105189" y="9298"/>
                </a:lnTo>
                <a:lnTo>
                  <a:pt x="104416" y="11904"/>
                </a:lnTo>
                <a:lnTo>
                  <a:pt x="101018" y="17338"/>
                </a:lnTo>
                <a:lnTo>
                  <a:pt x="98778" y="20120"/>
                </a:lnTo>
                <a:lnTo>
                  <a:pt x="97285" y="22928"/>
                </a:lnTo>
                <a:lnTo>
                  <a:pt x="95625" y="28588"/>
                </a:lnTo>
                <a:lnTo>
                  <a:pt x="93278" y="32383"/>
                </a:lnTo>
                <a:lnTo>
                  <a:pt x="89808" y="36818"/>
                </a:lnTo>
                <a:lnTo>
                  <a:pt x="85590" y="41680"/>
                </a:lnTo>
                <a:lnTo>
                  <a:pt x="81825" y="47779"/>
                </a:lnTo>
                <a:lnTo>
                  <a:pt x="78363" y="54702"/>
                </a:lnTo>
                <a:lnTo>
                  <a:pt x="75102" y="62175"/>
                </a:lnTo>
                <a:lnTo>
                  <a:pt x="68939" y="75558"/>
                </a:lnTo>
                <a:lnTo>
                  <a:pt x="57221" y="99673"/>
                </a:lnTo>
                <a:lnTo>
                  <a:pt x="53388" y="105490"/>
                </a:lnTo>
                <a:lnTo>
                  <a:pt x="48927" y="111274"/>
                </a:lnTo>
                <a:lnTo>
                  <a:pt x="44049" y="117035"/>
                </a:lnTo>
                <a:lnTo>
                  <a:pt x="39844" y="123732"/>
                </a:lnTo>
                <a:lnTo>
                  <a:pt x="36087" y="131056"/>
                </a:lnTo>
                <a:lnTo>
                  <a:pt x="29374" y="145860"/>
                </a:lnTo>
                <a:lnTo>
                  <a:pt x="23216" y="158789"/>
                </a:lnTo>
                <a:lnTo>
                  <a:pt x="20240" y="163951"/>
                </a:lnTo>
                <a:lnTo>
                  <a:pt x="17303" y="168346"/>
                </a:lnTo>
                <a:lnTo>
                  <a:pt x="14393" y="172227"/>
                </a:lnTo>
                <a:lnTo>
                  <a:pt x="12453" y="176721"/>
                </a:lnTo>
                <a:lnTo>
                  <a:pt x="11160" y="181620"/>
                </a:lnTo>
                <a:lnTo>
                  <a:pt x="10297" y="186792"/>
                </a:lnTo>
                <a:lnTo>
                  <a:pt x="9723" y="191193"/>
                </a:lnTo>
                <a:lnTo>
                  <a:pt x="9340" y="195079"/>
                </a:lnTo>
                <a:lnTo>
                  <a:pt x="9084" y="198622"/>
                </a:lnTo>
                <a:lnTo>
                  <a:pt x="7961" y="201937"/>
                </a:lnTo>
                <a:lnTo>
                  <a:pt x="4174" y="208160"/>
                </a:lnTo>
                <a:lnTo>
                  <a:pt x="1855" y="214100"/>
                </a:lnTo>
                <a:lnTo>
                  <a:pt x="0" y="2228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010"/>
          <p:cNvSpPr/>
          <p:nvPr/>
        </p:nvSpPr>
        <p:spPr>
          <a:xfrm>
            <a:off x="4049077" y="5709285"/>
            <a:ext cx="145733" cy="25718"/>
          </a:xfrm>
          <a:custGeom>
            <a:avLst/>
            <a:gdLst/>
            <a:ahLst/>
            <a:cxnLst/>
            <a:rect l="0" t="0" r="0" b="0"/>
            <a:pathLst>
              <a:path w="145733" h="25718">
                <a:moveTo>
                  <a:pt x="0" y="25717"/>
                </a:moveTo>
                <a:lnTo>
                  <a:pt x="7381" y="25717"/>
                </a:lnTo>
                <a:lnTo>
                  <a:pt x="7778" y="24765"/>
                </a:lnTo>
                <a:lnTo>
                  <a:pt x="8043" y="23177"/>
                </a:lnTo>
                <a:lnTo>
                  <a:pt x="8219" y="21167"/>
                </a:lnTo>
                <a:lnTo>
                  <a:pt x="9290" y="19826"/>
                </a:lnTo>
                <a:lnTo>
                  <a:pt x="10956" y="18932"/>
                </a:lnTo>
                <a:lnTo>
                  <a:pt x="13019" y="18336"/>
                </a:lnTo>
                <a:lnTo>
                  <a:pt x="15347" y="17939"/>
                </a:lnTo>
                <a:lnTo>
                  <a:pt x="17851" y="17674"/>
                </a:lnTo>
                <a:lnTo>
                  <a:pt x="20473" y="17498"/>
                </a:lnTo>
                <a:lnTo>
                  <a:pt x="28467" y="17301"/>
                </a:lnTo>
                <a:lnTo>
                  <a:pt x="33266" y="17249"/>
                </a:lnTo>
                <a:lnTo>
                  <a:pt x="37417" y="16262"/>
                </a:lnTo>
                <a:lnTo>
                  <a:pt x="41137" y="14652"/>
                </a:lnTo>
                <a:lnTo>
                  <a:pt x="44570" y="12625"/>
                </a:lnTo>
                <a:lnTo>
                  <a:pt x="47810" y="11274"/>
                </a:lnTo>
                <a:lnTo>
                  <a:pt x="50924" y="10374"/>
                </a:lnTo>
                <a:lnTo>
                  <a:pt x="53952" y="9773"/>
                </a:lnTo>
                <a:lnTo>
                  <a:pt x="56923" y="9373"/>
                </a:lnTo>
                <a:lnTo>
                  <a:pt x="59856" y="9106"/>
                </a:lnTo>
                <a:lnTo>
                  <a:pt x="62764" y="8928"/>
                </a:lnTo>
                <a:lnTo>
                  <a:pt x="71075" y="8731"/>
                </a:lnTo>
                <a:lnTo>
                  <a:pt x="131442" y="8572"/>
                </a:lnTo>
                <a:lnTo>
                  <a:pt x="133348" y="7620"/>
                </a:lnTo>
                <a:lnTo>
                  <a:pt x="134619" y="6032"/>
                </a:lnTo>
                <a:lnTo>
                  <a:pt x="135466" y="4022"/>
                </a:lnTo>
                <a:lnTo>
                  <a:pt x="136983" y="2681"/>
                </a:lnTo>
                <a:lnTo>
                  <a:pt x="138947" y="1787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011"/>
          <p:cNvSpPr/>
          <p:nvPr/>
        </p:nvSpPr>
        <p:spPr>
          <a:xfrm>
            <a:off x="4220527" y="5606415"/>
            <a:ext cx="8574" cy="300038"/>
          </a:xfrm>
          <a:custGeom>
            <a:avLst/>
            <a:gdLst/>
            <a:ahLst/>
            <a:cxnLst/>
            <a:rect l="0" t="0" r="0" b="0"/>
            <a:pathLst>
              <a:path w="8574" h="300038">
                <a:moveTo>
                  <a:pt x="0" y="0"/>
                </a:moveTo>
                <a:lnTo>
                  <a:pt x="0" y="27780"/>
                </a:lnTo>
                <a:lnTo>
                  <a:pt x="953" y="30903"/>
                </a:lnTo>
                <a:lnTo>
                  <a:pt x="2540" y="33936"/>
                </a:lnTo>
                <a:lnTo>
                  <a:pt x="4551" y="36912"/>
                </a:lnTo>
                <a:lnTo>
                  <a:pt x="5892" y="40800"/>
                </a:lnTo>
                <a:lnTo>
                  <a:pt x="6785" y="45298"/>
                </a:lnTo>
                <a:lnTo>
                  <a:pt x="7381" y="50201"/>
                </a:lnTo>
                <a:lnTo>
                  <a:pt x="7778" y="56327"/>
                </a:lnTo>
                <a:lnTo>
                  <a:pt x="8043" y="63269"/>
                </a:lnTo>
                <a:lnTo>
                  <a:pt x="8416" y="84151"/>
                </a:lnTo>
                <a:lnTo>
                  <a:pt x="8541" y="112825"/>
                </a:lnTo>
                <a:lnTo>
                  <a:pt x="7599" y="120936"/>
                </a:lnTo>
                <a:lnTo>
                  <a:pt x="6019" y="129202"/>
                </a:lnTo>
                <a:lnTo>
                  <a:pt x="4013" y="137569"/>
                </a:lnTo>
                <a:lnTo>
                  <a:pt x="2675" y="146005"/>
                </a:lnTo>
                <a:lnTo>
                  <a:pt x="1783" y="154487"/>
                </a:lnTo>
                <a:lnTo>
                  <a:pt x="1189" y="162999"/>
                </a:lnTo>
                <a:lnTo>
                  <a:pt x="793" y="170578"/>
                </a:lnTo>
                <a:lnTo>
                  <a:pt x="352" y="184080"/>
                </a:lnTo>
                <a:lnTo>
                  <a:pt x="47" y="223419"/>
                </a:lnTo>
                <a:lnTo>
                  <a:pt x="9" y="252729"/>
                </a:lnTo>
                <a:lnTo>
                  <a:pt x="959" y="258973"/>
                </a:lnTo>
                <a:lnTo>
                  <a:pt x="2545" y="265041"/>
                </a:lnTo>
                <a:lnTo>
                  <a:pt x="4554" y="270992"/>
                </a:lnTo>
                <a:lnTo>
                  <a:pt x="5893" y="275911"/>
                </a:lnTo>
                <a:lnTo>
                  <a:pt x="6786" y="280143"/>
                </a:lnTo>
                <a:lnTo>
                  <a:pt x="7381" y="283917"/>
                </a:lnTo>
                <a:lnTo>
                  <a:pt x="7779" y="287386"/>
                </a:lnTo>
                <a:lnTo>
                  <a:pt x="8043" y="290650"/>
                </a:lnTo>
                <a:lnTo>
                  <a:pt x="8573" y="300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012"/>
          <p:cNvSpPr/>
          <p:nvPr/>
        </p:nvSpPr>
        <p:spPr>
          <a:xfrm>
            <a:off x="4289107" y="5563552"/>
            <a:ext cx="133191" cy="351430"/>
          </a:xfrm>
          <a:custGeom>
            <a:avLst/>
            <a:gdLst/>
            <a:ahLst/>
            <a:cxnLst/>
            <a:rect l="0" t="0" r="0" b="0"/>
            <a:pathLst>
              <a:path w="133191" h="351430">
                <a:moveTo>
                  <a:pt x="0" y="0"/>
                </a:moveTo>
                <a:lnTo>
                  <a:pt x="12770" y="0"/>
                </a:lnTo>
                <a:lnTo>
                  <a:pt x="15181" y="953"/>
                </a:lnTo>
                <a:lnTo>
                  <a:pt x="17741" y="2540"/>
                </a:lnTo>
                <a:lnTo>
                  <a:pt x="20400" y="4551"/>
                </a:lnTo>
                <a:lnTo>
                  <a:pt x="24077" y="5892"/>
                </a:lnTo>
                <a:lnTo>
                  <a:pt x="28434" y="6785"/>
                </a:lnTo>
                <a:lnTo>
                  <a:pt x="33243" y="7381"/>
                </a:lnTo>
                <a:lnTo>
                  <a:pt x="37402" y="8731"/>
                </a:lnTo>
                <a:lnTo>
                  <a:pt x="41127" y="10583"/>
                </a:lnTo>
                <a:lnTo>
                  <a:pt x="44563" y="12770"/>
                </a:lnTo>
                <a:lnTo>
                  <a:pt x="48759" y="16134"/>
                </a:lnTo>
                <a:lnTo>
                  <a:pt x="53461" y="20281"/>
                </a:lnTo>
                <a:lnTo>
                  <a:pt x="62813" y="29016"/>
                </a:lnTo>
                <a:lnTo>
                  <a:pt x="74385" y="40242"/>
                </a:lnTo>
                <a:lnTo>
                  <a:pt x="84178" y="49953"/>
                </a:lnTo>
                <a:lnTo>
                  <a:pt x="88503" y="55210"/>
                </a:lnTo>
                <a:lnTo>
                  <a:pt x="92340" y="60619"/>
                </a:lnTo>
                <a:lnTo>
                  <a:pt x="95850" y="66130"/>
                </a:lnTo>
                <a:lnTo>
                  <a:pt x="99142" y="71709"/>
                </a:lnTo>
                <a:lnTo>
                  <a:pt x="102290" y="77334"/>
                </a:lnTo>
                <a:lnTo>
                  <a:pt x="105341" y="82988"/>
                </a:lnTo>
                <a:lnTo>
                  <a:pt x="108327" y="89616"/>
                </a:lnTo>
                <a:lnTo>
                  <a:pt x="111271" y="96891"/>
                </a:lnTo>
                <a:lnTo>
                  <a:pt x="117081" y="112595"/>
                </a:lnTo>
                <a:lnTo>
                  <a:pt x="122839" y="129100"/>
                </a:lnTo>
                <a:lnTo>
                  <a:pt x="124755" y="136550"/>
                </a:lnTo>
                <a:lnTo>
                  <a:pt x="126033" y="143420"/>
                </a:lnTo>
                <a:lnTo>
                  <a:pt x="126884" y="149907"/>
                </a:lnTo>
                <a:lnTo>
                  <a:pt x="128404" y="158040"/>
                </a:lnTo>
                <a:lnTo>
                  <a:pt x="132633" y="177237"/>
                </a:lnTo>
                <a:lnTo>
                  <a:pt x="133190" y="186739"/>
                </a:lnTo>
                <a:lnTo>
                  <a:pt x="132608" y="195930"/>
                </a:lnTo>
                <a:lnTo>
                  <a:pt x="131268" y="204915"/>
                </a:lnTo>
                <a:lnTo>
                  <a:pt x="130374" y="213763"/>
                </a:lnTo>
                <a:lnTo>
                  <a:pt x="129779" y="222518"/>
                </a:lnTo>
                <a:lnTo>
                  <a:pt x="129382" y="231213"/>
                </a:lnTo>
                <a:lnTo>
                  <a:pt x="128165" y="238915"/>
                </a:lnTo>
                <a:lnTo>
                  <a:pt x="126401" y="245954"/>
                </a:lnTo>
                <a:lnTo>
                  <a:pt x="124272" y="252552"/>
                </a:lnTo>
                <a:lnTo>
                  <a:pt x="122853" y="259808"/>
                </a:lnTo>
                <a:lnTo>
                  <a:pt x="121907" y="267503"/>
                </a:lnTo>
                <a:lnTo>
                  <a:pt x="121276" y="275491"/>
                </a:lnTo>
                <a:lnTo>
                  <a:pt x="119904" y="282720"/>
                </a:lnTo>
                <a:lnTo>
                  <a:pt x="118036" y="289445"/>
                </a:lnTo>
                <a:lnTo>
                  <a:pt x="115838" y="295834"/>
                </a:lnTo>
                <a:lnTo>
                  <a:pt x="113420" y="301045"/>
                </a:lnTo>
                <a:lnTo>
                  <a:pt x="110856" y="305472"/>
                </a:lnTo>
                <a:lnTo>
                  <a:pt x="108194" y="309375"/>
                </a:lnTo>
                <a:lnTo>
                  <a:pt x="105467" y="312930"/>
                </a:lnTo>
                <a:lnTo>
                  <a:pt x="102696" y="316253"/>
                </a:lnTo>
                <a:lnTo>
                  <a:pt x="99896" y="319421"/>
                </a:lnTo>
                <a:lnTo>
                  <a:pt x="94246" y="325480"/>
                </a:lnTo>
                <a:lnTo>
                  <a:pt x="82857" y="337131"/>
                </a:lnTo>
                <a:lnTo>
                  <a:pt x="80956" y="340007"/>
                </a:lnTo>
                <a:lnTo>
                  <a:pt x="78843" y="345742"/>
                </a:lnTo>
                <a:lnTo>
                  <a:pt x="77327" y="347652"/>
                </a:lnTo>
                <a:lnTo>
                  <a:pt x="75364" y="348925"/>
                </a:lnTo>
                <a:lnTo>
                  <a:pt x="69920" y="350969"/>
                </a:lnTo>
                <a:lnTo>
                  <a:pt x="66636" y="351249"/>
                </a:lnTo>
                <a:lnTo>
                  <a:pt x="61317" y="351429"/>
                </a:lnTo>
                <a:lnTo>
                  <a:pt x="60880" y="350491"/>
                </a:lnTo>
                <a:lnTo>
                  <a:pt x="60008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013"/>
          <p:cNvSpPr/>
          <p:nvPr/>
        </p:nvSpPr>
        <p:spPr>
          <a:xfrm>
            <a:off x="4949556" y="2443171"/>
            <a:ext cx="171085" cy="497197"/>
          </a:xfrm>
          <a:custGeom>
            <a:avLst/>
            <a:gdLst/>
            <a:ahLst/>
            <a:cxnLst/>
            <a:rect l="0" t="0" r="0" b="0"/>
            <a:pathLst>
              <a:path w="171085" h="497197">
                <a:moveTo>
                  <a:pt x="171084" y="8564"/>
                </a:moveTo>
                <a:lnTo>
                  <a:pt x="171084" y="4013"/>
                </a:lnTo>
                <a:lnTo>
                  <a:pt x="170131" y="2672"/>
                </a:lnTo>
                <a:lnTo>
                  <a:pt x="168544" y="1778"/>
                </a:lnTo>
                <a:lnTo>
                  <a:pt x="163702" y="344"/>
                </a:lnTo>
                <a:lnTo>
                  <a:pt x="160501" y="148"/>
                </a:lnTo>
                <a:lnTo>
                  <a:pt x="155235" y="22"/>
                </a:lnTo>
                <a:lnTo>
                  <a:pt x="149772" y="0"/>
                </a:lnTo>
                <a:lnTo>
                  <a:pt x="147351" y="950"/>
                </a:lnTo>
                <a:lnTo>
                  <a:pt x="142120" y="4545"/>
                </a:lnTo>
                <a:lnTo>
                  <a:pt x="139392" y="5884"/>
                </a:lnTo>
                <a:lnTo>
                  <a:pt x="136621" y="6777"/>
                </a:lnTo>
                <a:lnTo>
                  <a:pt x="133821" y="7373"/>
                </a:lnTo>
                <a:lnTo>
                  <a:pt x="131002" y="8722"/>
                </a:lnTo>
                <a:lnTo>
                  <a:pt x="128170" y="10574"/>
                </a:lnTo>
                <a:lnTo>
                  <a:pt x="125329" y="12762"/>
                </a:lnTo>
                <a:lnTo>
                  <a:pt x="122483" y="16125"/>
                </a:lnTo>
                <a:lnTo>
                  <a:pt x="119633" y="20272"/>
                </a:lnTo>
                <a:lnTo>
                  <a:pt x="116781" y="24942"/>
                </a:lnTo>
                <a:lnTo>
                  <a:pt x="113927" y="29007"/>
                </a:lnTo>
                <a:lnTo>
                  <a:pt x="111072" y="32670"/>
                </a:lnTo>
                <a:lnTo>
                  <a:pt x="108215" y="36065"/>
                </a:lnTo>
                <a:lnTo>
                  <a:pt x="104406" y="40233"/>
                </a:lnTo>
                <a:lnTo>
                  <a:pt x="95094" y="49944"/>
                </a:lnTo>
                <a:lnTo>
                  <a:pt x="90897" y="55200"/>
                </a:lnTo>
                <a:lnTo>
                  <a:pt x="87146" y="60610"/>
                </a:lnTo>
                <a:lnTo>
                  <a:pt x="83692" y="66121"/>
                </a:lnTo>
                <a:lnTo>
                  <a:pt x="79485" y="71700"/>
                </a:lnTo>
                <a:lnTo>
                  <a:pt x="74776" y="77325"/>
                </a:lnTo>
                <a:lnTo>
                  <a:pt x="69731" y="82979"/>
                </a:lnTo>
                <a:lnTo>
                  <a:pt x="65415" y="88654"/>
                </a:lnTo>
                <a:lnTo>
                  <a:pt x="61585" y="94342"/>
                </a:lnTo>
                <a:lnTo>
                  <a:pt x="58080" y="100039"/>
                </a:lnTo>
                <a:lnTo>
                  <a:pt x="54790" y="105742"/>
                </a:lnTo>
                <a:lnTo>
                  <a:pt x="48595" y="117159"/>
                </a:lnTo>
                <a:lnTo>
                  <a:pt x="39752" y="134297"/>
                </a:lnTo>
                <a:lnTo>
                  <a:pt x="36857" y="140963"/>
                </a:lnTo>
                <a:lnTo>
                  <a:pt x="33974" y="148265"/>
                </a:lnTo>
                <a:lnTo>
                  <a:pt x="31100" y="155991"/>
                </a:lnTo>
                <a:lnTo>
                  <a:pt x="28231" y="163046"/>
                </a:lnTo>
                <a:lnTo>
                  <a:pt x="25366" y="169654"/>
                </a:lnTo>
                <a:lnTo>
                  <a:pt x="22504" y="175965"/>
                </a:lnTo>
                <a:lnTo>
                  <a:pt x="19643" y="183029"/>
                </a:lnTo>
                <a:lnTo>
                  <a:pt x="16783" y="190597"/>
                </a:lnTo>
                <a:lnTo>
                  <a:pt x="12018" y="205672"/>
                </a:lnTo>
                <a:lnTo>
                  <a:pt x="9900" y="218722"/>
                </a:lnTo>
                <a:lnTo>
                  <a:pt x="8959" y="233412"/>
                </a:lnTo>
                <a:lnTo>
                  <a:pt x="8708" y="241330"/>
                </a:lnTo>
                <a:lnTo>
                  <a:pt x="7588" y="249466"/>
                </a:lnTo>
                <a:lnTo>
                  <a:pt x="5889" y="257748"/>
                </a:lnTo>
                <a:lnTo>
                  <a:pt x="3804" y="266126"/>
                </a:lnTo>
                <a:lnTo>
                  <a:pt x="1487" y="280516"/>
                </a:lnTo>
                <a:lnTo>
                  <a:pt x="457" y="294214"/>
                </a:lnTo>
                <a:lnTo>
                  <a:pt x="0" y="309827"/>
                </a:lnTo>
                <a:lnTo>
                  <a:pt x="830" y="317991"/>
                </a:lnTo>
                <a:lnTo>
                  <a:pt x="2337" y="326291"/>
                </a:lnTo>
                <a:lnTo>
                  <a:pt x="4293" y="334682"/>
                </a:lnTo>
                <a:lnTo>
                  <a:pt x="6467" y="349085"/>
                </a:lnTo>
                <a:lnTo>
                  <a:pt x="8385" y="361837"/>
                </a:lnTo>
                <a:lnTo>
                  <a:pt x="12414" y="373854"/>
                </a:lnTo>
                <a:lnTo>
                  <a:pt x="20036" y="395880"/>
                </a:lnTo>
                <a:lnTo>
                  <a:pt x="22760" y="402030"/>
                </a:lnTo>
                <a:lnTo>
                  <a:pt x="25529" y="407082"/>
                </a:lnTo>
                <a:lnTo>
                  <a:pt x="28327" y="411403"/>
                </a:lnTo>
                <a:lnTo>
                  <a:pt x="31145" y="416188"/>
                </a:lnTo>
                <a:lnTo>
                  <a:pt x="33976" y="421283"/>
                </a:lnTo>
                <a:lnTo>
                  <a:pt x="36816" y="426585"/>
                </a:lnTo>
                <a:lnTo>
                  <a:pt x="39662" y="431072"/>
                </a:lnTo>
                <a:lnTo>
                  <a:pt x="42512" y="435016"/>
                </a:lnTo>
                <a:lnTo>
                  <a:pt x="45364" y="438598"/>
                </a:lnTo>
                <a:lnTo>
                  <a:pt x="49171" y="441938"/>
                </a:lnTo>
                <a:lnTo>
                  <a:pt x="53613" y="445117"/>
                </a:lnTo>
                <a:lnTo>
                  <a:pt x="58480" y="448189"/>
                </a:lnTo>
                <a:lnTo>
                  <a:pt x="62677" y="452142"/>
                </a:lnTo>
                <a:lnTo>
                  <a:pt x="66428" y="456683"/>
                </a:lnTo>
                <a:lnTo>
                  <a:pt x="69881" y="461615"/>
                </a:lnTo>
                <a:lnTo>
                  <a:pt x="74087" y="465855"/>
                </a:lnTo>
                <a:lnTo>
                  <a:pt x="78797" y="469635"/>
                </a:lnTo>
                <a:lnTo>
                  <a:pt x="83842" y="473107"/>
                </a:lnTo>
                <a:lnTo>
                  <a:pt x="88157" y="475421"/>
                </a:lnTo>
                <a:lnTo>
                  <a:pt x="91987" y="476965"/>
                </a:lnTo>
                <a:lnTo>
                  <a:pt x="95492" y="477993"/>
                </a:lnTo>
                <a:lnTo>
                  <a:pt x="99735" y="479632"/>
                </a:lnTo>
                <a:lnTo>
                  <a:pt x="104468" y="481677"/>
                </a:lnTo>
                <a:lnTo>
                  <a:pt x="109528" y="483992"/>
                </a:lnTo>
                <a:lnTo>
                  <a:pt x="114806" y="485536"/>
                </a:lnTo>
                <a:lnTo>
                  <a:pt x="120230" y="486565"/>
                </a:lnTo>
                <a:lnTo>
                  <a:pt x="125752" y="487251"/>
                </a:lnTo>
                <a:lnTo>
                  <a:pt x="130385" y="487709"/>
                </a:lnTo>
                <a:lnTo>
                  <a:pt x="134426" y="488014"/>
                </a:lnTo>
                <a:lnTo>
                  <a:pt x="138073" y="488217"/>
                </a:lnTo>
                <a:lnTo>
                  <a:pt x="141456" y="489305"/>
                </a:lnTo>
                <a:lnTo>
                  <a:pt x="144664" y="490983"/>
                </a:lnTo>
                <a:lnTo>
                  <a:pt x="147756" y="493054"/>
                </a:lnTo>
                <a:lnTo>
                  <a:pt x="150769" y="494435"/>
                </a:lnTo>
                <a:lnTo>
                  <a:pt x="153731" y="495355"/>
                </a:lnTo>
                <a:lnTo>
                  <a:pt x="156658" y="495969"/>
                </a:lnTo>
                <a:lnTo>
                  <a:pt x="159561" y="496378"/>
                </a:lnTo>
                <a:lnTo>
                  <a:pt x="162449" y="496651"/>
                </a:lnTo>
                <a:lnTo>
                  <a:pt x="171084" y="4971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014"/>
          <p:cNvSpPr/>
          <p:nvPr/>
        </p:nvSpPr>
        <p:spPr>
          <a:xfrm>
            <a:off x="5214937" y="2554605"/>
            <a:ext cx="68581" cy="308610"/>
          </a:xfrm>
          <a:custGeom>
            <a:avLst/>
            <a:gdLst/>
            <a:ahLst/>
            <a:cxnLst/>
            <a:rect l="0" t="0" r="0" b="0"/>
            <a:pathLst>
              <a:path w="68581" h="308610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6844" y="14622"/>
                </a:lnTo>
                <a:lnTo>
                  <a:pt x="9325" y="17368"/>
                </a:lnTo>
                <a:lnTo>
                  <a:pt x="11931" y="20151"/>
                </a:lnTo>
                <a:lnTo>
                  <a:pt x="13670" y="23911"/>
                </a:lnTo>
                <a:lnTo>
                  <a:pt x="15601" y="33169"/>
                </a:lnTo>
                <a:lnTo>
                  <a:pt x="17068" y="38305"/>
                </a:lnTo>
                <a:lnTo>
                  <a:pt x="18999" y="43634"/>
                </a:lnTo>
                <a:lnTo>
                  <a:pt x="21238" y="49092"/>
                </a:lnTo>
                <a:lnTo>
                  <a:pt x="22732" y="54635"/>
                </a:lnTo>
                <a:lnTo>
                  <a:pt x="23726" y="60236"/>
                </a:lnTo>
                <a:lnTo>
                  <a:pt x="24391" y="65875"/>
                </a:lnTo>
                <a:lnTo>
                  <a:pt x="25786" y="71539"/>
                </a:lnTo>
                <a:lnTo>
                  <a:pt x="27668" y="77220"/>
                </a:lnTo>
                <a:lnTo>
                  <a:pt x="29875" y="82912"/>
                </a:lnTo>
                <a:lnTo>
                  <a:pt x="31347" y="89565"/>
                </a:lnTo>
                <a:lnTo>
                  <a:pt x="32328" y="96857"/>
                </a:lnTo>
                <a:lnTo>
                  <a:pt x="32982" y="104576"/>
                </a:lnTo>
                <a:lnTo>
                  <a:pt x="33418" y="111627"/>
                </a:lnTo>
                <a:lnTo>
                  <a:pt x="33902" y="124542"/>
                </a:lnTo>
                <a:lnTo>
                  <a:pt x="34984" y="131605"/>
                </a:lnTo>
                <a:lnTo>
                  <a:pt x="36657" y="139172"/>
                </a:lnTo>
                <a:lnTo>
                  <a:pt x="38726" y="147074"/>
                </a:lnTo>
                <a:lnTo>
                  <a:pt x="40105" y="154246"/>
                </a:lnTo>
                <a:lnTo>
                  <a:pt x="41024" y="160933"/>
                </a:lnTo>
                <a:lnTo>
                  <a:pt x="41637" y="167296"/>
                </a:lnTo>
                <a:lnTo>
                  <a:pt x="42045" y="174396"/>
                </a:lnTo>
                <a:lnTo>
                  <a:pt x="42499" y="189904"/>
                </a:lnTo>
                <a:lnTo>
                  <a:pt x="42815" y="222305"/>
                </a:lnTo>
                <a:lnTo>
                  <a:pt x="42853" y="245630"/>
                </a:lnTo>
                <a:lnTo>
                  <a:pt x="43809" y="250431"/>
                </a:lnTo>
                <a:lnTo>
                  <a:pt x="45398" y="254583"/>
                </a:lnTo>
                <a:lnTo>
                  <a:pt x="47411" y="258305"/>
                </a:lnTo>
                <a:lnTo>
                  <a:pt x="48752" y="262691"/>
                </a:lnTo>
                <a:lnTo>
                  <a:pt x="49647" y="267520"/>
                </a:lnTo>
                <a:lnTo>
                  <a:pt x="50640" y="277012"/>
                </a:lnTo>
                <a:lnTo>
                  <a:pt x="51082" y="284406"/>
                </a:lnTo>
                <a:lnTo>
                  <a:pt x="51330" y="293924"/>
                </a:lnTo>
                <a:lnTo>
                  <a:pt x="52318" y="295962"/>
                </a:lnTo>
                <a:lnTo>
                  <a:pt x="53928" y="297320"/>
                </a:lnTo>
                <a:lnTo>
                  <a:pt x="55955" y="298226"/>
                </a:lnTo>
                <a:lnTo>
                  <a:pt x="57306" y="299782"/>
                </a:lnTo>
                <a:lnTo>
                  <a:pt x="58207" y="301772"/>
                </a:lnTo>
                <a:lnTo>
                  <a:pt x="59976" y="308491"/>
                </a:lnTo>
                <a:lnTo>
                  <a:pt x="60939" y="308531"/>
                </a:lnTo>
                <a:lnTo>
                  <a:pt x="68580" y="3086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015"/>
          <p:cNvSpPr/>
          <p:nvPr/>
        </p:nvSpPr>
        <p:spPr>
          <a:xfrm>
            <a:off x="5343677" y="2529281"/>
            <a:ext cx="231306" cy="351080"/>
          </a:xfrm>
          <a:custGeom>
            <a:avLst/>
            <a:gdLst/>
            <a:ahLst/>
            <a:cxnLst/>
            <a:rect l="0" t="0" r="0" b="0"/>
            <a:pathLst>
              <a:path w="231306" h="351080">
                <a:moveTo>
                  <a:pt x="34138" y="42469"/>
                </a:moveTo>
                <a:lnTo>
                  <a:pt x="34138" y="37918"/>
                </a:lnTo>
                <a:lnTo>
                  <a:pt x="35090" y="35625"/>
                </a:lnTo>
                <a:lnTo>
                  <a:pt x="41519" y="26868"/>
                </a:lnTo>
                <a:lnTo>
                  <a:pt x="46908" y="21230"/>
                </a:lnTo>
                <a:lnTo>
                  <a:pt x="51223" y="18785"/>
                </a:lnTo>
                <a:lnTo>
                  <a:pt x="56958" y="16202"/>
                </a:lnTo>
                <a:lnTo>
                  <a:pt x="63639" y="13527"/>
                </a:lnTo>
                <a:lnTo>
                  <a:pt x="69046" y="11745"/>
                </a:lnTo>
                <a:lnTo>
                  <a:pt x="73602" y="10556"/>
                </a:lnTo>
                <a:lnTo>
                  <a:pt x="77592" y="9763"/>
                </a:lnTo>
                <a:lnTo>
                  <a:pt x="82157" y="8283"/>
                </a:lnTo>
                <a:lnTo>
                  <a:pt x="87105" y="6343"/>
                </a:lnTo>
                <a:lnTo>
                  <a:pt x="92310" y="4097"/>
                </a:lnTo>
                <a:lnTo>
                  <a:pt x="97684" y="2600"/>
                </a:lnTo>
                <a:lnTo>
                  <a:pt x="103172" y="1602"/>
                </a:lnTo>
                <a:lnTo>
                  <a:pt x="108735" y="937"/>
                </a:lnTo>
                <a:lnTo>
                  <a:pt x="114349" y="493"/>
                </a:lnTo>
                <a:lnTo>
                  <a:pt x="119997" y="198"/>
                </a:lnTo>
                <a:lnTo>
                  <a:pt x="125668" y="0"/>
                </a:lnTo>
                <a:lnTo>
                  <a:pt x="131353" y="821"/>
                </a:lnTo>
                <a:lnTo>
                  <a:pt x="137048" y="2321"/>
                </a:lnTo>
                <a:lnTo>
                  <a:pt x="142749" y="4274"/>
                </a:lnTo>
                <a:lnTo>
                  <a:pt x="147503" y="5575"/>
                </a:lnTo>
                <a:lnTo>
                  <a:pt x="151624" y="6443"/>
                </a:lnTo>
                <a:lnTo>
                  <a:pt x="155324" y="7022"/>
                </a:lnTo>
                <a:lnTo>
                  <a:pt x="161976" y="10204"/>
                </a:lnTo>
                <a:lnTo>
                  <a:pt x="165083" y="12387"/>
                </a:lnTo>
                <a:lnTo>
                  <a:pt x="171076" y="19891"/>
                </a:lnTo>
                <a:lnTo>
                  <a:pt x="176914" y="28624"/>
                </a:lnTo>
                <a:lnTo>
                  <a:pt x="182684" y="35681"/>
                </a:lnTo>
                <a:lnTo>
                  <a:pt x="188423" y="44532"/>
                </a:lnTo>
                <a:lnTo>
                  <a:pt x="193197" y="53863"/>
                </a:lnTo>
                <a:lnTo>
                  <a:pt x="195318" y="61185"/>
                </a:lnTo>
                <a:lnTo>
                  <a:pt x="196836" y="66377"/>
                </a:lnTo>
                <a:lnTo>
                  <a:pt x="201063" y="79764"/>
                </a:lnTo>
                <a:lnTo>
                  <a:pt x="202571" y="86382"/>
                </a:lnTo>
                <a:lnTo>
                  <a:pt x="203577" y="92699"/>
                </a:lnTo>
                <a:lnTo>
                  <a:pt x="204247" y="98816"/>
                </a:lnTo>
                <a:lnTo>
                  <a:pt x="203742" y="104798"/>
                </a:lnTo>
                <a:lnTo>
                  <a:pt x="202452" y="110692"/>
                </a:lnTo>
                <a:lnTo>
                  <a:pt x="200640" y="116526"/>
                </a:lnTo>
                <a:lnTo>
                  <a:pt x="199431" y="123273"/>
                </a:lnTo>
                <a:lnTo>
                  <a:pt x="198626" y="130628"/>
                </a:lnTo>
                <a:lnTo>
                  <a:pt x="198089" y="138389"/>
                </a:lnTo>
                <a:lnTo>
                  <a:pt x="196779" y="145468"/>
                </a:lnTo>
                <a:lnTo>
                  <a:pt x="194952" y="152092"/>
                </a:lnTo>
                <a:lnTo>
                  <a:pt x="185178" y="180963"/>
                </a:lnTo>
                <a:lnTo>
                  <a:pt x="182456" y="188138"/>
                </a:lnTo>
                <a:lnTo>
                  <a:pt x="179689" y="194826"/>
                </a:lnTo>
                <a:lnTo>
                  <a:pt x="176892" y="201191"/>
                </a:lnTo>
                <a:lnTo>
                  <a:pt x="174075" y="208291"/>
                </a:lnTo>
                <a:lnTo>
                  <a:pt x="168405" y="223800"/>
                </a:lnTo>
                <a:lnTo>
                  <a:pt x="165559" y="230984"/>
                </a:lnTo>
                <a:lnTo>
                  <a:pt x="162709" y="237678"/>
                </a:lnTo>
                <a:lnTo>
                  <a:pt x="159857" y="244046"/>
                </a:lnTo>
                <a:lnTo>
                  <a:pt x="154148" y="253661"/>
                </a:lnTo>
                <a:lnTo>
                  <a:pt x="148435" y="262062"/>
                </a:lnTo>
                <a:lnTo>
                  <a:pt x="142722" y="272146"/>
                </a:lnTo>
                <a:lnTo>
                  <a:pt x="137007" y="282977"/>
                </a:lnTo>
                <a:lnTo>
                  <a:pt x="134150" y="288533"/>
                </a:lnTo>
                <a:lnTo>
                  <a:pt x="130340" y="293189"/>
                </a:lnTo>
                <a:lnTo>
                  <a:pt x="125895" y="297245"/>
                </a:lnTo>
                <a:lnTo>
                  <a:pt x="121027" y="300902"/>
                </a:lnTo>
                <a:lnTo>
                  <a:pt x="116828" y="305245"/>
                </a:lnTo>
                <a:lnTo>
                  <a:pt x="109624" y="315151"/>
                </a:lnTo>
                <a:lnTo>
                  <a:pt x="105417" y="318554"/>
                </a:lnTo>
                <a:lnTo>
                  <a:pt x="100707" y="320823"/>
                </a:lnTo>
                <a:lnTo>
                  <a:pt x="95662" y="322336"/>
                </a:lnTo>
                <a:lnTo>
                  <a:pt x="90394" y="324297"/>
                </a:lnTo>
                <a:lnTo>
                  <a:pt x="84977" y="326557"/>
                </a:lnTo>
                <a:lnTo>
                  <a:pt x="79460" y="329016"/>
                </a:lnTo>
                <a:lnTo>
                  <a:pt x="74830" y="331607"/>
                </a:lnTo>
                <a:lnTo>
                  <a:pt x="70791" y="334288"/>
                </a:lnTo>
                <a:lnTo>
                  <a:pt x="67146" y="337027"/>
                </a:lnTo>
                <a:lnTo>
                  <a:pt x="62811" y="338854"/>
                </a:lnTo>
                <a:lnTo>
                  <a:pt x="58015" y="340071"/>
                </a:lnTo>
                <a:lnTo>
                  <a:pt x="52914" y="340883"/>
                </a:lnTo>
                <a:lnTo>
                  <a:pt x="47607" y="341424"/>
                </a:lnTo>
                <a:lnTo>
                  <a:pt x="42165" y="341785"/>
                </a:lnTo>
                <a:lnTo>
                  <a:pt x="36632" y="342025"/>
                </a:lnTo>
                <a:lnTo>
                  <a:pt x="31990" y="341233"/>
                </a:lnTo>
                <a:lnTo>
                  <a:pt x="27943" y="339752"/>
                </a:lnTo>
                <a:lnTo>
                  <a:pt x="20907" y="335567"/>
                </a:lnTo>
                <a:lnTo>
                  <a:pt x="14605" y="330532"/>
                </a:lnTo>
                <a:lnTo>
                  <a:pt x="8629" y="325119"/>
                </a:lnTo>
                <a:lnTo>
                  <a:pt x="5702" y="322342"/>
                </a:lnTo>
                <a:lnTo>
                  <a:pt x="3750" y="319539"/>
                </a:lnTo>
                <a:lnTo>
                  <a:pt x="1582" y="313883"/>
                </a:lnTo>
                <a:lnTo>
                  <a:pt x="618" y="305655"/>
                </a:lnTo>
                <a:lnTo>
                  <a:pt x="190" y="296600"/>
                </a:lnTo>
                <a:lnTo>
                  <a:pt x="0" y="289401"/>
                </a:lnTo>
                <a:lnTo>
                  <a:pt x="2455" y="280486"/>
                </a:lnTo>
                <a:lnTo>
                  <a:pt x="4443" y="275442"/>
                </a:lnTo>
                <a:lnTo>
                  <a:pt x="7674" y="271127"/>
                </a:lnTo>
                <a:lnTo>
                  <a:pt x="11732" y="267297"/>
                </a:lnTo>
                <a:lnTo>
                  <a:pt x="16344" y="263792"/>
                </a:lnTo>
                <a:lnTo>
                  <a:pt x="21322" y="260502"/>
                </a:lnTo>
                <a:lnTo>
                  <a:pt x="26547" y="257357"/>
                </a:lnTo>
                <a:lnTo>
                  <a:pt x="31935" y="254308"/>
                </a:lnTo>
                <a:lnTo>
                  <a:pt x="36479" y="251322"/>
                </a:lnTo>
                <a:lnTo>
                  <a:pt x="40461" y="248379"/>
                </a:lnTo>
                <a:lnTo>
                  <a:pt x="44068" y="245465"/>
                </a:lnTo>
                <a:lnTo>
                  <a:pt x="49331" y="242569"/>
                </a:lnTo>
                <a:lnTo>
                  <a:pt x="55696" y="239687"/>
                </a:lnTo>
                <a:lnTo>
                  <a:pt x="62798" y="236812"/>
                </a:lnTo>
                <a:lnTo>
                  <a:pt x="69437" y="234896"/>
                </a:lnTo>
                <a:lnTo>
                  <a:pt x="75768" y="233619"/>
                </a:lnTo>
                <a:lnTo>
                  <a:pt x="81894" y="232767"/>
                </a:lnTo>
                <a:lnTo>
                  <a:pt x="87882" y="232199"/>
                </a:lnTo>
                <a:lnTo>
                  <a:pt x="93780" y="231821"/>
                </a:lnTo>
                <a:lnTo>
                  <a:pt x="99617" y="231568"/>
                </a:lnTo>
                <a:lnTo>
                  <a:pt x="105413" y="232352"/>
                </a:lnTo>
                <a:lnTo>
                  <a:pt x="111182" y="233828"/>
                </a:lnTo>
                <a:lnTo>
                  <a:pt x="116933" y="235764"/>
                </a:lnTo>
                <a:lnTo>
                  <a:pt x="122672" y="238007"/>
                </a:lnTo>
                <a:lnTo>
                  <a:pt x="128403" y="240455"/>
                </a:lnTo>
                <a:lnTo>
                  <a:pt x="134129" y="243040"/>
                </a:lnTo>
                <a:lnTo>
                  <a:pt x="138898" y="245715"/>
                </a:lnTo>
                <a:lnTo>
                  <a:pt x="143030" y="248451"/>
                </a:lnTo>
                <a:lnTo>
                  <a:pt x="150162" y="254032"/>
                </a:lnTo>
                <a:lnTo>
                  <a:pt x="156507" y="259686"/>
                </a:lnTo>
                <a:lnTo>
                  <a:pt x="165041" y="267915"/>
                </a:lnTo>
                <a:lnTo>
                  <a:pt x="181491" y="284169"/>
                </a:lnTo>
                <a:lnTo>
                  <a:pt x="187893" y="293083"/>
                </a:lnTo>
                <a:lnTo>
                  <a:pt x="192961" y="302443"/>
                </a:lnTo>
                <a:lnTo>
                  <a:pt x="196766" y="313067"/>
                </a:lnTo>
                <a:lnTo>
                  <a:pt x="203503" y="322248"/>
                </a:lnTo>
                <a:lnTo>
                  <a:pt x="210579" y="330048"/>
                </a:lnTo>
                <a:lnTo>
                  <a:pt x="215993" y="335706"/>
                </a:lnTo>
                <a:lnTo>
                  <a:pt x="218240" y="337973"/>
                </a:lnTo>
                <a:lnTo>
                  <a:pt x="219737" y="340436"/>
                </a:lnTo>
                <a:lnTo>
                  <a:pt x="222338" y="349489"/>
                </a:lnTo>
                <a:lnTo>
                  <a:pt x="223422" y="350019"/>
                </a:lnTo>
                <a:lnTo>
                  <a:pt x="225097" y="350372"/>
                </a:lnTo>
                <a:lnTo>
                  <a:pt x="231305" y="3510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016"/>
          <p:cNvSpPr/>
          <p:nvPr/>
        </p:nvSpPr>
        <p:spPr>
          <a:xfrm>
            <a:off x="5617845" y="2657475"/>
            <a:ext cx="240031" cy="214313"/>
          </a:xfrm>
          <a:custGeom>
            <a:avLst/>
            <a:gdLst/>
            <a:ahLst/>
            <a:cxnLst/>
            <a:rect l="0" t="0" r="0" b="0"/>
            <a:pathLst>
              <a:path w="240031" h="214313">
                <a:moveTo>
                  <a:pt x="0" y="0"/>
                </a:moveTo>
                <a:lnTo>
                  <a:pt x="8467" y="0"/>
                </a:lnTo>
                <a:lnTo>
                  <a:pt x="15944" y="7380"/>
                </a:lnTo>
                <a:lnTo>
                  <a:pt x="28971" y="20399"/>
                </a:lnTo>
                <a:lnTo>
                  <a:pt x="30743" y="23124"/>
                </a:lnTo>
                <a:lnTo>
                  <a:pt x="32713" y="28692"/>
                </a:lnTo>
                <a:lnTo>
                  <a:pt x="36129" y="34342"/>
                </a:lnTo>
                <a:lnTo>
                  <a:pt x="40822" y="40028"/>
                </a:lnTo>
                <a:lnTo>
                  <a:pt x="46083" y="45730"/>
                </a:lnTo>
                <a:lnTo>
                  <a:pt x="54400" y="54295"/>
                </a:lnTo>
                <a:lnTo>
                  <a:pt x="57221" y="58104"/>
                </a:lnTo>
                <a:lnTo>
                  <a:pt x="60055" y="62548"/>
                </a:lnTo>
                <a:lnTo>
                  <a:pt x="62896" y="67417"/>
                </a:lnTo>
                <a:lnTo>
                  <a:pt x="64791" y="71614"/>
                </a:lnTo>
                <a:lnTo>
                  <a:pt x="66054" y="75365"/>
                </a:lnTo>
                <a:lnTo>
                  <a:pt x="66896" y="78818"/>
                </a:lnTo>
                <a:lnTo>
                  <a:pt x="70371" y="85195"/>
                </a:lnTo>
                <a:lnTo>
                  <a:pt x="75091" y="91204"/>
                </a:lnTo>
                <a:lnTo>
                  <a:pt x="80364" y="97050"/>
                </a:lnTo>
                <a:lnTo>
                  <a:pt x="93238" y="110247"/>
                </a:lnTo>
                <a:lnTo>
                  <a:pt x="113955" y="131089"/>
                </a:lnTo>
                <a:lnTo>
                  <a:pt x="117880" y="134065"/>
                </a:lnTo>
                <a:lnTo>
                  <a:pt x="122402" y="137002"/>
                </a:lnTo>
                <a:lnTo>
                  <a:pt x="127321" y="139912"/>
                </a:lnTo>
                <a:lnTo>
                  <a:pt x="131553" y="142804"/>
                </a:lnTo>
                <a:lnTo>
                  <a:pt x="138796" y="148558"/>
                </a:lnTo>
                <a:lnTo>
                  <a:pt x="145189" y="154291"/>
                </a:lnTo>
                <a:lnTo>
                  <a:pt x="151206" y="160013"/>
                </a:lnTo>
                <a:lnTo>
                  <a:pt x="157055" y="165732"/>
                </a:lnTo>
                <a:lnTo>
                  <a:pt x="160901" y="168590"/>
                </a:lnTo>
                <a:lnTo>
                  <a:pt x="165370" y="171449"/>
                </a:lnTo>
                <a:lnTo>
                  <a:pt x="170254" y="174306"/>
                </a:lnTo>
                <a:lnTo>
                  <a:pt x="174462" y="176212"/>
                </a:lnTo>
                <a:lnTo>
                  <a:pt x="181678" y="178329"/>
                </a:lnTo>
                <a:lnTo>
                  <a:pt x="188061" y="181809"/>
                </a:lnTo>
                <a:lnTo>
                  <a:pt x="191096" y="184071"/>
                </a:lnTo>
                <a:lnTo>
                  <a:pt x="193120" y="186532"/>
                </a:lnTo>
                <a:lnTo>
                  <a:pt x="194469" y="189124"/>
                </a:lnTo>
                <a:lnTo>
                  <a:pt x="195368" y="191805"/>
                </a:lnTo>
                <a:lnTo>
                  <a:pt x="196921" y="193592"/>
                </a:lnTo>
                <a:lnTo>
                  <a:pt x="198908" y="194784"/>
                </a:lnTo>
                <a:lnTo>
                  <a:pt x="201185" y="195578"/>
                </a:lnTo>
                <a:lnTo>
                  <a:pt x="206255" y="199001"/>
                </a:lnTo>
                <a:lnTo>
                  <a:pt x="208941" y="201247"/>
                </a:lnTo>
                <a:lnTo>
                  <a:pt x="211684" y="202745"/>
                </a:lnTo>
                <a:lnTo>
                  <a:pt x="217271" y="204409"/>
                </a:lnTo>
                <a:lnTo>
                  <a:pt x="222930" y="207688"/>
                </a:lnTo>
                <a:lnTo>
                  <a:pt x="231414" y="214278"/>
                </a:lnTo>
                <a:lnTo>
                  <a:pt x="240030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017"/>
          <p:cNvSpPr/>
          <p:nvPr/>
        </p:nvSpPr>
        <p:spPr>
          <a:xfrm>
            <a:off x="5643562" y="2657475"/>
            <a:ext cx="205741" cy="231458"/>
          </a:xfrm>
          <a:custGeom>
            <a:avLst/>
            <a:gdLst/>
            <a:ahLst/>
            <a:cxnLst/>
            <a:rect l="0" t="0" r="0" b="0"/>
            <a:pathLst>
              <a:path w="205741" h="231458">
                <a:moveTo>
                  <a:pt x="205740" y="0"/>
                </a:moveTo>
                <a:lnTo>
                  <a:pt x="192970" y="0"/>
                </a:lnTo>
                <a:lnTo>
                  <a:pt x="190559" y="952"/>
                </a:lnTo>
                <a:lnTo>
                  <a:pt x="185341" y="4551"/>
                </a:lnTo>
                <a:lnTo>
                  <a:pt x="182615" y="7796"/>
                </a:lnTo>
                <a:lnTo>
                  <a:pt x="179846" y="11865"/>
                </a:lnTo>
                <a:lnTo>
                  <a:pt x="177047" y="16482"/>
                </a:lnTo>
                <a:lnTo>
                  <a:pt x="174229" y="20513"/>
                </a:lnTo>
                <a:lnTo>
                  <a:pt x="168558" y="27532"/>
                </a:lnTo>
                <a:lnTo>
                  <a:pt x="164760" y="31689"/>
                </a:lnTo>
                <a:lnTo>
                  <a:pt x="155459" y="41389"/>
                </a:lnTo>
                <a:lnTo>
                  <a:pt x="150312" y="47595"/>
                </a:lnTo>
                <a:lnTo>
                  <a:pt x="144975" y="54590"/>
                </a:lnTo>
                <a:lnTo>
                  <a:pt x="139513" y="62111"/>
                </a:lnTo>
                <a:lnTo>
                  <a:pt x="133966" y="69030"/>
                </a:lnTo>
                <a:lnTo>
                  <a:pt x="128363" y="75547"/>
                </a:lnTo>
                <a:lnTo>
                  <a:pt x="122723" y="81797"/>
                </a:lnTo>
                <a:lnTo>
                  <a:pt x="108836" y="96361"/>
                </a:lnTo>
                <a:lnTo>
                  <a:pt x="101132" y="104246"/>
                </a:lnTo>
                <a:lnTo>
                  <a:pt x="95044" y="111407"/>
                </a:lnTo>
                <a:lnTo>
                  <a:pt x="90033" y="118086"/>
                </a:lnTo>
                <a:lnTo>
                  <a:pt x="85739" y="124444"/>
                </a:lnTo>
                <a:lnTo>
                  <a:pt x="80972" y="130588"/>
                </a:lnTo>
                <a:lnTo>
                  <a:pt x="75889" y="136588"/>
                </a:lnTo>
                <a:lnTo>
                  <a:pt x="70595" y="142494"/>
                </a:lnTo>
                <a:lnTo>
                  <a:pt x="59634" y="154135"/>
                </a:lnTo>
                <a:lnTo>
                  <a:pt x="37074" y="177131"/>
                </a:lnTo>
                <a:lnTo>
                  <a:pt x="32336" y="182857"/>
                </a:lnTo>
                <a:lnTo>
                  <a:pt x="28225" y="188580"/>
                </a:lnTo>
                <a:lnTo>
                  <a:pt x="24531" y="194299"/>
                </a:lnTo>
                <a:lnTo>
                  <a:pt x="22070" y="199066"/>
                </a:lnTo>
                <a:lnTo>
                  <a:pt x="20428" y="203195"/>
                </a:lnTo>
                <a:lnTo>
                  <a:pt x="19334" y="206901"/>
                </a:lnTo>
                <a:lnTo>
                  <a:pt x="15578" y="213558"/>
                </a:lnTo>
                <a:lnTo>
                  <a:pt x="10733" y="219692"/>
                </a:lnTo>
                <a:lnTo>
                  <a:pt x="5405" y="225593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018"/>
          <p:cNvSpPr/>
          <p:nvPr/>
        </p:nvSpPr>
        <p:spPr>
          <a:xfrm>
            <a:off x="5943600" y="2717483"/>
            <a:ext cx="240030" cy="17145"/>
          </a:xfrm>
          <a:custGeom>
            <a:avLst/>
            <a:gdLst/>
            <a:ahLst/>
            <a:cxnLst/>
            <a:rect l="0" t="0" r="0" b="0"/>
            <a:pathLst>
              <a:path w="240030" h="17145">
                <a:moveTo>
                  <a:pt x="0" y="8572"/>
                </a:moveTo>
                <a:lnTo>
                  <a:pt x="33170" y="8572"/>
                </a:lnTo>
                <a:lnTo>
                  <a:pt x="37353" y="7619"/>
                </a:lnTo>
                <a:lnTo>
                  <a:pt x="41095" y="6031"/>
                </a:lnTo>
                <a:lnTo>
                  <a:pt x="44541" y="4021"/>
                </a:lnTo>
                <a:lnTo>
                  <a:pt x="49696" y="2680"/>
                </a:lnTo>
                <a:lnTo>
                  <a:pt x="55991" y="1786"/>
                </a:lnTo>
                <a:lnTo>
                  <a:pt x="63045" y="1191"/>
                </a:lnTo>
                <a:lnTo>
                  <a:pt x="69652" y="794"/>
                </a:lnTo>
                <a:lnTo>
                  <a:pt x="82074" y="352"/>
                </a:lnTo>
                <a:lnTo>
                  <a:pt x="118123" y="46"/>
                </a:lnTo>
                <a:lnTo>
                  <a:pt x="185351" y="0"/>
                </a:lnTo>
                <a:lnTo>
                  <a:pt x="191195" y="952"/>
                </a:lnTo>
                <a:lnTo>
                  <a:pt x="196996" y="2540"/>
                </a:lnTo>
                <a:lnTo>
                  <a:pt x="202768" y="4550"/>
                </a:lnTo>
                <a:lnTo>
                  <a:pt x="207569" y="5891"/>
                </a:lnTo>
                <a:lnTo>
                  <a:pt x="211721" y="6784"/>
                </a:lnTo>
                <a:lnTo>
                  <a:pt x="215443" y="7380"/>
                </a:lnTo>
                <a:lnTo>
                  <a:pt x="218876" y="7777"/>
                </a:lnTo>
                <a:lnTo>
                  <a:pt x="225231" y="8219"/>
                </a:lnTo>
                <a:lnTo>
                  <a:pt x="231230" y="8415"/>
                </a:lnTo>
                <a:lnTo>
                  <a:pt x="238292" y="8541"/>
                </a:lnTo>
                <a:lnTo>
                  <a:pt x="238871" y="9503"/>
                </a:lnTo>
                <a:lnTo>
                  <a:pt x="239257" y="11098"/>
                </a:lnTo>
                <a:lnTo>
                  <a:pt x="240029" y="1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019"/>
          <p:cNvSpPr/>
          <p:nvPr/>
        </p:nvSpPr>
        <p:spPr>
          <a:xfrm>
            <a:off x="5995034" y="2623185"/>
            <a:ext cx="77154" cy="248603"/>
          </a:xfrm>
          <a:custGeom>
            <a:avLst/>
            <a:gdLst/>
            <a:ahLst/>
            <a:cxnLst/>
            <a:rect l="0" t="0" r="0" b="0"/>
            <a:pathLst>
              <a:path w="77154" h="248603">
                <a:moveTo>
                  <a:pt x="0" y="0"/>
                </a:moveTo>
                <a:lnTo>
                  <a:pt x="4552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2" y="4551"/>
                </a:lnTo>
                <a:lnTo>
                  <a:pt x="8731" y="6844"/>
                </a:lnTo>
                <a:lnTo>
                  <a:pt x="10584" y="9325"/>
                </a:lnTo>
                <a:lnTo>
                  <a:pt x="12771" y="11931"/>
                </a:lnTo>
                <a:lnTo>
                  <a:pt x="14229" y="14622"/>
                </a:lnTo>
                <a:lnTo>
                  <a:pt x="17234" y="23911"/>
                </a:lnTo>
                <a:lnTo>
                  <a:pt x="19110" y="28323"/>
                </a:lnTo>
                <a:lnTo>
                  <a:pt x="23733" y="38305"/>
                </a:lnTo>
                <a:lnTo>
                  <a:pt x="28964" y="49092"/>
                </a:lnTo>
                <a:lnTo>
                  <a:pt x="30740" y="54635"/>
                </a:lnTo>
                <a:lnTo>
                  <a:pt x="31923" y="60236"/>
                </a:lnTo>
                <a:lnTo>
                  <a:pt x="32712" y="65875"/>
                </a:lnTo>
                <a:lnTo>
                  <a:pt x="33238" y="72491"/>
                </a:lnTo>
                <a:lnTo>
                  <a:pt x="33589" y="79760"/>
                </a:lnTo>
                <a:lnTo>
                  <a:pt x="33823" y="87463"/>
                </a:lnTo>
                <a:lnTo>
                  <a:pt x="34932" y="94503"/>
                </a:lnTo>
                <a:lnTo>
                  <a:pt x="36623" y="101102"/>
                </a:lnTo>
                <a:lnTo>
                  <a:pt x="38703" y="107406"/>
                </a:lnTo>
                <a:lnTo>
                  <a:pt x="40090" y="113514"/>
                </a:lnTo>
                <a:lnTo>
                  <a:pt x="41015" y="119491"/>
                </a:lnTo>
                <a:lnTo>
                  <a:pt x="41631" y="125380"/>
                </a:lnTo>
                <a:lnTo>
                  <a:pt x="42994" y="132164"/>
                </a:lnTo>
                <a:lnTo>
                  <a:pt x="44855" y="139544"/>
                </a:lnTo>
                <a:lnTo>
                  <a:pt x="47049" y="147322"/>
                </a:lnTo>
                <a:lnTo>
                  <a:pt x="48511" y="154412"/>
                </a:lnTo>
                <a:lnTo>
                  <a:pt x="49486" y="161044"/>
                </a:lnTo>
                <a:lnTo>
                  <a:pt x="50136" y="167370"/>
                </a:lnTo>
                <a:lnTo>
                  <a:pt x="50569" y="172540"/>
                </a:lnTo>
                <a:lnTo>
                  <a:pt x="50858" y="176939"/>
                </a:lnTo>
                <a:lnTo>
                  <a:pt x="51050" y="180824"/>
                </a:lnTo>
                <a:lnTo>
                  <a:pt x="52131" y="185319"/>
                </a:lnTo>
                <a:lnTo>
                  <a:pt x="53805" y="190221"/>
                </a:lnTo>
                <a:lnTo>
                  <a:pt x="55873" y="195394"/>
                </a:lnTo>
                <a:lnTo>
                  <a:pt x="57251" y="200748"/>
                </a:lnTo>
                <a:lnTo>
                  <a:pt x="58170" y="206221"/>
                </a:lnTo>
                <a:lnTo>
                  <a:pt x="58782" y="211776"/>
                </a:lnTo>
                <a:lnTo>
                  <a:pt x="59191" y="216431"/>
                </a:lnTo>
                <a:lnTo>
                  <a:pt x="59645" y="224144"/>
                </a:lnTo>
                <a:lnTo>
                  <a:pt x="59847" y="230747"/>
                </a:lnTo>
                <a:lnTo>
                  <a:pt x="59976" y="238196"/>
                </a:lnTo>
                <a:lnTo>
                  <a:pt x="60939" y="239760"/>
                </a:lnTo>
                <a:lnTo>
                  <a:pt x="62534" y="241755"/>
                </a:lnTo>
                <a:lnTo>
                  <a:pt x="67386" y="247250"/>
                </a:lnTo>
                <a:lnTo>
                  <a:pt x="68737" y="247700"/>
                </a:lnTo>
                <a:lnTo>
                  <a:pt x="70590" y="248001"/>
                </a:lnTo>
                <a:lnTo>
                  <a:pt x="77153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020"/>
          <p:cNvSpPr/>
          <p:nvPr/>
        </p:nvSpPr>
        <p:spPr>
          <a:xfrm>
            <a:off x="6200924" y="2581981"/>
            <a:ext cx="154156" cy="289807"/>
          </a:xfrm>
          <a:custGeom>
            <a:avLst/>
            <a:gdLst/>
            <a:ahLst/>
            <a:cxnLst/>
            <a:rect l="0" t="0" r="0" b="0"/>
            <a:pathLst>
              <a:path w="154156" h="289807">
                <a:moveTo>
                  <a:pt x="128438" y="32631"/>
                </a:moveTo>
                <a:lnTo>
                  <a:pt x="135819" y="25250"/>
                </a:lnTo>
                <a:lnTo>
                  <a:pt x="136481" y="22048"/>
                </a:lnTo>
                <a:lnTo>
                  <a:pt x="136853" y="14890"/>
                </a:lnTo>
                <a:lnTo>
                  <a:pt x="136906" y="12232"/>
                </a:lnTo>
                <a:lnTo>
                  <a:pt x="135989" y="9506"/>
                </a:lnTo>
                <a:lnTo>
                  <a:pt x="132428" y="3939"/>
                </a:lnTo>
                <a:lnTo>
                  <a:pt x="130146" y="2073"/>
                </a:lnTo>
                <a:lnTo>
                  <a:pt x="127672" y="829"/>
                </a:lnTo>
                <a:lnTo>
                  <a:pt x="125070" y="0"/>
                </a:lnTo>
                <a:lnTo>
                  <a:pt x="121430" y="399"/>
                </a:lnTo>
                <a:lnTo>
                  <a:pt x="117099" y="1618"/>
                </a:lnTo>
                <a:lnTo>
                  <a:pt x="112306" y="3383"/>
                </a:lnTo>
                <a:lnTo>
                  <a:pt x="107206" y="5513"/>
                </a:lnTo>
                <a:lnTo>
                  <a:pt x="101900" y="7885"/>
                </a:lnTo>
                <a:lnTo>
                  <a:pt x="90926" y="13060"/>
                </a:lnTo>
                <a:lnTo>
                  <a:pt x="62668" y="26973"/>
                </a:lnTo>
                <a:lnTo>
                  <a:pt x="56969" y="30764"/>
                </a:lnTo>
                <a:lnTo>
                  <a:pt x="51264" y="35196"/>
                </a:lnTo>
                <a:lnTo>
                  <a:pt x="45556" y="40056"/>
                </a:lnTo>
                <a:lnTo>
                  <a:pt x="40798" y="45201"/>
                </a:lnTo>
                <a:lnTo>
                  <a:pt x="36675" y="50536"/>
                </a:lnTo>
                <a:lnTo>
                  <a:pt x="32972" y="55998"/>
                </a:lnTo>
                <a:lnTo>
                  <a:pt x="29552" y="61544"/>
                </a:lnTo>
                <a:lnTo>
                  <a:pt x="26319" y="67146"/>
                </a:lnTo>
                <a:lnTo>
                  <a:pt x="20186" y="78451"/>
                </a:lnTo>
                <a:lnTo>
                  <a:pt x="14286" y="89825"/>
                </a:lnTo>
                <a:lnTo>
                  <a:pt x="11379" y="96478"/>
                </a:lnTo>
                <a:lnTo>
                  <a:pt x="8489" y="103771"/>
                </a:lnTo>
                <a:lnTo>
                  <a:pt x="5609" y="111490"/>
                </a:lnTo>
                <a:lnTo>
                  <a:pt x="3690" y="117589"/>
                </a:lnTo>
                <a:lnTo>
                  <a:pt x="2410" y="122607"/>
                </a:lnTo>
                <a:lnTo>
                  <a:pt x="1557" y="126905"/>
                </a:lnTo>
                <a:lnTo>
                  <a:pt x="988" y="131675"/>
                </a:lnTo>
                <a:lnTo>
                  <a:pt x="609" y="136761"/>
                </a:lnTo>
                <a:lnTo>
                  <a:pt x="187" y="146538"/>
                </a:lnTo>
                <a:lnTo>
                  <a:pt x="0" y="154059"/>
                </a:lnTo>
                <a:lnTo>
                  <a:pt x="903" y="157398"/>
                </a:lnTo>
                <a:lnTo>
                  <a:pt x="4446" y="163648"/>
                </a:lnTo>
                <a:lnTo>
                  <a:pt x="6656" y="169601"/>
                </a:lnTo>
                <a:lnTo>
                  <a:pt x="7245" y="172522"/>
                </a:lnTo>
                <a:lnTo>
                  <a:pt x="8590" y="174469"/>
                </a:lnTo>
                <a:lnTo>
                  <a:pt x="10439" y="175767"/>
                </a:lnTo>
                <a:lnTo>
                  <a:pt x="15034" y="177210"/>
                </a:lnTo>
                <a:lnTo>
                  <a:pt x="17593" y="177594"/>
                </a:lnTo>
                <a:lnTo>
                  <a:pt x="20252" y="177851"/>
                </a:lnTo>
                <a:lnTo>
                  <a:pt x="22976" y="177069"/>
                </a:lnTo>
                <a:lnTo>
                  <a:pt x="25745" y="175596"/>
                </a:lnTo>
                <a:lnTo>
                  <a:pt x="28544" y="173661"/>
                </a:lnTo>
                <a:lnTo>
                  <a:pt x="31362" y="171418"/>
                </a:lnTo>
                <a:lnTo>
                  <a:pt x="34193" y="168971"/>
                </a:lnTo>
                <a:lnTo>
                  <a:pt x="37033" y="166387"/>
                </a:lnTo>
                <a:lnTo>
                  <a:pt x="42729" y="160975"/>
                </a:lnTo>
                <a:lnTo>
                  <a:pt x="45581" y="158199"/>
                </a:lnTo>
                <a:lnTo>
                  <a:pt x="48435" y="154443"/>
                </a:lnTo>
                <a:lnTo>
                  <a:pt x="51290" y="150034"/>
                </a:lnTo>
                <a:lnTo>
                  <a:pt x="54146" y="145190"/>
                </a:lnTo>
                <a:lnTo>
                  <a:pt x="57955" y="141008"/>
                </a:lnTo>
                <a:lnTo>
                  <a:pt x="62399" y="137267"/>
                </a:lnTo>
                <a:lnTo>
                  <a:pt x="67267" y="133821"/>
                </a:lnTo>
                <a:lnTo>
                  <a:pt x="70512" y="129618"/>
                </a:lnTo>
                <a:lnTo>
                  <a:pt x="72676" y="124912"/>
                </a:lnTo>
                <a:lnTo>
                  <a:pt x="74118" y="119869"/>
                </a:lnTo>
                <a:lnTo>
                  <a:pt x="78261" y="111726"/>
                </a:lnTo>
                <a:lnTo>
                  <a:pt x="80699" y="108221"/>
                </a:lnTo>
                <a:lnTo>
                  <a:pt x="83408" y="99247"/>
                </a:lnTo>
                <a:lnTo>
                  <a:pt x="84131" y="94187"/>
                </a:lnTo>
                <a:lnTo>
                  <a:pt x="84934" y="86024"/>
                </a:lnTo>
                <a:lnTo>
                  <a:pt x="85290" y="79221"/>
                </a:lnTo>
                <a:lnTo>
                  <a:pt x="85449" y="73023"/>
                </a:lnTo>
                <a:lnTo>
                  <a:pt x="85575" y="50672"/>
                </a:lnTo>
                <a:lnTo>
                  <a:pt x="85576" y="50174"/>
                </a:lnTo>
                <a:lnTo>
                  <a:pt x="90126" y="54445"/>
                </a:lnTo>
                <a:lnTo>
                  <a:pt x="91467" y="56699"/>
                </a:lnTo>
                <a:lnTo>
                  <a:pt x="94306" y="64421"/>
                </a:lnTo>
                <a:lnTo>
                  <a:pt x="98346" y="69938"/>
                </a:lnTo>
                <a:lnTo>
                  <a:pt x="99804" y="72742"/>
                </a:lnTo>
                <a:lnTo>
                  <a:pt x="101425" y="78398"/>
                </a:lnTo>
                <a:lnTo>
                  <a:pt x="102809" y="83145"/>
                </a:lnTo>
                <a:lnTo>
                  <a:pt x="106887" y="96039"/>
                </a:lnTo>
                <a:lnTo>
                  <a:pt x="109309" y="102526"/>
                </a:lnTo>
                <a:lnTo>
                  <a:pt x="111875" y="108755"/>
                </a:lnTo>
                <a:lnTo>
                  <a:pt x="114538" y="114813"/>
                </a:lnTo>
                <a:lnTo>
                  <a:pt x="116314" y="120756"/>
                </a:lnTo>
                <a:lnTo>
                  <a:pt x="117498" y="126624"/>
                </a:lnTo>
                <a:lnTo>
                  <a:pt x="118287" y="132440"/>
                </a:lnTo>
                <a:lnTo>
                  <a:pt x="119766" y="139176"/>
                </a:lnTo>
                <a:lnTo>
                  <a:pt x="121704" y="146523"/>
                </a:lnTo>
                <a:lnTo>
                  <a:pt x="123949" y="154279"/>
                </a:lnTo>
                <a:lnTo>
                  <a:pt x="125445" y="161355"/>
                </a:lnTo>
                <a:lnTo>
                  <a:pt x="126443" y="167977"/>
                </a:lnTo>
                <a:lnTo>
                  <a:pt x="127108" y="174297"/>
                </a:lnTo>
                <a:lnTo>
                  <a:pt x="127551" y="181367"/>
                </a:lnTo>
                <a:lnTo>
                  <a:pt x="128044" y="196844"/>
                </a:lnTo>
                <a:lnTo>
                  <a:pt x="129127" y="204019"/>
                </a:lnTo>
                <a:lnTo>
                  <a:pt x="130803" y="210707"/>
                </a:lnTo>
                <a:lnTo>
                  <a:pt x="132872" y="217071"/>
                </a:lnTo>
                <a:lnTo>
                  <a:pt x="134252" y="223218"/>
                </a:lnTo>
                <a:lnTo>
                  <a:pt x="135171" y="229222"/>
                </a:lnTo>
                <a:lnTo>
                  <a:pt x="135784" y="235129"/>
                </a:lnTo>
                <a:lnTo>
                  <a:pt x="137146" y="240020"/>
                </a:lnTo>
                <a:lnTo>
                  <a:pt x="141198" y="247994"/>
                </a:lnTo>
                <a:lnTo>
                  <a:pt x="142660" y="252406"/>
                </a:lnTo>
                <a:lnTo>
                  <a:pt x="143634" y="257253"/>
                </a:lnTo>
                <a:lnTo>
                  <a:pt x="145199" y="269618"/>
                </a:lnTo>
                <a:lnTo>
                  <a:pt x="147952" y="273848"/>
                </a:lnTo>
                <a:lnTo>
                  <a:pt x="150020" y="276310"/>
                </a:lnTo>
                <a:lnTo>
                  <a:pt x="151399" y="278904"/>
                </a:lnTo>
                <a:lnTo>
                  <a:pt x="153611" y="287370"/>
                </a:lnTo>
                <a:lnTo>
                  <a:pt x="154155" y="2898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021"/>
          <p:cNvSpPr/>
          <p:nvPr/>
        </p:nvSpPr>
        <p:spPr>
          <a:xfrm>
            <a:off x="6312217" y="2520419"/>
            <a:ext cx="162342" cy="350971"/>
          </a:xfrm>
          <a:custGeom>
            <a:avLst/>
            <a:gdLst/>
            <a:ahLst/>
            <a:cxnLst/>
            <a:rect l="0" t="0" r="0" b="0"/>
            <a:pathLst>
              <a:path w="162342" h="350971">
                <a:moveTo>
                  <a:pt x="0" y="8468"/>
                </a:moveTo>
                <a:lnTo>
                  <a:pt x="0" y="1087"/>
                </a:lnTo>
                <a:lnTo>
                  <a:pt x="953" y="690"/>
                </a:lnTo>
                <a:lnTo>
                  <a:pt x="4551" y="249"/>
                </a:lnTo>
                <a:lnTo>
                  <a:pt x="9325" y="52"/>
                </a:lnTo>
                <a:lnTo>
                  <a:pt x="11932" y="0"/>
                </a:lnTo>
                <a:lnTo>
                  <a:pt x="15574" y="918"/>
                </a:lnTo>
                <a:lnTo>
                  <a:pt x="19908" y="2482"/>
                </a:lnTo>
                <a:lnTo>
                  <a:pt x="24702" y="4477"/>
                </a:lnTo>
                <a:lnTo>
                  <a:pt x="29803" y="5808"/>
                </a:lnTo>
                <a:lnTo>
                  <a:pt x="35109" y="6695"/>
                </a:lnTo>
                <a:lnTo>
                  <a:pt x="40551" y="7286"/>
                </a:lnTo>
                <a:lnTo>
                  <a:pt x="46084" y="8632"/>
                </a:lnTo>
                <a:lnTo>
                  <a:pt x="51678" y="10482"/>
                </a:lnTo>
                <a:lnTo>
                  <a:pt x="57312" y="12669"/>
                </a:lnTo>
                <a:lnTo>
                  <a:pt x="62973" y="15078"/>
                </a:lnTo>
                <a:lnTo>
                  <a:pt x="74343" y="20296"/>
                </a:lnTo>
                <a:lnTo>
                  <a:pt x="80042" y="23973"/>
                </a:lnTo>
                <a:lnTo>
                  <a:pt x="85747" y="28330"/>
                </a:lnTo>
                <a:lnTo>
                  <a:pt x="91454" y="33139"/>
                </a:lnTo>
                <a:lnTo>
                  <a:pt x="97165" y="37298"/>
                </a:lnTo>
                <a:lnTo>
                  <a:pt x="102876" y="41023"/>
                </a:lnTo>
                <a:lnTo>
                  <a:pt x="108589" y="44459"/>
                </a:lnTo>
                <a:lnTo>
                  <a:pt x="113351" y="48655"/>
                </a:lnTo>
                <a:lnTo>
                  <a:pt x="117477" y="53357"/>
                </a:lnTo>
                <a:lnTo>
                  <a:pt x="121181" y="58396"/>
                </a:lnTo>
                <a:lnTo>
                  <a:pt x="125554" y="63661"/>
                </a:lnTo>
                <a:lnTo>
                  <a:pt x="130375" y="69076"/>
                </a:lnTo>
                <a:lnTo>
                  <a:pt x="135495" y="74591"/>
                </a:lnTo>
                <a:lnTo>
                  <a:pt x="139860" y="81125"/>
                </a:lnTo>
                <a:lnTo>
                  <a:pt x="143722" y="88339"/>
                </a:lnTo>
                <a:lnTo>
                  <a:pt x="150554" y="103021"/>
                </a:lnTo>
                <a:lnTo>
                  <a:pt x="156766" y="115897"/>
                </a:lnTo>
                <a:lnTo>
                  <a:pt x="158803" y="122949"/>
                </a:lnTo>
                <a:lnTo>
                  <a:pt x="160161" y="130509"/>
                </a:lnTo>
                <a:lnTo>
                  <a:pt x="161066" y="138406"/>
                </a:lnTo>
                <a:lnTo>
                  <a:pt x="161670" y="146529"/>
                </a:lnTo>
                <a:lnTo>
                  <a:pt x="162073" y="154801"/>
                </a:lnTo>
                <a:lnTo>
                  <a:pt x="162341" y="163173"/>
                </a:lnTo>
                <a:lnTo>
                  <a:pt x="161567" y="171612"/>
                </a:lnTo>
                <a:lnTo>
                  <a:pt x="160099" y="180096"/>
                </a:lnTo>
                <a:lnTo>
                  <a:pt x="158168" y="188609"/>
                </a:lnTo>
                <a:lnTo>
                  <a:pt x="155928" y="197142"/>
                </a:lnTo>
                <a:lnTo>
                  <a:pt x="153482" y="205688"/>
                </a:lnTo>
                <a:lnTo>
                  <a:pt x="150899" y="214243"/>
                </a:lnTo>
                <a:lnTo>
                  <a:pt x="146319" y="222804"/>
                </a:lnTo>
                <a:lnTo>
                  <a:pt x="140409" y="231369"/>
                </a:lnTo>
                <a:lnTo>
                  <a:pt x="133611" y="239936"/>
                </a:lnTo>
                <a:lnTo>
                  <a:pt x="127174" y="248505"/>
                </a:lnTo>
                <a:lnTo>
                  <a:pt x="114942" y="265646"/>
                </a:lnTo>
                <a:lnTo>
                  <a:pt x="109013" y="273265"/>
                </a:lnTo>
                <a:lnTo>
                  <a:pt x="103155" y="280249"/>
                </a:lnTo>
                <a:lnTo>
                  <a:pt x="97345" y="286811"/>
                </a:lnTo>
                <a:lnTo>
                  <a:pt x="92519" y="293090"/>
                </a:lnTo>
                <a:lnTo>
                  <a:pt x="88350" y="299181"/>
                </a:lnTo>
                <a:lnTo>
                  <a:pt x="84617" y="305146"/>
                </a:lnTo>
                <a:lnTo>
                  <a:pt x="80224" y="310076"/>
                </a:lnTo>
                <a:lnTo>
                  <a:pt x="75390" y="314315"/>
                </a:lnTo>
                <a:lnTo>
                  <a:pt x="70263" y="318094"/>
                </a:lnTo>
                <a:lnTo>
                  <a:pt x="65892" y="321565"/>
                </a:lnTo>
                <a:lnTo>
                  <a:pt x="62026" y="324832"/>
                </a:lnTo>
                <a:lnTo>
                  <a:pt x="58496" y="327962"/>
                </a:lnTo>
                <a:lnTo>
                  <a:pt x="52033" y="333980"/>
                </a:lnTo>
                <a:lnTo>
                  <a:pt x="48976" y="336919"/>
                </a:lnTo>
                <a:lnTo>
                  <a:pt x="45985" y="338878"/>
                </a:lnTo>
                <a:lnTo>
                  <a:pt x="43040" y="340184"/>
                </a:lnTo>
                <a:lnTo>
                  <a:pt x="40123" y="341054"/>
                </a:lnTo>
                <a:lnTo>
                  <a:pt x="38179" y="342587"/>
                </a:lnTo>
                <a:lnTo>
                  <a:pt x="36883" y="344562"/>
                </a:lnTo>
                <a:lnTo>
                  <a:pt x="36018" y="346830"/>
                </a:lnTo>
                <a:lnTo>
                  <a:pt x="34490" y="348343"/>
                </a:lnTo>
                <a:lnTo>
                  <a:pt x="32518" y="349351"/>
                </a:lnTo>
                <a:lnTo>
                  <a:pt x="27061" y="350970"/>
                </a:lnTo>
                <a:lnTo>
                  <a:pt x="23775" y="348651"/>
                </a:lnTo>
                <a:lnTo>
                  <a:pt x="17533" y="343138"/>
                </a:lnTo>
                <a:lnTo>
                  <a:pt x="8936" y="334585"/>
                </a:lnTo>
                <a:lnTo>
                  <a:pt x="8573" y="3256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022"/>
          <p:cNvSpPr/>
          <p:nvPr/>
        </p:nvSpPr>
        <p:spPr>
          <a:xfrm>
            <a:off x="6578113" y="2408872"/>
            <a:ext cx="179875" cy="471489"/>
          </a:xfrm>
          <a:custGeom>
            <a:avLst/>
            <a:gdLst/>
            <a:ahLst/>
            <a:cxnLst/>
            <a:rect l="0" t="0" r="0" b="0"/>
            <a:pathLst>
              <a:path w="179875" h="471489">
                <a:moveTo>
                  <a:pt x="179874" y="0"/>
                </a:moveTo>
                <a:lnTo>
                  <a:pt x="175324" y="0"/>
                </a:lnTo>
                <a:lnTo>
                  <a:pt x="173030" y="953"/>
                </a:lnTo>
                <a:lnTo>
                  <a:pt x="167942" y="4551"/>
                </a:lnTo>
                <a:lnTo>
                  <a:pt x="162506" y="9325"/>
                </a:lnTo>
                <a:lnTo>
                  <a:pt x="159723" y="11932"/>
                </a:lnTo>
                <a:lnTo>
                  <a:pt x="155963" y="14622"/>
                </a:lnTo>
                <a:lnTo>
                  <a:pt x="151551" y="17368"/>
                </a:lnTo>
                <a:lnTo>
                  <a:pt x="146704" y="20151"/>
                </a:lnTo>
                <a:lnTo>
                  <a:pt x="142521" y="23912"/>
                </a:lnTo>
                <a:lnTo>
                  <a:pt x="138780" y="28324"/>
                </a:lnTo>
                <a:lnTo>
                  <a:pt x="135333" y="33170"/>
                </a:lnTo>
                <a:lnTo>
                  <a:pt x="131130" y="38306"/>
                </a:lnTo>
                <a:lnTo>
                  <a:pt x="126423" y="43635"/>
                </a:lnTo>
                <a:lnTo>
                  <a:pt x="121380" y="49092"/>
                </a:lnTo>
                <a:lnTo>
                  <a:pt x="117065" y="54636"/>
                </a:lnTo>
                <a:lnTo>
                  <a:pt x="113237" y="60236"/>
                </a:lnTo>
                <a:lnTo>
                  <a:pt x="109732" y="65875"/>
                </a:lnTo>
                <a:lnTo>
                  <a:pt x="105490" y="71539"/>
                </a:lnTo>
                <a:lnTo>
                  <a:pt x="100757" y="77220"/>
                </a:lnTo>
                <a:lnTo>
                  <a:pt x="95697" y="82913"/>
                </a:lnTo>
                <a:lnTo>
                  <a:pt x="84995" y="94318"/>
                </a:lnTo>
                <a:lnTo>
                  <a:pt x="79474" y="100026"/>
                </a:lnTo>
                <a:lnTo>
                  <a:pt x="74840" y="106689"/>
                </a:lnTo>
                <a:lnTo>
                  <a:pt x="70799" y="113989"/>
                </a:lnTo>
                <a:lnTo>
                  <a:pt x="60560" y="135375"/>
                </a:lnTo>
                <a:lnTo>
                  <a:pt x="57469" y="141685"/>
                </a:lnTo>
                <a:lnTo>
                  <a:pt x="54456" y="148749"/>
                </a:lnTo>
                <a:lnTo>
                  <a:pt x="51495" y="156316"/>
                </a:lnTo>
                <a:lnTo>
                  <a:pt x="45664" y="172344"/>
                </a:lnTo>
                <a:lnTo>
                  <a:pt x="22715" y="240065"/>
                </a:lnTo>
                <a:lnTo>
                  <a:pt x="19857" y="247673"/>
                </a:lnTo>
                <a:lnTo>
                  <a:pt x="16998" y="254651"/>
                </a:lnTo>
                <a:lnTo>
                  <a:pt x="14140" y="261207"/>
                </a:lnTo>
                <a:lnTo>
                  <a:pt x="11283" y="268436"/>
                </a:lnTo>
                <a:lnTo>
                  <a:pt x="5567" y="284087"/>
                </a:lnTo>
                <a:lnTo>
                  <a:pt x="3662" y="292261"/>
                </a:lnTo>
                <a:lnTo>
                  <a:pt x="2392" y="300569"/>
                </a:lnTo>
                <a:lnTo>
                  <a:pt x="1545" y="308964"/>
                </a:lnTo>
                <a:lnTo>
                  <a:pt x="604" y="323372"/>
                </a:lnTo>
                <a:lnTo>
                  <a:pt x="186" y="337079"/>
                </a:lnTo>
                <a:lnTo>
                  <a:pt x="0" y="352695"/>
                </a:lnTo>
                <a:lnTo>
                  <a:pt x="904" y="358955"/>
                </a:lnTo>
                <a:lnTo>
                  <a:pt x="5772" y="373269"/>
                </a:lnTo>
                <a:lnTo>
                  <a:pt x="7246" y="383702"/>
                </a:lnTo>
                <a:lnTo>
                  <a:pt x="10440" y="394690"/>
                </a:lnTo>
                <a:lnTo>
                  <a:pt x="15035" y="404970"/>
                </a:lnTo>
                <a:lnTo>
                  <a:pt x="22977" y="417065"/>
                </a:lnTo>
                <a:lnTo>
                  <a:pt x="28544" y="426980"/>
                </a:lnTo>
                <a:lnTo>
                  <a:pt x="31363" y="431338"/>
                </a:lnTo>
                <a:lnTo>
                  <a:pt x="34195" y="435197"/>
                </a:lnTo>
                <a:lnTo>
                  <a:pt x="37034" y="438721"/>
                </a:lnTo>
                <a:lnTo>
                  <a:pt x="39879" y="441071"/>
                </a:lnTo>
                <a:lnTo>
                  <a:pt x="42730" y="442637"/>
                </a:lnTo>
                <a:lnTo>
                  <a:pt x="45582" y="443681"/>
                </a:lnTo>
                <a:lnTo>
                  <a:pt x="48436" y="445330"/>
                </a:lnTo>
                <a:lnTo>
                  <a:pt x="51291" y="447382"/>
                </a:lnTo>
                <a:lnTo>
                  <a:pt x="54147" y="449702"/>
                </a:lnTo>
                <a:lnTo>
                  <a:pt x="57004" y="452202"/>
                </a:lnTo>
                <a:lnTo>
                  <a:pt x="59860" y="454820"/>
                </a:lnTo>
                <a:lnTo>
                  <a:pt x="62718" y="457518"/>
                </a:lnTo>
                <a:lnTo>
                  <a:pt x="65575" y="459317"/>
                </a:lnTo>
                <a:lnTo>
                  <a:pt x="68432" y="460517"/>
                </a:lnTo>
                <a:lnTo>
                  <a:pt x="71289" y="461316"/>
                </a:lnTo>
                <a:lnTo>
                  <a:pt x="75100" y="462801"/>
                </a:lnTo>
                <a:lnTo>
                  <a:pt x="79544" y="464745"/>
                </a:lnTo>
                <a:lnTo>
                  <a:pt x="84413" y="466992"/>
                </a:lnTo>
                <a:lnTo>
                  <a:pt x="88611" y="468490"/>
                </a:lnTo>
                <a:lnTo>
                  <a:pt x="92362" y="469490"/>
                </a:lnTo>
                <a:lnTo>
                  <a:pt x="95815" y="470156"/>
                </a:lnTo>
                <a:lnTo>
                  <a:pt x="99070" y="470600"/>
                </a:lnTo>
                <a:lnTo>
                  <a:pt x="102192" y="470896"/>
                </a:lnTo>
                <a:lnTo>
                  <a:pt x="105226" y="471093"/>
                </a:lnTo>
                <a:lnTo>
                  <a:pt x="108201" y="471224"/>
                </a:lnTo>
                <a:lnTo>
                  <a:pt x="114047" y="471371"/>
                </a:lnTo>
                <a:lnTo>
                  <a:pt x="128439" y="4714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023"/>
          <p:cNvSpPr/>
          <p:nvPr/>
        </p:nvSpPr>
        <p:spPr>
          <a:xfrm>
            <a:off x="6706552" y="2588895"/>
            <a:ext cx="231458" cy="257176"/>
          </a:xfrm>
          <a:custGeom>
            <a:avLst/>
            <a:gdLst/>
            <a:ahLst/>
            <a:cxnLst/>
            <a:rect l="0" t="0" r="0" b="0"/>
            <a:pathLst>
              <a:path w="231458" h="257176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6844" y="9683"/>
                </a:lnTo>
                <a:lnTo>
                  <a:pt x="14622" y="21072"/>
                </a:lnTo>
                <a:lnTo>
                  <a:pt x="20152" y="27780"/>
                </a:lnTo>
                <a:lnTo>
                  <a:pt x="25784" y="33936"/>
                </a:lnTo>
                <a:lnTo>
                  <a:pt x="32414" y="40800"/>
                </a:lnTo>
                <a:lnTo>
                  <a:pt x="41712" y="50201"/>
                </a:lnTo>
                <a:lnTo>
                  <a:pt x="45905" y="55374"/>
                </a:lnTo>
                <a:lnTo>
                  <a:pt x="49654" y="60729"/>
                </a:lnTo>
                <a:lnTo>
                  <a:pt x="53105" y="66203"/>
                </a:lnTo>
                <a:lnTo>
                  <a:pt x="57311" y="71758"/>
                </a:lnTo>
                <a:lnTo>
                  <a:pt x="62020" y="77366"/>
                </a:lnTo>
                <a:lnTo>
                  <a:pt x="67064" y="83010"/>
                </a:lnTo>
                <a:lnTo>
                  <a:pt x="77749" y="94360"/>
                </a:lnTo>
                <a:lnTo>
                  <a:pt x="104710" y="121808"/>
                </a:lnTo>
                <a:lnTo>
                  <a:pt x="126093" y="143229"/>
                </a:lnTo>
                <a:lnTo>
                  <a:pt x="130735" y="148826"/>
                </a:lnTo>
                <a:lnTo>
                  <a:pt x="134781" y="154462"/>
                </a:lnTo>
                <a:lnTo>
                  <a:pt x="138432" y="160125"/>
                </a:lnTo>
                <a:lnTo>
                  <a:pt x="142771" y="165805"/>
                </a:lnTo>
                <a:lnTo>
                  <a:pt x="147568" y="171496"/>
                </a:lnTo>
                <a:lnTo>
                  <a:pt x="152671" y="177196"/>
                </a:lnTo>
                <a:lnTo>
                  <a:pt x="157978" y="181948"/>
                </a:lnTo>
                <a:lnTo>
                  <a:pt x="163421" y="186068"/>
                </a:lnTo>
                <a:lnTo>
                  <a:pt x="168955" y="189768"/>
                </a:lnTo>
                <a:lnTo>
                  <a:pt x="173597" y="193187"/>
                </a:lnTo>
                <a:lnTo>
                  <a:pt x="177644" y="196419"/>
                </a:lnTo>
                <a:lnTo>
                  <a:pt x="184680" y="202549"/>
                </a:lnTo>
                <a:lnTo>
                  <a:pt x="190982" y="208449"/>
                </a:lnTo>
                <a:lnTo>
                  <a:pt x="193997" y="212308"/>
                </a:lnTo>
                <a:lnTo>
                  <a:pt x="196959" y="216786"/>
                </a:lnTo>
                <a:lnTo>
                  <a:pt x="199886" y="221677"/>
                </a:lnTo>
                <a:lnTo>
                  <a:pt x="205678" y="229650"/>
                </a:lnTo>
                <a:lnTo>
                  <a:pt x="211428" y="236369"/>
                </a:lnTo>
                <a:lnTo>
                  <a:pt x="221187" y="246803"/>
                </a:lnTo>
                <a:lnTo>
                  <a:pt x="231457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024"/>
          <p:cNvSpPr/>
          <p:nvPr/>
        </p:nvSpPr>
        <p:spPr>
          <a:xfrm>
            <a:off x="6757987" y="2614612"/>
            <a:ext cx="162879" cy="231057"/>
          </a:xfrm>
          <a:custGeom>
            <a:avLst/>
            <a:gdLst/>
            <a:ahLst/>
            <a:cxnLst/>
            <a:rect l="0" t="0" r="0" b="0"/>
            <a:pathLst>
              <a:path w="162879" h="231057">
                <a:moveTo>
                  <a:pt x="162878" y="0"/>
                </a:moveTo>
                <a:lnTo>
                  <a:pt x="149858" y="13019"/>
                </a:lnTo>
                <a:lnTo>
                  <a:pt x="147531" y="16299"/>
                </a:lnTo>
                <a:lnTo>
                  <a:pt x="145027" y="20391"/>
                </a:lnTo>
                <a:lnTo>
                  <a:pt x="142404" y="25024"/>
                </a:lnTo>
                <a:lnTo>
                  <a:pt x="136951" y="35252"/>
                </a:lnTo>
                <a:lnTo>
                  <a:pt x="125689" y="57340"/>
                </a:lnTo>
                <a:lnTo>
                  <a:pt x="120940" y="63944"/>
                </a:lnTo>
                <a:lnTo>
                  <a:pt x="114917" y="71205"/>
                </a:lnTo>
                <a:lnTo>
                  <a:pt x="108044" y="78902"/>
                </a:lnTo>
                <a:lnTo>
                  <a:pt x="95328" y="92535"/>
                </a:lnTo>
                <a:lnTo>
                  <a:pt x="89269" y="98838"/>
                </a:lnTo>
                <a:lnTo>
                  <a:pt x="83325" y="105897"/>
                </a:lnTo>
                <a:lnTo>
                  <a:pt x="77457" y="113460"/>
                </a:lnTo>
                <a:lnTo>
                  <a:pt x="71641" y="121360"/>
                </a:lnTo>
                <a:lnTo>
                  <a:pt x="65858" y="128532"/>
                </a:lnTo>
                <a:lnTo>
                  <a:pt x="60098" y="135218"/>
                </a:lnTo>
                <a:lnTo>
                  <a:pt x="54352" y="141580"/>
                </a:lnTo>
                <a:lnTo>
                  <a:pt x="49571" y="147727"/>
                </a:lnTo>
                <a:lnTo>
                  <a:pt x="45430" y="153730"/>
                </a:lnTo>
                <a:lnTo>
                  <a:pt x="41716" y="159636"/>
                </a:lnTo>
                <a:lnTo>
                  <a:pt x="37336" y="165479"/>
                </a:lnTo>
                <a:lnTo>
                  <a:pt x="32510" y="171279"/>
                </a:lnTo>
                <a:lnTo>
                  <a:pt x="27389" y="177051"/>
                </a:lnTo>
                <a:lnTo>
                  <a:pt x="23022" y="182804"/>
                </a:lnTo>
                <a:lnTo>
                  <a:pt x="19158" y="188544"/>
                </a:lnTo>
                <a:lnTo>
                  <a:pt x="15630" y="194277"/>
                </a:lnTo>
                <a:lnTo>
                  <a:pt x="13277" y="199050"/>
                </a:lnTo>
                <a:lnTo>
                  <a:pt x="11709" y="203185"/>
                </a:lnTo>
                <a:lnTo>
                  <a:pt x="10664" y="206894"/>
                </a:lnTo>
                <a:lnTo>
                  <a:pt x="6962" y="213555"/>
                </a:lnTo>
                <a:lnTo>
                  <a:pt x="1375" y="221042"/>
                </a:lnTo>
                <a:lnTo>
                  <a:pt x="611" y="224606"/>
                </a:lnTo>
                <a:lnTo>
                  <a:pt x="36" y="231056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025"/>
          <p:cNvSpPr/>
          <p:nvPr/>
        </p:nvSpPr>
        <p:spPr>
          <a:xfrm>
            <a:off x="7023734" y="2700337"/>
            <a:ext cx="188597" cy="8574"/>
          </a:xfrm>
          <a:custGeom>
            <a:avLst/>
            <a:gdLst/>
            <a:ahLst/>
            <a:cxnLst/>
            <a:rect l="0" t="0" r="0" b="0"/>
            <a:pathLst>
              <a:path w="188597" h="8574">
                <a:moveTo>
                  <a:pt x="17146" y="0"/>
                </a:moveTo>
                <a:lnTo>
                  <a:pt x="0" y="0"/>
                </a:lnTo>
                <a:lnTo>
                  <a:pt x="93030" y="0"/>
                </a:lnTo>
                <a:lnTo>
                  <a:pt x="97262" y="953"/>
                </a:lnTo>
                <a:lnTo>
                  <a:pt x="101037" y="2540"/>
                </a:lnTo>
                <a:lnTo>
                  <a:pt x="104506" y="4551"/>
                </a:lnTo>
                <a:lnTo>
                  <a:pt x="107771" y="5892"/>
                </a:lnTo>
                <a:lnTo>
                  <a:pt x="110900" y="6785"/>
                </a:lnTo>
                <a:lnTo>
                  <a:pt x="113938" y="7381"/>
                </a:lnTo>
                <a:lnTo>
                  <a:pt x="117869" y="7778"/>
                </a:lnTo>
                <a:lnTo>
                  <a:pt x="122394" y="8043"/>
                </a:lnTo>
                <a:lnTo>
                  <a:pt x="131550" y="8337"/>
                </a:lnTo>
                <a:lnTo>
                  <a:pt x="143013" y="8503"/>
                </a:lnTo>
                <a:lnTo>
                  <a:pt x="188596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026"/>
          <p:cNvSpPr/>
          <p:nvPr/>
        </p:nvSpPr>
        <p:spPr>
          <a:xfrm>
            <a:off x="7255192" y="2563177"/>
            <a:ext cx="85726" cy="274321"/>
          </a:xfrm>
          <a:custGeom>
            <a:avLst/>
            <a:gdLst/>
            <a:ahLst/>
            <a:cxnLst/>
            <a:rect l="0" t="0" r="0" b="0"/>
            <a:pathLst>
              <a:path w="85726" h="274321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0" y="8043"/>
                </a:lnTo>
                <a:lnTo>
                  <a:pt x="4551" y="8220"/>
                </a:lnTo>
                <a:lnTo>
                  <a:pt x="5891" y="10242"/>
                </a:lnTo>
                <a:lnTo>
                  <a:pt x="7381" y="17570"/>
                </a:lnTo>
                <a:lnTo>
                  <a:pt x="8043" y="24636"/>
                </a:lnTo>
                <a:lnTo>
                  <a:pt x="8220" y="27854"/>
                </a:lnTo>
                <a:lnTo>
                  <a:pt x="9290" y="31904"/>
                </a:lnTo>
                <a:lnTo>
                  <a:pt x="10955" y="36510"/>
                </a:lnTo>
                <a:lnTo>
                  <a:pt x="13019" y="41485"/>
                </a:lnTo>
                <a:lnTo>
                  <a:pt x="14395" y="46707"/>
                </a:lnTo>
                <a:lnTo>
                  <a:pt x="15311" y="52093"/>
                </a:lnTo>
                <a:lnTo>
                  <a:pt x="15923" y="57589"/>
                </a:lnTo>
                <a:lnTo>
                  <a:pt x="16330" y="63157"/>
                </a:lnTo>
                <a:lnTo>
                  <a:pt x="16602" y="68775"/>
                </a:lnTo>
                <a:lnTo>
                  <a:pt x="16783" y="74425"/>
                </a:lnTo>
                <a:lnTo>
                  <a:pt x="17856" y="80097"/>
                </a:lnTo>
                <a:lnTo>
                  <a:pt x="19524" y="85783"/>
                </a:lnTo>
                <a:lnTo>
                  <a:pt x="21589" y="91478"/>
                </a:lnTo>
                <a:lnTo>
                  <a:pt x="23917" y="97181"/>
                </a:lnTo>
                <a:lnTo>
                  <a:pt x="26423" y="102887"/>
                </a:lnTo>
                <a:lnTo>
                  <a:pt x="29045" y="108596"/>
                </a:lnTo>
                <a:lnTo>
                  <a:pt x="30793" y="114308"/>
                </a:lnTo>
                <a:lnTo>
                  <a:pt x="31959" y="120020"/>
                </a:lnTo>
                <a:lnTo>
                  <a:pt x="32736" y="125733"/>
                </a:lnTo>
                <a:lnTo>
                  <a:pt x="34207" y="131447"/>
                </a:lnTo>
                <a:lnTo>
                  <a:pt x="36140" y="137162"/>
                </a:lnTo>
                <a:lnTo>
                  <a:pt x="38381" y="142876"/>
                </a:lnTo>
                <a:lnTo>
                  <a:pt x="39875" y="149543"/>
                </a:lnTo>
                <a:lnTo>
                  <a:pt x="40871" y="156846"/>
                </a:lnTo>
                <a:lnTo>
                  <a:pt x="41534" y="164571"/>
                </a:lnTo>
                <a:lnTo>
                  <a:pt x="42929" y="171627"/>
                </a:lnTo>
                <a:lnTo>
                  <a:pt x="44812" y="178235"/>
                </a:lnTo>
                <a:lnTo>
                  <a:pt x="47020" y="184546"/>
                </a:lnTo>
                <a:lnTo>
                  <a:pt x="49444" y="189706"/>
                </a:lnTo>
                <a:lnTo>
                  <a:pt x="52013" y="194098"/>
                </a:lnTo>
                <a:lnTo>
                  <a:pt x="54678" y="197979"/>
                </a:lnTo>
                <a:lnTo>
                  <a:pt x="56454" y="202471"/>
                </a:lnTo>
                <a:lnTo>
                  <a:pt x="57639" y="207371"/>
                </a:lnTo>
                <a:lnTo>
                  <a:pt x="58428" y="212542"/>
                </a:lnTo>
                <a:lnTo>
                  <a:pt x="59907" y="216942"/>
                </a:lnTo>
                <a:lnTo>
                  <a:pt x="61845" y="220828"/>
                </a:lnTo>
                <a:lnTo>
                  <a:pt x="64090" y="224371"/>
                </a:lnTo>
                <a:lnTo>
                  <a:pt x="65587" y="228638"/>
                </a:lnTo>
                <a:lnTo>
                  <a:pt x="66585" y="233388"/>
                </a:lnTo>
                <a:lnTo>
                  <a:pt x="67250" y="238460"/>
                </a:lnTo>
                <a:lnTo>
                  <a:pt x="68646" y="242793"/>
                </a:lnTo>
                <a:lnTo>
                  <a:pt x="70529" y="246635"/>
                </a:lnTo>
                <a:lnTo>
                  <a:pt x="72736" y="250148"/>
                </a:lnTo>
                <a:lnTo>
                  <a:pt x="75190" y="256592"/>
                </a:lnTo>
                <a:lnTo>
                  <a:pt x="75844" y="259644"/>
                </a:lnTo>
                <a:lnTo>
                  <a:pt x="77233" y="261678"/>
                </a:lnTo>
                <a:lnTo>
                  <a:pt x="79111" y="263035"/>
                </a:lnTo>
                <a:lnTo>
                  <a:pt x="81316" y="263939"/>
                </a:lnTo>
                <a:lnTo>
                  <a:pt x="82785" y="265495"/>
                </a:lnTo>
                <a:lnTo>
                  <a:pt x="83766" y="267484"/>
                </a:lnTo>
                <a:lnTo>
                  <a:pt x="85725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027"/>
          <p:cNvSpPr/>
          <p:nvPr/>
        </p:nvSpPr>
        <p:spPr>
          <a:xfrm>
            <a:off x="7315200" y="2503170"/>
            <a:ext cx="187728" cy="419891"/>
          </a:xfrm>
          <a:custGeom>
            <a:avLst/>
            <a:gdLst/>
            <a:ahLst/>
            <a:cxnLst/>
            <a:rect l="0" t="0" r="0" b="0"/>
            <a:pathLst>
              <a:path w="187728" h="419891">
                <a:moveTo>
                  <a:pt x="0" y="0"/>
                </a:moveTo>
                <a:lnTo>
                  <a:pt x="20151" y="0"/>
                </a:lnTo>
                <a:lnTo>
                  <a:pt x="23911" y="952"/>
                </a:lnTo>
                <a:lnTo>
                  <a:pt x="28323" y="2540"/>
                </a:lnTo>
                <a:lnTo>
                  <a:pt x="33170" y="4550"/>
                </a:lnTo>
                <a:lnTo>
                  <a:pt x="37353" y="6844"/>
                </a:lnTo>
                <a:lnTo>
                  <a:pt x="41095" y="9325"/>
                </a:lnTo>
                <a:lnTo>
                  <a:pt x="44542" y="11931"/>
                </a:lnTo>
                <a:lnTo>
                  <a:pt x="48744" y="14622"/>
                </a:lnTo>
                <a:lnTo>
                  <a:pt x="53451" y="17368"/>
                </a:lnTo>
                <a:lnTo>
                  <a:pt x="58494" y="20151"/>
                </a:lnTo>
                <a:lnTo>
                  <a:pt x="63761" y="23911"/>
                </a:lnTo>
                <a:lnTo>
                  <a:pt x="69177" y="28323"/>
                </a:lnTo>
                <a:lnTo>
                  <a:pt x="74693" y="33170"/>
                </a:lnTo>
                <a:lnTo>
                  <a:pt x="80275" y="38305"/>
                </a:lnTo>
                <a:lnTo>
                  <a:pt x="91557" y="49092"/>
                </a:lnTo>
                <a:lnTo>
                  <a:pt x="97233" y="53683"/>
                </a:lnTo>
                <a:lnTo>
                  <a:pt x="102922" y="57696"/>
                </a:lnTo>
                <a:lnTo>
                  <a:pt x="108619" y="61324"/>
                </a:lnTo>
                <a:lnTo>
                  <a:pt x="114323" y="65647"/>
                </a:lnTo>
                <a:lnTo>
                  <a:pt x="120030" y="70435"/>
                </a:lnTo>
                <a:lnTo>
                  <a:pt x="125740" y="75531"/>
                </a:lnTo>
                <a:lnTo>
                  <a:pt x="131452" y="81786"/>
                </a:lnTo>
                <a:lnTo>
                  <a:pt x="137164" y="88814"/>
                </a:lnTo>
                <a:lnTo>
                  <a:pt x="142878" y="96357"/>
                </a:lnTo>
                <a:lnTo>
                  <a:pt x="147639" y="103290"/>
                </a:lnTo>
                <a:lnTo>
                  <a:pt x="151766" y="109818"/>
                </a:lnTo>
                <a:lnTo>
                  <a:pt x="155470" y="116074"/>
                </a:lnTo>
                <a:lnTo>
                  <a:pt x="158891" y="123103"/>
                </a:lnTo>
                <a:lnTo>
                  <a:pt x="162125" y="130646"/>
                </a:lnTo>
                <a:lnTo>
                  <a:pt x="165233" y="138532"/>
                </a:lnTo>
                <a:lnTo>
                  <a:pt x="169210" y="145695"/>
                </a:lnTo>
                <a:lnTo>
                  <a:pt x="173767" y="152375"/>
                </a:lnTo>
                <a:lnTo>
                  <a:pt x="178710" y="158733"/>
                </a:lnTo>
                <a:lnTo>
                  <a:pt x="182005" y="165829"/>
                </a:lnTo>
                <a:lnTo>
                  <a:pt x="184201" y="173418"/>
                </a:lnTo>
                <a:lnTo>
                  <a:pt x="185666" y="181334"/>
                </a:lnTo>
                <a:lnTo>
                  <a:pt x="186642" y="189469"/>
                </a:lnTo>
                <a:lnTo>
                  <a:pt x="187293" y="197750"/>
                </a:lnTo>
                <a:lnTo>
                  <a:pt x="187727" y="206128"/>
                </a:lnTo>
                <a:lnTo>
                  <a:pt x="187063" y="214571"/>
                </a:lnTo>
                <a:lnTo>
                  <a:pt x="185670" y="223057"/>
                </a:lnTo>
                <a:lnTo>
                  <a:pt x="183787" y="231572"/>
                </a:lnTo>
                <a:lnTo>
                  <a:pt x="181580" y="240106"/>
                </a:lnTo>
                <a:lnTo>
                  <a:pt x="179155" y="248653"/>
                </a:lnTo>
                <a:lnTo>
                  <a:pt x="173921" y="265770"/>
                </a:lnTo>
                <a:lnTo>
                  <a:pt x="168421" y="282902"/>
                </a:lnTo>
                <a:lnTo>
                  <a:pt x="164668" y="291471"/>
                </a:lnTo>
                <a:lnTo>
                  <a:pt x="160261" y="300042"/>
                </a:lnTo>
                <a:lnTo>
                  <a:pt x="155419" y="308613"/>
                </a:lnTo>
                <a:lnTo>
                  <a:pt x="150285" y="317184"/>
                </a:lnTo>
                <a:lnTo>
                  <a:pt x="139500" y="334328"/>
                </a:lnTo>
                <a:lnTo>
                  <a:pt x="133958" y="341948"/>
                </a:lnTo>
                <a:lnTo>
                  <a:pt x="128358" y="348933"/>
                </a:lnTo>
                <a:lnTo>
                  <a:pt x="122719" y="355494"/>
                </a:lnTo>
                <a:lnTo>
                  <a:pt x="116102" y="361773"/>
                </a:lnTo>
                <a:lnTo>
                  <a:pt x="108834" y="367865"/>
                </a:lnTo>
                <a:lnTo>
                  <a:pt x="101131" y="373830"/>
                </a:lnTo>
                <a:lnTo>
                  <a:pt x="95043" y="379712"/>
                </a:lnTo>
                <a:lnTo>
                  <a:pt x="90032" y="385539"/>
                </a:lnTo>
                <a:lnTo>
                  <a:pt x="85738" y="391328"/>
                </a:lnTo>
                <a:lnTo>
                  <a:pt x="80971" y="396141"/>
                </a:lnTo>
                <a:lnTo>
                  <a:pt x="75889" y="400301"/>
                </a:lnTo>
                <a:lnTo>
                  <a:pt x="70595" y="404027"/>
                </a:lnTo>
                <a:lnTo>
                  <a:pt x="66113" y="407464"/>
                </a:lnTo>
                <a:lnTo>
                  <a:pt x="62172" y="410707"/>
                </a:lnTo>
                <a:lnTo>
                  <a:pt x="58594" y="413822"/>
                </a:lnTo>
                <a:lnTo>
                  <a:pt x="55254" y="415899"/>
                </a:lnTo>
                <a:lnTo>
                  <a:pt x="52076" y="417283"/>
                </a:lnTo>
                <a:lnTo>
                  <a:pt x="44682" y="419505"/>
                </a:lnTo>
                <a:lnTo>
                  <a:pt x="38851" y="419890"/>
                </a:lnTo>
                <a:lnTo>
                  <a:pt x="37330" y="418991"/>
                </a:lnTo>
                <a:lnTo>
                  <a:pt x="36317" y="417440"/>
                </a:lnTo>
                <a:lnTo>
                  <a:pt x="35641" y="415453"/>
                </a:lnTo>
                <a:lnTo>
                  <a:pt x="34238" y="414129"/>
                </a:lnTo>
                <a:lnTo>
                  <a:pt x="32350" y="413246"/>
                </a:lnTo>
                <a:lnTo>
                  <a:pt x="30140" y="412657"/>
                </a:lnTo>
                <a:lnTo>
                  <a:pt x="28665" y="411312"/>
                </a:lnTo>
                <a:lnTo>
                  <a:pt x="27682" y="409463"/>
                </a:lnTo>
                <a:lnTo>
                  <a:pt x="26105" y="404202"/>
                </a:lnTo>
                <a:lnTo>
                  <a:pt x="25717" y="394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028"/>
          <p:cNvSpPr/>
          <p:nvPr/>
        </p:nvSpPr>
        <p:spPr>
          <a:xfrm>
            <a:off x="7606665" y="2554605"/>
            <a:ext cx="256670" cy="231458"/>
          </a:xfrm>
          <a:custGeom>
            <a:avLst/>
            <a:gdLst/>
            <a:ahLst/>
            <a:cxnLst/>
            <a:rect l="0" t="0" r="0" b="0"/>
            <a:pathLst>
              <a:path w="256670" h="231458">
                <a:moveTo>
                  <a:pt x="8572" y="0"/>
                </a:moveTo>
                <a:lnTo>
                  <a:pt x="8572" y="8219"/>
                </a:lnTo>
                <a:lnTo>
                  <a:pt x="13123" y="8467"/>
                </a:lnTo>
                <a:lnTo>
                  <a:pt x="15417" y="9455"/>
                </a:lnTo>
                <a:lnTo>
                  <a:pt x="23194" y="14443"/>
                </a:lnTo>
                <a:lnTo>
                  <a:pt x="28723" y="15944"/>
                </a:lnTo>
                <a:lnTo>
                  <a:pt x="32484" y="16344"/>
                </a:lnTo>
                <a:lnTo>
                  <a:pt x="36896" y="16611"/>
                </a:lnTo>
                <a:lnTo>
                  <a:pt x="41742" y="16789"/>
                </a:lnTo>
                <a:lnTo>
                  <a:pt x="45926" y="17860"/>
                </a:lnTo>
                <a:lnTo>
                  <a:pt x="58269" y="23918"/>
                </a:lnTo>
                <a:lnTo>
                  <a:pt x="64563" y="26423"/>
                </a:lnTo>
                <a:lnTo>
                  <a:pt x="71617" y="29045"/>
                </a:lnTo>
                <a:lnTo>
                  <a:pt x="77272" y="31746"/>
                </a:lnTo>
                <a:lnTo>
                  <a:pt x="81995" y="34498"/>
                </a:lnTo>
                <a:lnTo>
                  <a:pt x="86095" y="37286"/>
                </a:lnTo>
                <a:lnTo>
                  <a:pt x="91686" y="40098"/>
                </a:lnTo>
                <a:lnTo>
                  <a:pt x="98272" y="42924"/>
                </a:lnTo>
                <a:lnTo>
                  <a:pt x="105519" y="45761"/>
                </a:lnTo>
                <a:lnTo>
                  <a:pt x="112256" y="47652"/>
                </a:lnTo>
                <a:lnTo>
                  <a:pt x="118653" y="48913"/>
                </a:lnTo>
                <a:lnTo>
                  <a:pt x="124821" y="49753"/>
                </a:lnTo>
                <a:lnTo>
                  <a:pt x="130839" y="51266"/>
                </a:lnTo>
                <a:lnTo>
                  <a:pt x="136756" y="53227"/>
                </a:lnTo>
                <a:lnTo>
                  <a:pt x="142605" y="55488"/>
                </a:lnTo>
                <a:lnTo>
                  <a:pt x="148411" y="57946"/>
                </a:lnTo>
                <a:lnTo>
                  <a:pt x="159940" y="63219"/>
                </a:lnTo>
                <a:lnTo>
                  <a:pt x="165682" y="65006"/>
                </a:lnTo>
                <a:lnTo>
                  <a:pt x="171414" y="66197"/>
                </a:lnTo>
                <a:lnTo>
                  <a:pt x="177141" y="66991"/>
                </a:lnTo>
                <a:lnTo>
                  <a:pt x="182864" y="68473"/>
                </a:lnTo>
                <a:lnTo>
                  <a:pt x="188584" y="70414"/>
                </a:lnTo>
                <a:lnTo>
                  <a:pt x="194303" y="72660"/>
                </a:lnTo>
                <a:lnTo>
                  <a:pt x="200020" y="74157"/>
                </a:lnTo>
                <a:lnTo>
                  <a:pt x="205737" y="75155"/>
                </a:lnTo>
                <a:lnTo>
                  <a:pt x="211453" y="75821"/>
                </a:lnTo>
                <a:lnTo>
                  <a:pt x="216216" y="77217"/>
                </a:lnTo>
                <a:lnTo>
                  <a:pt x="224049" y="81309"/>
                </a:lnTo>
                <a:lnTo>
                  <a:pt x="230705" y="83762"/>
                </a:lnTo>
                <a:lnTo>
                  <a:pt x="233813" y="84416"/>
                </a:lnTo>
                <a:lnTo>
                  <a:pt x="239807" y="87683"/>
                </a:lnTo>
                <a:lnTo>
                  <a:pt x="242738" y="89888"/>
                </a:lnTo>
                <a:lnTo>
                  <a:pt x="248536" y="92337"/>
                </a:lnTo>
                <a:lnTo>
                  <a:pt x="251415" y="92991"/>
                </a:lnTo>
                <a:lnTo>
                  <a:pt x="253335" y="94379"/>
                </a:lnTo>
                <a:lnTo>
                  <a:pt x="254615" y="96257"/>
                </a:lnTo>
                <a:lnTo>
                  <a:pt x="256669" y="101563"/>
                </a:lnTo>
                <a:lnTo>
                  <a:pt x="255886" y="102951"/>
                </a:lnTo>
                <a:lnTo>
                  <a:pt x="252474" y="107033"/>
                </a:lnTo>
                <a:lnTo>
                  <a:pt x="251184" y="109455"/>
                </a:lnTo>
                <a:lnTo>
                  <a:pt x="249750" y="114687"/>
                </a:lnTo>
                <a:lnTo>
                  <a:pt x="247462" y="117415"/>
                </a:lnTo>
                <a:lnTo>
                  <a:pt x="239841" y="122987"/>
                </a:lnTo>
                <a:lnTo>
                  <a:pt x="232643" y="128638"/>
                </a:lnTo>
                <a:lnTo>
                  <a:pt x="229390" y="131479"/>
                </a:lnTo>
                <a:lnTo>
                  <a:pt x="224364" y="134325"/>
                </a:lnTo>
                <a:lnTo>
                  <a:pt x="218156" y="137175"/>
                </a:lnTo>
                <a:lnTo>
                  <a:pt x="211160" y="140027"/>
                </a:lnTo>
                <a:lnTo>
                  <a:pt x="204590" y="142881"/>
                </a:lnTo>
                <a:lnTo>
                  <a:pt x="192212" y="148592"/>
                </a:lnTo>
                <a:lnTo>
                  <a:pt x="185291" y="151449"/>
                </a:lnTo>
                <a:lnTo>
                  <a:pt x="177820" y="154306"/>
                </a:lnTo>
                <a:lnTo>
                  <a:pt x="169982" y="157163"/>
                </a:lnTo>
                <a:lnTo>
                  <a:pt x="161898" y="160973"/>
                </a:lnTo>
                <a:lnTo>
                  <a:pt x="153652" y="165418"/>
                </a:lnTo>
                <a:lnTo>
                  <a:pt x="145297" y="170286"/>
                </a:lnTo>
                <a:lnTo>
                  <a:pt x="136869" y="174484"/>
                </a:lnTo>
                <a:lnTo>
                  <a:pt x="128393" y="178235"/>
                </a:lnTo>
                <a:lnTo>
                  <a:pt x="119886" y="181688"/>
                </a:lnTo>
                <a:lnTo>
                  <a:pt x="112308" y="184943"/>
                </a:lnTo>
                <a:lnTo>
                  <a:pt x="98810" y="191099"/>
                </a:lnTo>
                <a:lnTo>
                  <a:pt x="91590" y="194074"/>
                </a:lnTo>
                <a:lnTo>
                  <a:pt x="83920" y="197010"/>
                </a:lnTo>
                <a:lnTo>
                  <a:pt x="75949" y="199920"/>
                </a:lnTo>
                <a:lnTo>
                  <a:pt x="68730" y="202812"/>
                </a:lnTo>
                <a:lnTo>
                  <a:pt x="62013" y="205693"/>
                </a:lnTo>
                <a:lnTo>
                  <a:pt x="49468" y="211434"/>
                </a:lnTo>
                <a:lnTo>
                  <a:pt x="37543" y="217160"/>
                </a:lnTo>
                <a:lnTo>
                  <a:pt x="32649" y="219068"/>
                </a:lnTo>
                <a:lnTo>
                  <a:pt x="24670" y="221188"/>
                </a:lnTo>
                <a:lnTo>
                  <a:pt x="17949" y="224671"/>
                </a:lnTo>
                <a:lnTo>
                  <a:pt x="14824" y="226933"/>
                </a:lnTo>
                <a:lnTo>
                  <a:pt x="8811" y="229446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029"/>
          <p:cNvSpPr/>
          <p:nvPr/>
        </p:nvSpPr>
        <p:spPr>
          <a:xfrm>
            <a:off x="7615237" y="2811811"/>
            <a:ext cx="291466" cy="34260"/>
          </a:xfrm>
          <a:custGeom>
            <a:avLst/>
            <a:gdLst/>
            <a:ahLst/>
            <a:cxnLst/>
            <a:rect l="0" t="0" r="0" b="0"/>
            <a:pathLst>
              <a:path w="291466" h="34260">
                <a:moveTo>
                  <a:pt x="0" y="34259"/>
                </a:moveTo>
                <a:lnTo>
                  <a:pt x="36934" y="34259"/>
                </a:lnTo>
                <a:lnTo>
                  <a:pt x="40815" y="33306"/>
                </a:lnTo>
                <a:lnTo>
                  <a:pt x="45308" y="31719"/>
                </a:lnTo>
                <a:lnTo>
                  <a:pt x="50208" y="29708"/>
                </a:lnTo>
                <a:lnTo>
                  <a:pt x="55380" y="28367"/>
                </a:lnTo>
                <a:lnTo>
                  <a:pt x="60732" y="27473"/>
                </a:lnTo>
                <a:lnTo>
                  <a:pt x="66205" y="26878"/>
                </a:lnTo>
                <a:lnTo>
                  <a:pt x="72712" y="26481"/>
                </a:lnTo>
                <a:lnTo>
                  <a:pt x="87562" y="26039"/>
                </a:lnTo>
                <a:lnTo>
                  <a:pt x="95522" y="24969"/>
                </a:lnTo>
                <a:lnTo>
                  <a:pt x="103686" y="23303"/>
                </a:lnTo>
                <a:lnTo>
                  <a:pt x="111987" y="21240"/>
                </a:lnTo>
                <a:lnTo>
                  <a:pt x="120378" y="19864"/>
                </a:lnTo>
                <a:lnTo>
                  <a:pt x="128830" y="18947"/>
                </a:lnTo>
                <a:lnTo>
                  <a:pt x="137321" y="18336"/>
                </a:lnTo>
                <a:lnTo>
                  <a:pt x="145840" y="16976"/>
                </a:lnTo>
                <a:lnTo>
                  <a:pt x="154377" y="15117"/>
                </a:lnTo>
                <a:lnTo>
                  <a:pt x="162925" y="12925"/>
                </a:lnTo>
                <a:lnTo>
                  <a:pt x="171482" y="11464"/>
                </a:lnTo>
                <a:lnTo>
                  <a:pt x="180044" y="10489"/>
                </a:lnTo>
                <a:lnTo>
                  <a:pt x="188609" y="9840"/>
                </a:lnTo>
                <a:lnTo>
                  <a:pt x="196224" y="9407"/>
                </a:lnTo>
                <a:lnTo>
                  <a:pt x="209765" y="8926"/>
                </a:lnTo>
                <a:lnTo>
                  <a:pt x="232650" y="8655"/>
                </a:lnTo>
                <a:lnTo>
                  <a:pt x="238920" y="7665"/>
                </a:lnTo>
                <a:lnTo>
                  <a:pt x="244053" y="6052"/>
                </a:lnTo>
                <a:lnTo>
                  <a:pt x="248427" y="4024"/>
                </a:lnTo>
                <a:lnTo>
                  <a:pt x="252295" y="2672"/>
                </a:lnTo>
                <a:lnTo>
                  <a:pt x="255827" y="1771"/>
                </a:lnTo>
                <a:lnTo>
                  <a:pt x="262291" y="770"/>
                </a:lnTo>
                <a:lnTo>
                  <a:pt x="271285" y="206"/>
                </a:lnTo>
                <a:lnTo>
                  <a:pt x="279982" y="39"/>
                </a:lnTo>
                <a:lnTo>
                  <a:pt x="285726" y="0"/>
                </a:lnTo>
                <a:lnTo>
                  <a:pt x="287639" y="942"/>
                </a:lnTo>
                <a:lnTo>
                  <a:pt x="288915" y="2522"/>
                </a:lnTo>
                <a:lnTo>
                  <a:pt x="291465" y="8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1030"/>
          <p:cNvSpPr/>
          <p:nvPr/>
        </p:nvSpPr>
        <p:spPr>
          <a:xfrm>
            <a:off x="8045098" y="2528890"/>
            <a:ext cx="289004" cy="265348"/>
          </a:xfrm>
          <a:custGeom>
            <a:avLst/>
            <a:gdLst/>
            <a:ahLst/>
            <a:cxnLst/>
            <a:rect l="0" t="0" r="0" b="0"/>
            <a:pathLst>
              <a:path w="289004" h="265348">
                <a:moveTo>
                  <a:pt x="170214" y="17142"/>
                </a:moveTo>
                <a:lnTo>
                  <a:pt x="165663" y="17142"/>
                </a:lnTo>
                <a:lnTo>
                  <a:pt x="164323" y="16189"/>
                </a:lnTo>
                <a:lnTo>
                  <a:pt x="163429" y="14602"/>
                </a:lnTo>
                <a:lnTo>
                  <a:pt x="161995" y="9761"/>
                </a:lnTo>
                <a:lnTo>
                  <a:pt x="157195" y="4372"/>
                </a:lnTo>
                <a:lnTo>
                  <a:pt x="154868" y="2913"/>
                </a:lnTo>
                <a:lnTo>
                  <a:pt x="149742" y="1293"/>
                </a:lnTo>
                <a:lnTo>
                  <a:pt x="141499" y="381"/>
                </a:lnTo>
                <a:lnTo>
                  <a:pt x="133026" y="111"/>
                </a:lnTo>
                <a:lnTo>
                  <a:pt x="126568" y="19"/>
                </a:lnTo>
                <a:lnTo>
                  <a:pt x="108187" y="0"/>
                </a:lnTo>
                <a:lnTo>
                  <a:pt x="105050" y="951"/>
                </a:lnTo>
                <a:lnTo>
                  <a:pt x="99025" y="4549"/>
                </a:lnTo>
                <a:lnTo>
                  <a:pt x="90278" y="11929"/>
                </a:lnTo>
                <a:lnTo>
                  <a:pt x="81981" y="17365"/>
                </a:lnTo>
                <a:lnTo>
                  <a:pt x="77103" y="20148"/>
                </a:lnTo>
                <a:lnTo>
                  <a:pt x="69142" y="25781"/>
                </a:lnTo>
                <a:lnTo>
                  <a:pt x="62428" y="31459"/>
                </a:lnTo>
                <a:lnTo>
                  <a:pt x="56270" y="37158"/>
                </a:lnTo>
                <a:lnTo>
                  <a:pt x="50357" y="45405"/>
                </a:lnTo>
                <a:lnTo>
                  <a:pt x="47447" y="50272"/>
                </a:lnTo>
                <a:lnTo>
                  <a:pt x="41674" y="58219"/>
                </a:lnTo>
                <a:lnTo>
                  <a:pt x="35931" y="65878"/>
                </a:lnTo>
                <a:lnTo>
                  <a:pt x="33067" y="70588"/>
                </a:lnTo>
                <a:lnTo>
                  <a:pt x="30205" y="75633"/>
                </a:lnTo>
                <a:lnTo>
                  <a:pt x="24486" y="86318"/>
                </a:lnTo>
                <a:lnTo>
                  <a:pt x="21627" y="91834"/>
                </a:lnTo>
                <a:lnTo>
                  <a:pt x="18769" y="96464"/>
                </a:lnTo>
                <a:lnTo>
                  <a:pt x="13053" y="104149"/>
                </a:lnTo>
                <a:lnTo>
                  <a:pt x="11148" y="108484"/>
                </a:lnTo>
                <a:lnTo>
                  <a:pt x="9877" y="113279"/>
                </a:lnTo>
                <a:lnTo>
                  <a:pt x="9030" y="118381"/>
                </a:lnTo>
                <a:lnTo>
                  <a:pt x="8466" y="123687"/>
                </a:lnTo>
                <a:lnTo>
                  <a:pt x="8089" y="129130"/>
                </a:lnTo>
                <a:lnTo>
                  <a:pt x="7838" y="134663"/>
                </a:lnTo>
                <a:lnTo>
                  <a:pt x="6718" y="140257"/>
                </a:lnTo>
                <a:lnTo>
                  <a:pt x="5019" y="145891"/>
                </a:lnTo>
                <a:lnTo>
                  <a:pt x="2934" y="151552"/>
                </a:lnTo>
                <a:lnTo>
                  <a:pt x="1544" y="157231"/>
                </a:lnTo>
                <a:lnTo>
                  <a:pt x="617" y="162922"/>
                </a:lnTo>
                <a:lnTo>
                  <a:pt x="0" y="168621"/>
                </a:lnTo>
                <a:lnTo>
                  <a:pt x="541" y="173373"/>
                </a:lnTo>
                <a:lnTo>
                  <a:pt x="1853" y="177494"/>
                </a:lnTo>
                <a:lnTo>
                  <a:pt x="3682" y="181193"/>
                </a:lnTo>
                <a:lnTo>
                  <a:pt x="4899" y="185564"/>
                </a:lnTo>
                <a:lnTo>
                  <a:pt x="5712" y="190384"/>
                </a:lnTo>
                <a:lnTo>
                  <a:pt x="6253" y="195502"/>
                </a:lnTo>
                <a:lnTo>
                  <a:pt x="7567" y="199866"/>
                </a:lnTo>
                <a:lnTo>
                  <a:pt x="11566" y="207255"/>
                </a:lnTo>
                <a:lnTo>
                  <a:pt x="16519" y="213714"/>
                </a:lnTo>
                <a:lnTo>
                  <a:pt x="21896" y="219760"/>
                </a:lnTo>
                <a:lnTo>
                  <a:pt x="27460" y="225622"/>
                </a:lnTo>
                <a:lnTo>
                  <a:pt x="35948" y="234277"/>
                </a:lnTo>
                <a:lnTo>
                  <a:pt x="44183" y="240012"/>
                </a:lnTo>
                <a:lnTo>
                  <a:pt x="49046" y="242874"/>
                </a:lnTo>
                <a:lnTo>
                  <a:pt x="56989" y="248595"/>
                </a:lnTo>
                <a:lnTo>
                  <a:pt x="60441" y="251454"/>
                </a:lnTo>
                <a:lnTo>
                  <a:pt x="64648" y="253360"/>
                </a:lnTo>
                <a:lnTo>
                  <a:pt x="69357" y="254631"/>
                </a:lnTo>
                <a:lnTo>
                  <a:pt x="74400" y="255478"/>
                </a:lnTo>
                <a:lnTo>
                  <a:pt x="79668" y="256995"/>
                </a:lnTo>
                <a:lnTo>
                  <a:pt x="85086" y="258959"/>
                </a:lnTo>
                <a:lnTo>
                  <a:pt x="90601" y="261221"/>
                </a:lnTo>
                <a:lnTo>
                  <a:pt x="96184" y="262729"/>
                </a:lnTo>
                <a:lnTo>
                  <a:pt x="101811" y="263734"/>
                </a:lnTo>
                <a:lnTo>
                  <a:pt x="107467" y="264404"/>
                </a:lnTo>
                <a:lnTo>
                  <a:pt x="116292" y="265149"/>
                </a:lnTo>
                <a:lnTo>
                  <a:pt x="119978" y="265347"/>
                </a:lnTo>
                <a:lnTo>
                  <a:pt x="124341" y="264527"/>
                </a:lnTo>
                <a:lnTo>
                  <a:pt x="129154" y="263028"/>
                </a:lnTo>
                <a:lnTo>
                  <a:pt x="134269" y="261076"/>
                </a:lnTo>
                <a:lnTo>
                  <a:pt x="140536" y="259775"/>
                </a:lnTo>
                <a:lnTo>
                  <a:pt x="147571" y="258907"/>
                </a:lnTo>
                <a:lnTo>
                  <a:pt x="155119" y="258329"/>
                </a:lnTo>
                <a:lnTo>
                  <a:pt x="161103" y="256991"/>
                </a:lnTo>
                <a:lnTo>
                  <a:pt x="166045" y="255146"/>
                </a:lnTo>
                <a:lnTo>
                  <a:pt x="170292" y="252964"/>
                </a:lnTo>
                <a:lnTo>
                  <a:pt x="175981" y="250557"/>
                </a:lnTo>
                <a:lnTo>
                  <a:pt x="182631" y="247999"/>
                </a:lnTo>
                <a:lnTo>
                  <a:pt x="189922" y="245342"/>
                </a:lnTo>
                <a:lnTo>
                  <a:pt x="195735" y="243570"/>
                </a:lnTo>
                <a:lnTo>
                  <a:pt x="204734" y="241602"/>
                </a:lnTo>
                <a:lnTo>
                  <a:pt x="209420" y="240124"/>
                </a:lnTo>
                <a:lnTo>
                  <a:pt x="214449" y="238187"/>
                </a:lnTo>
                <a:lnTo>
                  <a:pt x="219706" y="235943"/>
                </a:lnTo>
                <a:lnTo>
                  <a:pt x="225116" y="232542"/>
                </a:lnTo>
                <a:lnTo>
                  <a:pt x="230629" y="228369"/>
                </a:lnTo>
                <a:lnTo>
                  <a:pt x="236207" y="223683"/>
                </a:lnTo>
                <a:lnTo>
                  <a:pt x="244947" y="215936"/>
                </a:lnTo>
                <a:lnTo>
                  <a:pt x="252007" y="209317"/>
                </a:lnTo>
                <a:lnTo>
                  <a:pt x="264299" y="197307"/>
                </a:lnTo>
                <a:lnTo>
                  <a:pt x="267228" y="194402"/>
                </a:lnTo>
                <a:lnTo>
                  <a:pt x="269180" y="190560"/>
                </a:lnTo>
                <a:lnTo>
                  <a:pt x="270482" y="186094"/>
                </a:lnTo>
                <a:lnTo>
                  <a:pt x="271349" y="181212"/>
                </a:lnTo>
                <a:lnTo>
                  <a:pt x="274853" y="173247"/>
                </a:lnTo>
                <a:lnTo>
                  <a:pt x="277121" y="169790"/>
                </a:lnTo>
                <a:lnTo>
                  <a:pt x="278633" y="165580"/>
                </a:lnTo>
                <a:lnTo>
                  <a:pt x="279641" y="160868"/>
                </a:lnTo>
                <a:lnTo>
                  <a:pt x="280313" y="155822"/>
                </a:lnTo>
                <a:lnTo>
                  <a:pt x="280761" y="150553"/>
                </a:lnTo>
                <a:lnTo>
                  <a:pt x="281059" y="145135"/>
                </a:lnTo>
                <a:lnTo>
                  <a:pt x="281259" y="139618"/>
                </a:lnTo>
                <a:lnTo>
                  <a:pt x="282344" y="134988"/>
                </a:lnTo>
                <a:lnTo>
                  <a:pt x="286091" y="127303"/>
                </a:lnTo>
                <a:lnTo>
                  <a:pt x="287470" y="122968"/>
                </a:lnTo>
                <a:lnTo>
                  <a:pt x="288390" y="118172"/>
                </a:lnTo>
                <a:lnTo>
                  <a:pt x="289003" y="113071"/>
                </a:lnTo>
                <a:lnTo>
                  <a:pt x="288459" y="107764"/>
                </a:lnTo>
                <a:lnTo>
                  <a:pt x="287144" y="102322"/>
                </a:lnTo>
                <a:lnTo>
                  <a:pt x="285315" y="96789"/>
                </a:lnTo>
                <a:lnTo>
                  <a:pt x="284095" y="92147"/>
                </a:lnTo>
                <a:lnTo>
                  <a:pt x="282740" y="84450"/>
                </a:lnTo>
                <a:lnTo>
                  <a:pt x="281427" y="80112"/>
                </a:lnTo>
                <a:lnTo>
                  <a:pt x="279598" y="75314"/>
                </a:lnTo>
                <a:lnTo>
                  <a:pt x="277427" y="70211"/>
                </a:lnTo>
                <a:lnTo>
                  <a:pt x="274074" y="65856"/>
                </a:lnTo>
                <a:lnTo>
                  <a:pt x="265269" y="58478"/>
                </a:lnTo>
                <a:lnTo>
                  <a:pt x="257547" y="52023"/>
                </a:lnTo>
                <a:lnTo>
                  <a:pt x="254153" y="48969"/>
                </a:lnTo>
                <a:lnTo>
                  <a:pt x="250938" y="45027"/>
                </a:lnTo>
                <a:lnTo>
                  <a:pt x="247843" y="40495"/>
                </a:lnTo>
                <a:lnTo>
                  <a:pt x="244827" y="35568"/>
                </a:lnTo>
                <a:lnTo>
                  <a:pt x="240911" y="32284"/>
                </a:lnTo>
                <a:lnTo>
                  <a:pt x="236395" y="30094"/>
                </a:lnTo>
                <a:lnTo>
                  <a:pt x="231479" y="28634"/>
                </a:lnTo>
                <a:lnTo>
                  <a:pt x="226298" y="26708"/>
                </a:lnTo>
                <a:lnTo>
                  <a:pt x="220939" y="24472"/>
                </a:lnTo>
                <a:lnTo>
                  <a:pt x="215460" y="22029"/>
                </a:lnTo>
                <a:lnTo>
                  <a:pt x="209904" y="20400"/>
                </a:lnTo>
                <a:lnTo>
                  <a:pt x="204293" y="19314"/>
                </a:lnTo>
                <a:lnTo>
                  <a:pt x="198649" y="18590"/>
                </a:lnTo>
                <a:lnTo>
                  <a:pt x="192981" y="17155"/>
                </a:lnTo>
                <a:lnTo>
                  <a:pt x="187297" y="15246"/>
                </a:lnTo>
                <a:lnTo>
                  <a:pt x="181602" y="13020"/>
                </a:lnTo>
                <a:lnTo>
                  <a:pt x="175901" y="11537"/>
                </a:lnTo>
                <a:lnTo>
                  <a:pt x="170195" y="10548"/>
                </a:lnTo>
                <a:lnTo>
                  <a:pt x="164486" y="9888"/>
                </a:lnTo>
                <a:lnTo>
                  <a:pt x="158775" y="9449"/>
                </a:lnTo>
                <a:lnTo>
                  <a:pt x="153064" y="9156"/>
                </a:lnTo>
                <a:lnTo>
                  <a:pt x="147350" y="8960"/>
                </a:lnTo>
                <a:lnTo>
                  <a:pt x="142589" y="7878"/>
                </a:lnTo>
                <a:lnTo>
                  <a:pt x="134760" y="4134"/>
                </a:lnTo>
                <a:lnTo>
                  <a:pt x="131337" y="3708"/>
                </a:lnTo>
                <a:lnTo>
                  <a:pt x="128104" y="4376"/>
                </a:lnTo>
                <a:lnTo>
                  <a:pt x="121970" y="6706"/>
                </a:lnTo>
                <a:lnTo>
                  <a:pt x="119002" y="7327"/>
                </a:lnTo>
                <a:lnTo>
                  <a:pt x="110207" y="85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031"/>
          <p:cNvSpPr/>
          <p:nvPr/>
        </p:nvSpPr>
        <p:spPr>
          <a:xfrm>
            <a:off x="4992083" y="3120389"/>
            <a:ext cx="77122" cy="257166"/>
          </a:xfrm>
          <a:custGeom>
            <a:avLst/>
            <a:gdLst/>
            <a:ahLst/>
            <a:cxnLst/>
            <a:rect l="0" t="0" r="0" b="0"/>
            <a:pathLst>
              <a:path w="77122" h="257166">
                <a:moveTo>
                  <a:pt x="8542" y="0"/>
                </a:moveTo>
                <a:lnTo>
                  <a:pt x="322" y="0"/>
                </a:lnTo>
                <a:lnTo>
                  <a:pt x="0" y="7381"/>
                </a:lnTo>
                <a:lnTo>
                  <a:pt x="942" y="8731"/>
                </a:lnTo>
                <a:lnTo>
                  <a:pt x="2523" y="10584"/>
                </a:lnTo>
                <a:lnTo>
                  <a:pt x="7353" y="15849"/>
                </a:lnTo>
                <a:lnTo>
                  <a:pt x="8013" y="19110"/>
                </a:lnTo>
                <a:lnTo>
                  <a:pt x="8385" y="26300"/>
                </a:lnTo>
                <a:lnTo>
                  <a:pt x="8495" y="34463"/>
                </a:lnTo>
                <a:lnTo>
                  <a:pt x="8510" y="37263"/>
                </a:lnTo>
                <a:lnTo>
                  <a:pt x="9473" y="40082"/>
                </a:lnTo>
                <a:lnTo>
                  <a:pt x="11068" y="42914"/>
                </a:lnTo>
                <a:lnTo>
                  <a:pt x="13083" y="45755"/>
                </a:lnTo>
                <a:lnTo>
                  <a:pt x="15322" y="51451"/>
                </a:lnTo>
                <a:lnTo>
                  <a:pt x="17270" y="58110"/>
                </a:lnTo>
                <a:lnTo>
                  <a:pt x="19123" y="62552"/>
                </a:lnTo>
                <a:lnTo>
                  <a:pt x="21311" y="67420"/>
                </a:lnTo>
                <a:lnTo>
                  <a:pt x="23722" y="71617"/>
                </a:lnTo>
                <a:lnTo>
                  <a:pt x="26282" y="75367"/>
                </a:lnTo>
                <a:lnTo>
                  <a:pt x="28941" y="78820"/>
                </a:lnTo>
                <a:lnTo>
                  <a:pt x="31666" y="83027"/>
                </a:lnTo>
                <a:lnTo>
                  <a:pt x="34435" y="87737"/>
                </a:lnTo>
                <a:lnTo>
                  <a:pt x="37234" y="92781"/>
                </a:lnTo>
                <a:lnTo>
                  <a:pt x="39100" y="97097"/>
                </a:lnTo>
                <a:lnTo>
                  <a:pt x="41173" y="104432"/>
                </a:lnTo>
                <a:lnTo>
                  <a:pt x="42678" y="108674"/>
                </a:lnTo>
                <a:lnTo>
                  <a:pt x="44635" y="113407"/>
                </a:lnTo>
                <a:lnTo>
                  <a:pt x="46891" y="118467"/>
                </a:lnTo>
                <a:lnTo>
                  <a:pt x="48395" y="123746"/>
                </a:lnTo>
                <a:lnTo>
                  <a:pt x="49398" y="129170"/>
                </a:lnTo>
                <a:lnTo>
                  <a:pt x="50067" y="134691"/>
                </a:lnTo>
                <a:lnTo>
                  <a:pt x="50513" y="140277"/>
                </a:lnTo>
                <a:lnTo>
                  <a:pt x="50809" y="145905"/>
                </a:lnTo>
                <a:lnTo>
                  <a:pt x="51008" y="151563"/>
                </a:lnTo>
                <a:lnTo>
                  <a:pt x="52093" y="156287"/>
                </a:lnTo>
                <a:lnTo>
                  <a:pt x="53768" y="160389"/>
                </a:lnTo>
                <a:lnTo>
                  <a:pt x="55838" y="164076"/>
                </a:lnTo>
                <a:lnTo>
                  <a:pt x="57217" y="168439"/>
                </a:lnTo>
                <a:lnTo>
                  <a:pt x="58137" y="173253"/>
                </a:lnTo>
                <a:lnTo>
                  <a:pt x="58750" y="178367"/>
                </a:lnTo>
                <a:lnTo>
                  <a:pt x="60112" y="183682"/>
                </a:lnTo>
                <a:lnTo>
                  <a:pt x="61972" y="189130"/>
                </a:lnTo>
                <a:lnTo>
                  <a:pt x="64164" y="194667"/>
                </a:lnTo>
                <a:lnTo>
                  <a:pt x="65626" y="200263"/>
                </a:lnTo>
                <a:lnTo>
                  <a:pt x="66600" y="205899"/>
                </a:lnTo>
                <a:lnTo>
                  <a:pt x="67250" y="211561"/>
                </a:lnTo>
                <a:lnTo>
                  <a:pt x="67683" y="216289"/>
                </a:lnTo>
                <a:lnTo>
                  <a:pt x="68164" y="224081"/>
                </a:lnTo>
                <a:lnTo>
                  <a:pt x="68378" y="230720"/>
                </a:lnTo>
                <a:lnTo>
                  <a:pt x="68539" y="246867"/>
                </a:lnTo>
                <a:lnTo>
                  <a:pt x="68546" y="252639"/>
                </a:lnTo>
                <a:lnTo>
                  <a:pt x="69500" y="254151"/>
                </a:lnTo>
                <a:lnTo>
                  <a:pt x="71088" y="255159"/>
                </a:lnTo>
                <a:lnTo>
                  <a:pt x="77075" y="257160"/>
                </a:lnTo>
                <a:lnTo>
                  <a:pt x="77090" y="257165"/>
                </a:lnTo>
                <a:lnTo>
                  <a:pt x="77121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1032"/>
          <p:cNvSpPr/>
          <p:nvPr/>
        </p:nvSpPr>
        <p:spPr>
          <a:xfrm>
            <a:off x="5086350" y="3129077"/>
            <a:ext cx="265748" cy="256921"/>
          </a:xfrm>
          <a:custGeom>
            <a:avLst/>
            <a:gdLst/>
            <a:ahLst/>
            <a:cxnLst/>
            <a:rect l="0" t="0" r="0" b="0"/>
            <a:pathLst>
              <a:path w="265748" h="256921">
                <a:moveTo>
                  <a:pt x="0" y="42748"/>
                </a:moveTo>
                <a:lnTo>
                  <a:pt x="0" y="29977"/>
                </a:lnTo>
                <a:lnTo>
                  <a:pt x="952" y="27566"/>
                </a:lnTo>
                <a:lnTo>
                  <a:pt x="4550" y="22348"/>
                </a:lnTo>
                <a:lnTo>
                  <a:pt x="6843" y="20575"/>
                </a:lnTo>
                <a:lnTo>
                  <a:pt x="9325" y="19394"/>
                </a:lnTo>
                <a:lnTo>
                  <a:pt x="11931" y="18606"/>
                </a:lnTo>
                <a:lnTo>
                  <a:pt x="17367" y="15190"/>
                </a:lnTo>
                <a:lnTo>
                  <a:pt x="20151" y="12946"/>
                </a:lnTo>
                <a:lnTo>
                  <a:pt x="23911" y="11450"/>
                </a:lnTo>
                <a:lnTo>
                  <a:pt x="28323" y="10453"/>
                </a:lnTo>
                <a:lnTo>
                  <a:pt x="33170" y="9787"/>
                </a:lnTo>
                <a:lnTo>
                  <a:pt x="41095" y="6509"/>
                </a:lnTo>
                <a:lnTo>
                  <a:pt x="44541" y="4301"/>
                </a:lnTo>
                <a:lnTo>
                  <a:pt x="48744" y="2829"/>
                </a:lnTo>
                <a:lnTo>
                  <a:pt x="53451" y="1848"/>
                </a:lnTo>
                <a:lnTo>
                  <a:pt x="58494" y="1194"/>
                </a:lnTo>
                <a:lnTo>
                  <a:pt x="63761" y="757"/>
                </a:lnTo>
                <a:lnTo>
                  <a:pt x="69177" y="467"/>
                </a:lnTo>
                <a:lnTo>
                  <a:pt x="80275" y="144"/>
                </a:lnTo>
                <a:lnTo>
                  <a:pt x="91558" y="0"/>
                </a:lnTo>
                <a:lnTo>
                  <a:pt x="97233" y="914"/>
                </a:lnTo>
                <a:lnTo>
                  <a:pt x="102922" y="2476"/>
                </a:lnTo>
                <a:lnTo>
                  <a:pt x="108620" y="4470"/>
                </a:lnTo>
                <a:lnTo>
                  <a:pt x="114323" y="5799"/>
                </a:lnTo>
                <a:lnTo>
                  <a:pt x="120030" y="6685"/>
                </a:lnTo>
                <a:lnTo>
                  <a:pt x="125740" y="7276"/>
                </a:lnTo>
                <a:lnTo>
                  <a:pt x="131452" y="8622"/>
                </a:lnTo>
                <a:lnTo>
                  <a:pt x="137164" y="10473"/>
                </a:lnTo>
                <a:lnTo>
                  <a:pt x="142878" y="12658"/>
                </a:lnTo>
                <a:lnTo>
                  <a:pt x="147639" y="15068"/>
                </a:lnTo>
                <a:lnTo>
                  <a:pt x="155470" y="20286"/>
                </a:lnTo>
                <a:lnTo>
                  <a:pt x="162125" y="25780"/>
                </a:lnTo>
                <a:lnTo>
                  <a:pt x="169210" y="31396"/>
                </a:lnTo>
                <a:lnTo>
                  <a:pt x="173767" y="34228"/>
                </a:lnTo>
                <a:lnTo>
                  <a:pt x="178709" y="37068"/>
                </a:lnTo>
                <a:lnTo>
                  <a:pt x="182957" y="40866"/>
                </a:lnTo>
                <a:lnTo>
                  <a:pt x="186741" y="45303"/>
                </a:lnTo>
                <a:lnTo>
                  <a:pt x="190217" y="50166"/>
                </a:lnTo>
                <a:lnTo>
                  <a:pt x="194078" y="58110"/>
                </a:lnTo>
                <a:lnTo>
                  <a:pt x="196747" y="65768"/>
                </a:lnTo>
                <a:lnTo>
                  <a:pt x="198792" y="70477"/>
                </a:lnTo>
                <a:lnTo>
                  <a:pt x="201107" y="75521"/>
                </a:lnTo>
                <a:lnTo>
                  <a:pt x="202651" y="81742"/>
                </a:lnTo>
                <a:lnTo>
                  <a:pt x="203681" y="88746"/>
                </a:lnTo>
                <a:lnTo>
                  <a:pt x="204367" y="96273"/>
                </a:lnTo>
                <a:lnTo>
                  <a:pt x="203872" y="103196"/>
                </a:lnTo>
                <a:lnTo>
                  <a:pt x="202590" y="109717"/>
                </a:lnTo>
                <a:lnTo>
                  <a:pt x="200782" y="115969"/>
                </a:lnTo>
                <a:lnTo>
                  <a:pt x="199577" y="122042"/>
                </a:lnTo>
                <a:lnTo>
                  <a:pt x="198774" y="127995"/>
                </a:lnTo>
                <a:lnTo>
                  <a:pt x="198238" y="133869"/>
                </a:lnTo>
                <a:lnTo>
                  <a:pt x="196929" y="139690"/>
                </a:lnTo>
                <a:lnTo>
                  <a:pt x="195103" y="145476"/>
                </a:lnTo>
                <a:lnTo>
                  <a:pt x="192933" y="151238"/>
                </a:lnTo>
                <a:lnTo>
                  <a:pt x="191487" y="156985"/>
                </a:lnTo>
                <a:lnTo>
                  <a:pt x="190523" y="162721"/>
                </a:lnTo>
                <a:lnTo>
                  <a:pt x="189880" y="168450"/>
                </a:lnTo>
                <a:lnTo>
                  <a:pt x="188499" y="174174"/>
                </a:lnTo>
                <a:lnTo>
                  <a:pt x="186626" y="179895"/>
                </a:lnTo>
                <a:lnTo>
                  <a:pt x="184424" y="185614"/>
                </a:lnTo>
                <a:lnTo>
                  <a:pt x="182005" y="190380"/>
                </a:lnTo>
                <a:lnTo>
                  <a:pt x="174048" y="202590"/>
                </a:lnTo>
                <a:lnTo>
                  <a:pt x="171277" y="207411"/>
                </a:lnTo>
                <a:lnTo>
                  <a:pt x="168477" y="212531"/>
                </a:lnTo>
                <a:lnTo>
                  <a:pt x="165658" y="216897"/>
                </a:lnTo>
                <a:lnTo>
                  <a:pt x="159985" y="224287"/>
                </a:lnTo>
                <a:lnTo>
                  <a:pt x="154289" y="230747"/>
                </a:lnTo>
                <a:lnTo>
                  <a:pt x="151437" y="233803"/>
                </a:lnTo>
                <a:lnTo>
                  <a:pt x="148583" y="235840"/>
                </a:lnTo>
                <a:lnTo>
                  <a:pt x="142871" y="238104"/>
                </a:lnTo>
                <a:lnTo>
                  <a:pt x="137159" y="241650"/>
                </a:lnTo>
                <a:lnTo>
                  <a:pt x="131444" y="246401"/>
                </a:lnTo>
                <a:lnTo>
                  <a:pt x="125729" y="251688"/>
                </a:lnTo>
                <a:lnTo>
                  <a:pt x="122872" y="253478"/>
                </a:lnTo>
                <a:lnTo>
                  <a:pt x="117157" y="255468"/>
                </a:lnTo>
                <a:lnTo>
                  <a:pt x="111442" y="256353"/>
                </a:lnTo>
                <a:lnTo>
                  <a:pt x="105727" y="256746"/>
                </a:lnTo>
                <a:lnTo>
                  <a:pt x="100012" y="256920"/>
                </a:lnTo>
                <a:lnTo>
                  <a:pt x="98107" y="256014"/>
                </a:lnTo>
                <a:lnTo>
                  <a:pt x="96837" y="254458"/>
                </a:lnTo>
                <a:lnTo>
                  <a:pt x="95990" y="252468"/>
                </a:lnTo>
                <a:lnTo>
                  <a:pt x="90248" y="245116"/>
                </a:lnTo>
                <a:lnTo>
                  <a:pt x="88740" y="242430"/>
                </a:lnTo>
                <a:lnTo>
                  <a:pt x="87065" y="236905"/>
                </a:lnTo>
                <a:lnTo>
                  <a:pt x="86321" y="231275"/>
                </a:lnTo>
                <a:lnTo>
                  <a:pt x="85989" y="224645"/>
                </a:lnTo>
                <a:lnTo>
                  <a:pt x="85842" y="215348"/>
                </a:lnTo>
                <a:lnTo>
                  <a:pt x="86756" y="210202"/>
                </a:lnTo>
                <a:lnTo>
                  <a:pt x="88317" y="204867"/>
                </a:lnTo>
                <a:lnTo>
                  <a:pt x="90311" y="199405"/>
                </a:lnTo>
                <a:lnTo>
                  <a:pt x="93544" y="194811"/>
                </a:lnTo>
                <a:lnTo>
                  <a:pt x="97605" y="190795"/>
                </a:lnTo>
                <a:lnTo>
                  <a:pt x="102218" y="187166"/>
                </a:lnTo>
                <a:lnTo>
                  <a:pt x="107197" y="183794"/>
                </a:lnTo>
                <a:lnTo>
                  <a:pt x="112422" y="180593"/>
                </a:lnTo>
                <a:lnTo>
                  <a:pt x="117811" y="177507"/>
                </a:lnTo>
                <a:lnTo>
                  <a:pt x="122355" y="174498"/>
                </a:lnTo>
                <a:lnTo>
                  <a:pt x="129945" y="168613"/>
                </a:lnTo>
                <a:lnTo>
                  <a:pt x="136493" y="162823"/>
                </a:lnTo>
                <a:lnTo>
                  <a:pt x="139573" y="159945"/>
                </a:lnTo>
                <a:lnTo>
                  <a:pt x="143531" y="158027"/>
                </a:lnTo>
                <a:lnTo>
                  <a:pt x="148075" y="156748"/>
                </a:lnTo>
                <a:lnTo>
                  <a:pt x="153009" y="155896"/>
                </a:lnTo>
                <a:lnTo>
                  <a:pt x="157251" y="156280"/>
                </a:lnTo>
                <a:lnTo>
                  <a:pt x="161031" y="157488"/>
                </a:lnTo>
                <a:lnTo>
                  <a:pt x="164504" y="159246"/>
                </a:lnTo>
                <a:lnTo>
                  <a:pt x="168724" y="160418"/>
                </a:lnTo>
                <a:lnTo>
                  <a:pt x="173442" y="161200"/>
                </a:lnTo>
                <a:lnTo>
                  <a:pt x="178493" y="161721"/>
                </a:lnTo>
                <a:lnTo>
                  <a:pt x="183765" y="163020"/>
                </a:lnTo>
                <a:lnTo>
                  <a:pt x="189185" y="164840"/>
                </a:lnTo>
                <a:lnTo>
                  <a:pt x="194703" y="167005"/>
                </a:lnTo>
                <a:lnTo>
                  <a:pt x="199335" y="169401"/>
                </a:lnTo>
                <a:lnTo>
                  <a:pt x="207020" y="174603"/>
                </a:lnTo>
                <a:lnTo>
                  <a:pt x="213611" y="182630"/>
                </a:lnTo>
                <a:lnTo>
                  <a:pt x="216702" y="187438"/>
                </a:lnTo>
                <a:lnTo>
                  <a:pt x="222677" y="195319"/>
                </a:lnTo>
                <a:lnTo>
                  <a:pt x="228508" y="201997"/>
                </a:lnTo>
                <a:lnTo>
                  <a:pt x="234274" y="208140"/>
                </a:lnTo>
                <a:lnTo>
                  <a:pt x="248597" y="222725"/>
                </a:lnTo>
                <a:lnTo>
                  <a:pt x="251456" y="225598"/>
                </a:lnTo>
                <a:lnTo>
                  <a:pt x="253362" y="228465"/>
                </a:lnTo>
                <a:lnTo>
                  <a:pt x="255480" y="234191"/>
                </a:lnTo>
                <a:lnTo>
                  <a:pt x="258962" y="239911"/>
                </a:lnTo>
                <a:lnTo>
                  <a:pt x="265747" y="2484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1033"/>
          <p:cNvSpPr/>
          <p:nvPr/>
        </p:nvSpPr>
        <p:spPr>
          <a:xfrm>
            <a:off x="5403532" y="3188970"/>
            <a:ext cx="205741" cy="162878"/>
          </a:xfrm>
          <a:custGeom>
            <a:avLst/>
            <a:gdLst/>
            <a:ahLst/>
            <a:cxnLst/>
            <a:rect l="0" t="0" r="0" b="0"/>
            <a:pathLst>
              <a:path w="205741" h="162878">
                <a:moveTo>
                  <a:pt x="0" y="0"/>
                </a:moveTo>
                <a:lnTo>
                  <a:pt x="11932" y="0"/>
                </a:lnTo>
                <a:lnTo>
                  <a:pt x="14622" y="952"/>
                </a:lnTo>
                <a:lnTo>
                  <a:pt x="20152" y="4550"/>
                </a:lnTo>
                <a:lnTo>
                  <a:pt x="22007" y="6844"/>
                </a:lnTo>
                <a:lnTo>
                  <a:pt x="23244" y="9325"/>
                </a:lnTo>
                <a:lnTo>
                  <a:pt x="24068" y="11931"/>
                </a:lnTo>
                <a:lnTo>
                  <a:pt x="26523" y="14622"/>
                </a:lnTo>
                <a:lnTo>
                  <a:pt x="30065" y="17368"/>
                </a:lnTo>
                <a:lnTo>
                  <a:pt x="34331" y="20151"/>
                </a:lnTo>
                <a:lnTo>
                  <a:pt x="38127" y="22959"/>
                </a:lnTo>
                <a:lnTo>
                  <a:pt x="41610" y="25783"/>
                </a:lnTo>
                <a:lnTo>
                  <a:pt x="44885" y="28619"/>
                </a:lnTo>
                <a:lnTo>
                  <a:pt x="48974" y="31462"/>
                </a:lnTo>
                <a:lnTo>
                  <a:pt x="53604" y="34309"/>
                </a:lnTo>
                <a:lnTo>
                  <a:pt x="58597" y="37160"/>
                </a:lnTo>
                <a:lnTo>
                  <a:pt x="62877" y="40013"/>
                </a:lnTo>
                <a:lnTo>
                  <a:pt x="66683" y="42868"/>
                </a:lnTo>
                <a:lnTo>
                  <a:pt x="70173" y="45724"/>
                </a:lnTo>
                <a:lnTo>
                  <a:pt x="74404" y="48580"/>
                </a:lnTo>
                <a:lnTo>
                  <a:pt x="79130" y="51436"/>
                </a:lnTo>
                <a:lnTo>
                  <a:pt x="84186" y="54293"/>
                </a:lnTo>
                <a:lnTo>
                  <a:pt x="88509" y="58103"/>
                </a:lnTo>
                <a:lnTo>
                  <a:pt x="92344" y="62548"/>
                </a:lnTo>
                <a:lnTo>
                  <a:pt x="95852" y="67416"/>
                </a:lnTo>
                <a:lnTo>
                  <a:pt x="100097" y="71614"/>
                </a:lnTo>
                <a:lnTo>
                  <a:pt x="104831" y="75365"/>
                </a:lnTo>
                <a:lnTo>
                  <a:pt x="109893" y="78818"/>
                </a:lnTo>
                <a:lnTo>
                  <a:pt x="114219" y="82073"/>
                </a:lnTo>
                <a:lnTo>
                  <a:pt x="118056" y="85195"/>
                </a:lnTo>
                <a:lnTo>
                  <a:pt x="121566" y="88229"/>
                </a:lnTo>
                <a:lnTo>
                  <a:pt x="125812" y="91204"/>
                </a:lnTo>
                <a:lnTo>
                  <a:pt x="130547" y="94140"/>
                </a:lnTo>
                <a:lnTo>
                  <a:pt x="135608" y="97050"/>
                </a:lnTo>
                <a:lnTo>
                  <a:pt x="139936" y="100895"/>
                </a:lnTo>
                <a:lnTo>
                  <a:pt x="143773" y="105363"/>
                </a:lnTo>
                <a:lnTo>
                  <a:pt x="147284" y="110247"/>
                </a:lnTo>
                <a:lnTo>
                  <a:pt x="151529" y="114455"/>
                </a:lnTo>
                <a:lnTo>
                  <a:pt x="156265" y="118213"/>
                </a:lnTo>
                <a:lnTo>
                  <a:pt x="161326" y="121671"/>
                </a:lnTo>
                <a:lnTo>
                  <a:pt x="165653" y="124929"/>
                </a:lnTo>
                <a:lnTo>
                  <a:pt x="169491" y="128053"/>
                </a:lnTo>
                <a:lnTo>
                  <a:pt x="173002" y="131089"/>
                </a:lnTo>
                <a:lnTo>
                  <a:pt x="176294" y="134065"/>
                </a:lnTo>
                <a:lnTo>
                  <a:pt x="182493" y="139912"/>
                </a:lnTo>
                <a:lnTo>
                  <a:pt x="191338" y="148558"/>
                </a:lnTo>
                <a:lnTo>
                  <a:pt x="193281" y="151426"/>
                </a:lnTo>
                <a:lnTo>
                  <a:pt x="194577" y="154291"/>
                </a:lnTo>
                <a:lnTo>
                  <a:pt x="195440" y="157153"/>
                </a:lnTo>
                <a:lnTo>
                  <a:pt x="196969" y="159061"/>
                </a:lnTo>
                <a:lnTo>
                  <a:pt x="198939" y="160333"/>
                </a:lnTo>
                <a:lnTo>
                  <a:pt x="205740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1034"/>
          <p:cNvSpPr/>
          <p:nvPr/>
        </p:nvSpPr>
        <p:spPr>
          <a:xfrm>
            <a:off x="5472112" y="3188970"/>
            <a:ext cx="111443" cy="162878"/>
          </a:xfrm>
          <a:custGeom>
            <a:avLst/>
            <a:gdLst/>
            <a:ahLst/>
            <a:cxnLst/>
            <a:rect l="0" t="0" r="0" b="0"/>
            <a:pathLst>
              <a:path w="111443" h="162878">
                <a:moveTo>
                  <a:pt x="111442" y="0"/>
                </a:moveTo>
                <a:lnTo>
                  <a:pt x="102975" y="0"/>
                </a:lnTo>
                <a:lnTo>
                  <a:pt x="102901" y="4550"/>
                </a:lnTo>
                <a:lnTo>
                  <a:pt x="102879" y="11931"/>
                </a:lnTo>
                <a:lnTo>
                  <a:pt x="101924" y="14622"/>
                </a:lnTo>
                <a:lnTo>
                  <a:pt x="100335" y="17368"/>
                </a:lnTo>
                <a:lnTo>
                  <a:pt x="98322" y="20151"/>
                </a:lnTo>
                <a:lnTo>
                  <a:pt x="96028" y="22959"/>
                </a:lnTo>
                <a:lnTo>
                  <a:pt x="93546" y="25783"/>
                </a:lnTo>
                <a:lnTo>
                  <a:pt x="90939" y="28619"/>
                </a:lnTo>
                <a:lnTo>
                  <a:pt x="88248" y="32414"/>
                </a:lnTo>
                <a:lnTo>
                  <a:pt x="85503" y="36849"/>
                </a:lnTo>
                <a:lnTo>
                  <a:pt x="82719" y="41711"/>
                </a:lnTo>
                <a:lnTo>
                  <a:pt x="77086" y="52193"/>
                </a:lnTo>
                <a:lnTo>
                  <a:pt x="74251" y="57655"/>
                </a:lnTo>
                <a:lnTo>
                  <a:pt x="70456" y="63202"/>
                </a:lnTo>
                <a:lnTo>
                  <a:pt x="66020" y="68804"/>
                </a:lnTo>
                <a:lnTo>
                  <a:pt x="61159" y="74444"/>
                </a:lnTo>
                <a:lnTo>
                  <a:pt x="56965" y="80109"/>
                </a:lnTo>
                <a:lnTo>
                  <a:pt x="53217" y="85791"/>
                </a:lnTo>
                <a:lnTo>
                  <a:pt x="49766" y="91484"/>
                </a:lnTo>
                <a:lnTo>
                  <a:pt x="46512" y="97184"/>
                </a:lnTo>
                <a:lnTo>
                  <a:pt x="40357" y="108598"/>
                </a:lnTo>
                <a:lnTo>
                  <a:pt x="31537" y="125733"/>
                </a:lnTo>
                <a:lnTo>
                  <a:pt x="28644" y="130495"/>
                </a:lnTo>
                <a:lnTo>
                  <a:pt x="25764" y="134622"/>
                </a:lnTo>
                <a:lnTo>
                  <a:pt x="22891" y="138325"/>
                </a:lnTo>
                <a:lnTo>
                  <a:pt x="20023" y="141746"/>
                </a:lnTo>
                <a:lnTo>
                  <a:pt x="17159" y="144980"/>
                </a:lnTo>
                <a:lnTo>
                  <a:pt x="11436" y="151113"/>
                </a:lnTo>
                <a:lnTo>
                  <a:pt x="29" y="162847"/>
                </a:lnTo>
                <a:lnTo>
                  <a:pt x="0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1035"/>
          <p:cNvSpPr/>
          <p:nvPr/>
        </p:nvSpPr>
        <p:spPr>
          <a:xfrm>
            <a:off x="5703570" y="3206114"/>
            <a:ext cx="240031" cy="25719"/>
          </a:xfrm>
          <a:custGeom>
            <a:avLst/>
            <a:gdLst/>
            <a:ahLst/>
            <a:cxnLst/>
            <a:rect l="0" t="0" r="0" b="0"/>
            <a:pathLst>
              <a:path w="240031" h="25719">
                <a:moveTo>
                  <a:pt x="0" y="25718"/>
                </a:moveTo>
                <a:lnTo>
                  <a:pt x="9101" y="21167"/>
                </a:lnTo>
                <a:lnTo>
                  <a:pt x="12735" y="19827"/>
                </a:lnTo>
                <a:lnTo>
                  <a:pt x="16110" y="18933"/>
                </a:lnTo>
                <a:lnTo>
                  <a:pt x="19312" y="18337"/>
                </a:lnTo>
                <a:lnTo>
                  <a:pt x="23352" y="17940"/>
                </a:lnTo>
                <a:lnTo>
                  <a:pt x="27951" y="17675"/>
                </a:lnTo>
                <a:lnTo>
                  <a:pt x="38140" y="17381"/>
                </a:lnTo>
                <a:lnTo>
                  <a:pt x="61302" y="17177"/>
                </a:lnTo>
                <a:lnTo>
                  <a:pt x="66585" y="16214"/>
                </a:lnTo>
                <a:lnTo>
                  <a:pt x="72965" y="14619"/>
                </a:lnTo>
                <a:lnTo>
                  <a:pt x="80076" y="12604"/>
                </a:lnTo>
                <a:lnTo>
                  <a:pt x="86721" y="11260"/>
                </a:lnTo>
                <a:lnTo>
                  <a:pt x="93056" y="10365"/>
                </a:lnTo>
                <a:lnTo>
                  <a:pt x="99185" y="9767"/>
                </a:lnTo>
                <a:lnTo>
                  <a:pt x="105176" y="9369"/>
                </a:lnTo>
                <a:lnTo>
                  <a:pt x="111075" y="9104"/>
                </a:lnTo>
                <a:lnTo>
                  <a:pt x="122709" y="8809"/>
                </a:lnTo>
                <a:lnTo>
                  <a:pt x="175966" y="8582"/>
                </a:lnTo>
                <a:lnTo>
                  <a:pt x="181128" y="7627"/>
                </a:lnTo>
                <a:lnTo>
                  <a:pt x="185522" y="6037"/>
                </a:lnTo>
                <a:lnTo>
                  <a:pt x="189404" y="4025"/>
                </a:lnTo>
                <a:lnTo>
                  <a:pt x="193896" y="2683"/>
                </a:lnTo>
                <a:lnTo>
                  <a:pt x="198797" y="1789"/>
                </a:lnTo>
                <a:lnTo>
                  <a:pt x="203969" y="1193"/>
                </a:lnTo>
                <a:lnTo>
                  <a:pt x="208369" y="796"/>
                </a:lnTo>
                <a:lnTo>
                  <a:pt x="215798" y="354"/>
                </a:lnTo>
                <a:lnTo>
                  <a:pt x="222275" y="15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1036"/>
          <p:cNvSpPr/>
          <p:nvPr/>
        </p:nvSpPr>
        <p:spPr>
          <a:xfrm>
            <a:off x="5772159" y="3137535"/>
            <a:ext cx="68571" cy="214313"/>
          </a:xfrm>
          <a:custGeom>
            <a:avLst/>
            <a:gdLst/>
            <a:ahLst/>
            <a:cxnLst/>
            <a:rect l="0" t="0" r="0" b="0"/>
            <a:pathLst>
              <a:path w="68571" h="214313">
                <a:moveTo>
                  <a:pt x="8563" y="0"/>
                </a:moveTo>
                <a:lnTo>
                  <a:pt x="22" y="0"/>
                </a:lnTo>
                <a:lnTo>
                  <a:pt x="0" y="4551"/>
                </a:lnTo>
                <a:lnTo>
                  <a:pt x="949" y="6844"/>
                </a:lnTo>
                <a:lnTo>
                  <a:pt x="2535" y="9325"/>
                </a:lnTo>
                <a:lnTo>
                  <a:pt x="4544" y="11931"/>
                </a:lnTo>
                <a:lnTo>
                  <a:pt x="5884" y="14622"/>
                </a:lnTo>
                <a:lnTo>
                  <a:pt x="7373" y="20151"/>
                </a:lnTo>
                <a:lnTo>
                  <a:pt x="8722" y="23911"/>
                </a:lnTo>
                <a:lnTo>
                  <a:pt x="10574" y="28323"/>
                </a:lnTo>
                <a:lnTo>
                  <a:pt x="12761" y="33170"/>
                </a:lnTo>
                <a:lnTo>
                  <a:pt x="15172" y="37353"/>
                </a:lnTo>
                <a:lnTo>
                  <a:pt x="17731" y="41094"/>
                </a:lnTo>
                <a:lnTo>
                  <a:pt x="20390" y="44541"/>
                </a:lnTo>
                <a:lnTo>
                  <a:pt x="23115" y="48744"/>
                </a:lnTo>
                <a:lnTo>
                  <a:pt x="25885" y="53451"/>
                </a:lnTo>
                <a:lnTo>
                  <a:pt x="28684" y="58494"/>
                </a:lnTo>
                <a:lnTo>
                  <a:pt x="31502" y="62808"/>
                </a:lnTo>
                <a:lnTo>
                  <a:pt x="34333" y="66637"/>
                </a:lnTo>
                <a:lnTo>
                  <a:pt x="37173" y="70142"/>
                </a:lnTo>
                <a:lnTo>
                  <a:pt x="39066" y="74384"/>
                </a:lnTo>
                <a:lnTo>
                  <a:pt x="40328" y="79116"/>
                </a:lnTo>
                <a:lnTo>
                  <a:pt x="41170" y="84177"/>
                </a:lnTo>
                <a:lnTo>
                  <a:pt x="42684" y="89455"/>
                </a:lnTo>
                <a:lnTo>
                  <a:pt x="44645" y="94879"/>
                </a:lnTo>
                <a:lnTo>
                  <a:pt x="46905" y="100400"/>
                </a:lnTo>
                <a:lnTo>
                  <a:pt x="48412" y="105986"/>
                </a:lnTo>
                <a:lnTo>
                  <a:pt x="49416" y="111614"/>
                </a:lnTo>
                <a:lnTo>
                  <a:pt x="50086" y="117272"/>
                </a:lnTo>
                <a:lnTo>
                  <a:pt x="51485" y="122949"/>
                </a:lnTo>
                <a:lnTo>
                  <a:pt x="53370" y="128638"/>
                </a:lnTo>
                <a:lnTo>
                  <a:pt x="55579" y="134336"/>
                </a:lnTo>
                <a:lnTo>
                  <a:pt x="57052" y="139087"/>
                </a:lnTo>
                <a:lnTo>
                  <a:pt x="58034" y="143207"/>
                </a:lnTo>
                <a:lnTo>
                  <a:pt x="58689" y="146906"/>
                </a:lnTo>
                <a:lnTo>
                  <a:pt x="59125" y="151277"/>
                </a:lnTo>
                <a:lnTo>
                  <a:pt x="59416" y="156097"/>
                </a:lnTo>
                <a:lnTo>
                  <a:pt x="59740" y="165578"/>
                </a:lnTo>
                <a:lnTo>
                  <a:pt x="59922" y="176272"/>
                </a:lnTo>
                <a:lnTo>
                  <a:pt x="59998" y="213810"/>
                </a:lnTo>
                <a:lnTo>
                  <a:pt x="60951" y="213977"/>
                </a:lnTo>
                <a:lnTo>
                  <a:pt x="62538" y="214089"/>
                </a:lnTo>
                <a:lnTo>
                  <a:pt x="6857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1037"/>
          <p:cNvSpPr/>
          <p:nvPr/>
        </p:nvSpPr>
        <p:spPr>
          <a:xfrm>
            <a:off x="6003651" y="3077561"/>
            <a:ext cx="145335" cy="239855"/>
          </a:xfrm>
          <a:custGeom>
            <a:avLst/>
            <a:gdLst/>
            <a:ahLst/>
            <a:cxnLst/>
            <a:rect l="0" t="0" r="0" b="0"/>
            <a:pathLst>
              <a:path w="145335" h="239855">
                <a:moveTo>
                  <a:pt x="102826" y="51401"/>
                </a:moveTo>
                <a:lnTo>
                  <a:pt x="102826" y="18696"/>
                </a:lnTo>
                <a:lnTo>
                  <a:pt x="100286" y="15275"/>
                </a:lnTo>
                <a:lnTo>
                  <a:pt x="95445" y="9869"/>
                </a:lnTo>
                <a:lnTo>
                  <a:pt x="90056" y="4382"/>
                </a:lnTo>
                <a:lnTo>
                  <a:pt x="87645" y="2910"/>
                </a:lnTo>
                <a:lnTo>
                  <a:pt x="85085" y="1929"/>
                </a:lnTo>
                <a:lnTo>
                  <a:pt x="82427" y="1275"/>
                </a:lnTo>
                <a:lnTo>
                  <a:pt x="79701" y="838"/>
                </a:lnTo>
                <a:lnTo>
                  <a:pt x="76932" y="548"/>
                </a:lnTo>
                <a:lnTo>
                  <a:pt x="74133" y="354"/>
                </a:lnTo>
                <a:lnTo>
                  <a:pt x="71315" y="224"/>
                </a:lnTo>
                <a:lnTo>
                  <a:pt x="65644" y="81"/>
                </a:lnTo>
                <a:lnTo>
                  <a:pt x="57096" y="0"/>
                </a:lnTo>
                <a:lnTo>
                  <a:pt x="54242" y="941"/>
                </a:lnTo>
                <a:lnTo>
                  <a:pt x="51387" y="2521"/>
                </a:lnTo>
                <a:lnTo>
                  <a:pt x="48531" y="4527"/>
                </a:lnTo>
                <a:lnTo>
                  <a:pt x="45674" y="6817"/>
                </a:lnTo>
                <a:lnTo>
                  <a:pt x="42817" y="9296"/>
                </a:lnTo>
                <a:lnTo>
                  <a:pt x="39960" y="11901"/>
                </a:lnTo>
                <a:lnTo>
                  <a:pt x="37103" y="13638"/>
                </a:lnTo>
                <a:lnTo>
                  <a:pt x="34245" y="14795"/>
                </a:lnTo>
                <a:lnTo>
                  <a:pt x="31388" y="15567"/>
                </a:lnTo>
                <a:lnTo>
                  <a:pt x="28531" y="17987"/>
                </a:lnTo>
                <a:lnTo>
                  <a:pt x="25674" y="21505"/>
                </a:lnTo>
                <a:lnTo>
                  <a:pt x="22816" y="25755"/>
                </a:lnTo>
                <a:lnTo>
                  <a:pt x="19958" y="29541"/>
                </a:lnTo>
                <a:lnTo>
                  <a:pt x="17101" y="33018"/>
                </a:lnTo>
                <a:lnTo>
                  <a:pt x="14244" y="36288"/>
                </a:lnTo>
                <a:lnTo>
                  <a:pt x="11386" y="40373"/>
                </a:lnTo>
                <a:lnTo>
                  <a:pt x="8528" y="45002"/>
                </a:lnTo>
                <a:lnTo>
                  <a:pt x="5671" y="49992"/>
                </a:lnTo>
                <a:lnTo>
                  <a:pt x="3766" y="54272"/>
                </a:lnTo>
                <a:lnTo>
                  <a:pt x="1649" y="61567"/>
                </a:lnTo>
                <a:lnTo>
                  <a:pt x="708" y="67984"/>
                </a:lnTo>
                <a:lnTo>
                  <a:pt x="290" y="74964"/>
                </a:lnTo>
                <a:lnTo>
                  <a:pt x="55" y="88651"/>
                </a:lnTo>
                <a:lnTo>
                  <a:pt x="0" y="95897"/>
                </a:lnTo>
                <a:lnTo>
                  <a:pt x="938" y="99162"/>
                </a:lnTo>
                <a:lnTo>
                  <a:pt x="4520" y="105331"/>
                </a:lnTo>
                <a:lnTo>
                  <a:pt x="7341" y="109608"/>
                </a:lnTo>
                <a:lnTo>
                  <a:pt x="9642" y="111161"/>
                </a:lnTo>
                <a:lnTo>
                  <a:pt x="13081" y="113148"/>
                </a:lnTo>
                <a:lnTo>
                  <a:pt x="23186" y="118631"/>
                </a:lnTo>
                <a:lnTo>
                  <a:pt x="25920" y="119081"/>
                </a:lnTo>
                <a:lnTo>
                  <a:pt x="29648" y="119381"/>
                </a:lnTo>
                <a:lnTo>
                  <a:pt x="34038" y="119581"/>
                </a:lnTo>
                <a:lnTo>
                  <a:pt x="37917" y="118762"/>
                </a:lnTo>
                <a:lnTo>
                  <a:pt x="41456" y="117263"/>
                </a:lnTo>
                <a:lnTo>
                  <a:pt x="44768" y="115312"/>
                </a:lnTo>
                <a:lnTo>
                  <a:pt x="47928" y="113058"/>
                </a:lnTo>
                <a:lnTo>
                  <a:pt x="50987" y="110603"/>
                </a:lnTo>
                <a:lnTo>
                  <a:pt x="53980" y="108014"/>
                </a:lnTo>
                <a:lnTo>
                  <a:pt x="56927" y="106288"/>
                </a:lnTo>
                <a:lnTo>
                  <a:pt x="59844" y="105137"/>
                </a:lnTo>
                <a:lnTo>
                  <a:pt x="62741" y="104370"/>
                </a:lnTo>
                <a:lnTo>
                  <a:pt x="65625" y="102906"/>
                </a:lnTo>
                <a:lnTo>
                  <a:pt x="68501" y="100978"/>
                </a:lnTo>
                <a:lnTo>
                  <a:pt x="71370" y="98740"/>
                </a:lnTo>
                <a:lnTo>
                  <a:pt x="74236" y="96295"/>
                </a:lnTo>
                <a:lnTo>
                  <a:pt x="77098" y="93713"/>
                </a:lnTo>
                <a:lnTo>
                  <a:pt x="82819" y="88304"/>
                </a:lnTo>
                <a:lnTo>
                  <a:pt x="88537" y="82725"/>
                </a:lnTo>
                <a:lnTo>
                  <a:pt x="90442" y="79904"/>
                </a:lnTo>
                <a:lnTo>
                  <a:pt x="92560" y="74229"/>
                </a:lnTo>
                <a:lnTo>
                  <a:pt x="94077" y="72334"/>
                </a:lnTo>
                <a:lnTo>
                  <a:pt x="96041" y="71072"/>
                </a:lnTo>
                <a:lnTo>
                  <a:pt x="98303" y="70230"/>
                </a:lnTo>
                <a:lnTo>
                  <a:pt x="99811" y="68716"/>
                </a:lnTo>
                <a:lnTo>
                  <a:pt x="100816" y="66755"/>
                </a:lnTo>
                <a:lnTo>
                  <a:pt x="101932" y="62035"/>
                </a:lnTo>
                <a:lnTo>
                  <a:pt x="102429" y="56762"/>
                </a:lnTo>
                <a:lnTo>
                  <a:pt x="102650" y="51244"/>
                </a:lnTo>
                <a:lnTo>
                  <a:pt x="102825" y="42893"/>
                </a:lnTo>
                <a:lnTo>
                  <a:pt x="102826" y="42841"/>
                </a:lnTo>
                <a:lnTo>
                  <a:pt x="107377" y="47383"/>
                </a:lnTo>
                <a:lnTo>
                  <a:pt x="108718" y="49675"/>
                </a:lnTo>
                <a:lnTo>
                  <a:pt x="110207" y="54761"/>
                </a:lnTo>
                <a:lnTo>
                  <a:pt x="110869" y="60197"/>
                </a:lnTo>
                <a:lnTo>
                  <a:pt x="111045" y="62980"/>
                </a:lnTo>
                <a:lnTo>
                  <a:pt x="112116" y="65788"/>
                </a:lnTo>
                <a:lnTo>
                  <a:pt x="115845" y="71448"/>
                </a:lnTo>
                <a:lnTo>
                  <a:pt x="118137" y="77138"/>
                </a:lnTo>
                <a:lnTo>
                  <a:pt x="120108" y="83795"/>
                </a:lnTo>
                <a:lnTo>
                  <a:pt x="121968" y="88237"/>
                </a:lnTo>
                <a:lnTo>
                  <a:pt x="124159" y="93103"/>
                </a:lnTo>
                <a:lnTo>
                  <a:pt x="129135" y="103590"/>
                </a:lnTo>
                <a:lnTo>
                  <a:pt x="131795" y="109054"/>
                </a:lnTo>
                <a:lnTo>
                  <a:pt x="133569" y="114601"/>
                </a:lnTo>
                <a:lnTo>
                  <a:pt x="134752" y="120205"/>
                </a:lnTo>
                <a:lnTo>
                  <a:pt x="135540" y="125845"/>
                </a:lnTo>
                <a:lnTo>
                  <a:pt x="136065" y="130558"/>
                </a:lnTo>
                <a:lnTo>
                  <a:pt x="136416" y="134652"/>
                </a:lnTo>
                <a:lnTo>
                  <a:pt x="136649" y="138334"/>
                </a:lnTo>
                <a:lnTo>
                  <a:pt x="136909" y="147506"/>
                </a:lnTo>
                <a:lnTo>
                  <a:pt x="137075" y="168916"/>
                </a:lnTo>
                <a:lnTo>
                  <a:pt x="138041" y="174512"/>
                </a:lnTo>
                <a:lnTo>
                  <a:pt x="139638" y="180147"/>
                </a:lnTo>
                <a:lnTo>
                  <a:pt x="141654" y="185809"/>
                </a:lnTo>
                <a:lnTo>
                  <a:pt x="142999" y="190536"/>
                </a:lnTo>
                <a:lnTo>
                  <a:pt x="143896" y="194641"/>
                </a:lnTo>
                <a:lnTo>
                  <a:pt x="144493" y="198329"/>
                </a:lnTo>
                <a:lnTo>
                  <a:pt x="144892" y="202693"/>
                </a:lnTo>
                <a:lnTo>
                  <a:pt x="145157" y="207507"/>
                </a:lnTo>
                <a:lnTo>
                  <a:pt x="145334" y="212622"/>
                </a:lnTo>
                <a:lnTo>
                  <a:pt x="144500" y="216032"/>
                </a:lnTo>
                <a:lnTo>
                  <a:pt x="142991" y="218305"/>
                </a:lnTo>
                <a:lnTo>
                  <a:pt x="141033" y="219820"/>
                </a:lnTo>
                <a:lnTo>
                  <a:pt x="139727" y="221783"/>
                </a:lnTo>
                <a:lnTo>
                  <a:pt x="138276" y="226504"/>
                </a:lnTo>
                <a:lnTo>
                  <a:pt x="137632" y="231777"/>
                </a:lnTo>
                <a:lnTo>
                  <a:pt x="137125" y="239854"/>
                </a:lnTo>
                <a:lnTo>
                  <a:pt x="139660" y="237393"/>
                </a:lnTo>
                <a:lnTo>
                  <a:pt x="141670" y="235403"/>
                </a:lnTo>
                <a:lnTo>
                  <a:pt x="142057" y="234077"/>
                </a:lnTo>
                <a:lnTo>
                  <a:pt x="141363" y="233192"/>
                </a:lnTo>
                <a:lnTo>
                  <a:pt x="137116" y="2314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1038"/>
          <p:cNvSpPr/>
          <p:nvPr/>
        </p:nvSpPr>
        <p:spPr>
          <a:xfrm>
            <a:off x="6260782" y="3146107"/>
            <a:ext cx="137161" cy="17146"/>
          </a:xfrm>
          <a:custGeom>
            <a:avLst/>
            <a:gdLst/>
            <a:ahLst/>
            <a:cxnLst/>
            <a:rect l="0" t="0" r="0" b="0"/>
            <a:pathLst>
              <a:path w="137161" h="17146">
                <a:moveTo>
                  <a:pt x="0" y="17145"/>
                </a:moveTo>
                <a:lnTo>
                  <a:pt x="15600" y="17145"/>
                </a:lnTo>
                <a:lnTo>
                  <a:pt x="17068" y="16193"/>
                </a:lnTo>
                <a:lnTo>
                  <a:pt x="18999" y="14605"/>
                </a:lnTo>
                <a:lnTo>
                  <a:pt x="21238" y="12594"/>
                </a:lnTo>
                <a:lnTo>
                  <a:pt x="24637" y="11253"/>
                </a:lnTo>
                <a:lnTo>
                  <a:pt x="28806" y="10360"/>
                </a:lnTo>
                <a:lnTo>
                  <a:pt x="33492" y="9764"/>
                </a:lnTo>
                <a:lnTo>
                  <a:pt x="37568" y="9367"/>
                </a:lnTo>
                <a:lnTo>
                  <a:pt x="41238" y="9102"/>
                </a:lnTo>
                <a:lnTo>
                  <a:pt x="44637" y="8926"/>
                </a:lnTo>
                <a:lnTo>
                  <a:pt x="53494" y="8730"/>
                </a:lnTo>
                <a:lnTo>
                  <a:pt x="58522" y="8677"/>
                </a:lnTo>
                <a:lnTo>
                  <a:pt x="63780" y="7690"/>
                </a:lnTo>
                <a:lnTo>
                  <a:pt x="69190" y="6079"/>
                </a:lnTo>
                <a:lnTo>
                  <a:pt x="74702" y="4053"/>
                </a:lnTo>
                <a:lnTo>
                  <a:pt x="79329" y="2702"/>
                </a:lnTo>
                <a:lnTo>
                  <a:pt x="83366" y="1801"/>
                </a:lnTo>
                <a:lnTo>
                  <a:pt x="87010" y="1201"/>
                </a:lnTo>
                <a:lnTo>
                  <a:pt x="90391" y="801"/>
                </a:lnTo>
                <a:lnTo>
                  <a:pt x="93599" y="534"/>
                </a:lnTo>
                <a:lnTo>
                  <a:pt x="96689" y="356"/>
                </a:lnTo>
                <a:lnTo>
                  <a:pt x="105203" y="158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1039"/>
          <p:cNvSpPr/>
          <p:nvPr/>
        </p:nvSpPr>
        <p:spPr>
          <a:xfrm>
            <a:off x="6243637" y="3206114"/>
            <a:ext cx="188596" cy="34292"/>
          </a:xfrm>
          <a:custGeom>
            <a:avLst/>
            <a:gdLst/>
            <a:ahLst/>
            <a:cxnLst/>
            <a:rect l="0" t="0" r="0" b="0"/>
            <a:pathLst>
              <a:path w="188596" h="34292">
                <a:moveTo>
                  <a:pt x="0" y="34291"/>
                </a:moveTo>
                <a:lnTo>
                  <a:pt x="0" y="29740"/>
                </a:lnTo>
                <a:lnTo>
                  <a:pt x="953" y="28399"/>
                </a:lnTo>
                <a:lnTo>
                  <a:pt x="2540" y="27505"/>
                </a:lnTo>
                <a:lnTo>
                  <a:pt x="7381" y="26071"/>
                </a:lnTo>
                <a:lnTo>
                  <a:pt x="12770" y="25823"/>
                </a:lnTo>
                <a:lnTo>
                  <a:pt x="15181" y="24835"/>
                </a:lnTo>
                <a:lnTo>
                  <a:pt x="17741" y="23225"/>
                </a:lnTo>
                <a:lnTo>
                  <a:pt x="20400" y="21198"/>
                </a:lnTo>
                <a:lnTo>
                  <a:pt x="23125" y="19847"/>
                </a:lnTo>
                <a:lnTo>
                  <a:pt x="25895" y="18947"/>
                </a:lnTo>
                <a:lnTo>
                  <a:pt x="28693" y="18346"/>
                </a:lnTo>
                <a:lnTo>
                  <a:pt x="32464" y="17946"/>
                </a:lnTo>
                <a:lnTo>
                  <a:pt x="36883" y="17679"/>
                </a:lnTo>
                <a:lnTo>
                  <a:pt x="41733" y="17501"/>
                </a:lnTo>
                <a:lnTo>
                  <a:pt x="46872" y="16430"/>
                </a:lnTo>
                <a:lnTo>
                  <a:pt x="52203" y="14764"/>
                </a:lnTo>
                <a:lnTo>
                  <a:pt x="57662" y="12700"/>
                </a:lnTo>
                <a:lnTo>
                  <a:pt x="63207" y="11324"/>
                </a:lnTo>
                <a:lnTo>
                  <a:pt x="68807" y="10407"/>
                </a:lnTo>
                <a:lnTo>
                  <a:pt x="74447" y="9796"/>
                </a:lnTo>
                <a:lnTo>
                  <a:pt x="80111" y="9388"/>
                </a:lnTo>
                <a:lnTo>
                  <a:pt x="85792" y="9117"/>
                </a:lnTo>
                <a:lnTo>
                  <a:pt x="97185" y="8814"/>
                </a:lnTo>
                <a:lnTo>
                  <a:pt x="125734" y="8605"/>
                </a:lnTo>
                <a:lnTo>
                  <a:pt x="130495" y="7642"/>
                </a:lnTo>
                <a:lnTo>
                  <a:pt x="134622" y="6047"/>
                </a:lnTo>
                <a:lnTo>
                  <a:pt x="138326" y="4032"/>
                </a:lnTo>
                <a:lnTo>
                  <a:pt x="142699" y="2688"/>
                </a:lnTo>
                <a:lnTo>
                  <a:pt x="147520" y="1792"/>
                </a:lnTo>
                <a:lnTo>
                  <a:pt x="152640" y="1195"/>
                </a:lnTo>
                <a:lnTo>
                  <a:pt x="157005" y="797"/>
                </a:lnTo>
                <a:lnTo>
                  <a:pt x="160867" y="531"/>
                </a:lnTo>
                <a:lnTo>
                  <a:pt x="164395" y="355"/>
                </a:lnTo>
                <a:lnTo>
                  <a:pt x="170855" y="158"/>
                </a:lnTo>
                <a:lnTo>
                  <a:pt x="181758" y="14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1040"/>
          <p:cNvSpPr/>
          <p:nvPr/>
        </p:nvSpPr>
        <p:spPr>
          <a:xfrm>
            <a:off x="6492348" y="3111817"/>
            <a:ext cx="179796" cy="153071"/>
          </a:xfrm>
          <a:custGeom>
            <a:avLst/>
            <a:gdLst/>
            <a:ahLst/>
            <a:cxnLst/>
            <a:rect l="0" t="0" r="0" b="0"/>
            <a:pathLst>
              <a:path w="179796" h="153071">
                <a:moveTo>
                  <a:pt x="59899" y="0"/>
                </a:moveTo>
                <a:lnTo>
                  <a:pt x="55349" y="4551"/>
                </a:lnTo>
                <a:lnTo>
                  <a:pt x="53055" y="5892"/>
                </a:lnTo>
                <a:lnTo>
                  <a:pt x="47968" y="7381"/>
                </a:lnTo>
                <a:lnTo>
                  <a:pt x="42531" y="10583"/>
                </a:lnTo>
                <a:lnTo>
                  <a:pt x="36940" y="15181"/>
                </a:lnTo>
                <a:lnTo>
                  <a:pt x="34116" y="17741"/>
                </a:lnTo>
                <a:lnTo>
                  <a:pt x="28437" y="23125"/>
                </a:lnTo>
                <a:lnTo>
                  <a:pt x="22738" y="28693"/>
                </a:lnTo>
                <a:lnTo>
                  <a:pt x="19886" y="32463"/>
                </a:lnTo>
                <a:lnTo>
                  <a:pt x="17031" y="36882"/>
                </a:lnTo>
                <a:lnTo>
                  <a:pt x="14175" y="41733"/>
                </a:lnTo>
                <a:lnTo>
                  <a:pt x="12272" y="45920"/>
                </a:lnTo>
                <a:lnTo>
                  <a:pt x="11003" y="49663"/>
                </a:lnTo>
                <a:lnTo>
                  <a:pt x="10156" y="53111"/>
                </a:lnTo>
                <a:lnTo>
                  <a:pt x="9592" y="56363"/>
                </a:lnTo>
                <a:lnTo>
                  <a:pt x="9216" y="59483"/>
                </a:lnTo>
                <a:lnTo>
                  <a:pt x="8965" y="62515"/>
                </a:lnTo>
                <a:lnTo>
                  <a:pt x="7845" y="66442"/>
                </a:lnTo>
                <a:lnTo>
                  <a:pt x="6147" y="70965"/>
                </a:lnTo>
                <a:lnTo>
                  <a:pt x="4062" y="75885"/>
                </a:lnTo>
                <a:lnTo>
                  <a:pt x="2672" y="80117"/>
                </a:lnTo>
                <a:lnTo>
                  <a:pt x="1745" y="83892"/>
                </a:lnTo>
                <a:lnTo>
                  <a:pt x="1127" y="87360"/>
                </a:lnTo>
                <a:lnTo>
                  <a:pt x="715" y="90625"/>
                </a:lnTo>
                <a:lnTo>
                  <a:pt x="441" y="93754"/>
                </a:lnTo>
                <a:lnTo>
                  <a:pt x="258" y="96793"/>
                </a:lnTo>
                <a:lnTo>
                  <a:pt x="54" y="102709"/>
                </a:lnTo>
                <a:lnTo>
                  <a:pt x="0" y="105620"/>
                </a:lnTo>
                <a:lnTo>
                  <a:pt x="916" y="108513"/>
                </a:lnTo>
                <a:lnTo>
                  <a:pt x="2480" y="111395"/>
                </a:lnTo>
                <a:lnTo>
                  <a:pt x="4474" y="114268"/>
                </a:lnTo>
                <a:lnTo>
                  <a:pt x="5804" y="117136"/>
                </a:lnTo>
                <a:lnTo>
                  <a:pt x="6691" y="120001"/>
                </a:lnTo>
                <a:lnTo>
                  <a:pt x="7282" y="122863"/>
                </a:lnTo>
                <a:lnTo>
                  <a:pt x="8629" y="125724"/>
                </a:lnTo>
                <a:lnTo>
                  <a:pt x="10479" y="128583"/>
                </a:lnTo>
                <a:lnTo>
                  <a:pt x="12665" y="131442"/>
                </a:lnTo>
                <a:lnTo>
                  <a:pt x="15074" y="134301"/>
                </a:lnTo>
                <a:lnTo>
                  <a:pt x="17633" y="137159"/>
                </a:lnTo>
                <a:lnTo>
                  <a:pt x="20292" y="140017"/>
                </a:lnTo>
                <a:lnTo>
                  <a:pt x="23017" y="141922"/>
                </a:lnTo>
                <a:lnTo>
                  <a:pt x="28584" y="144039"/>
                </a:lnTo>
                <a:lnTo>
                  <a:pt x="32356" y="144603"/>
                </a:lnTo>
                <a:lnTo>
                  <a:pt x="36774" y="144980"/>
                </a:lnTo>
                <a:lnTo>
                  <a:pt x="41625" y="145231"/>
                </a:lnTo>
                <a:lnTo>
                  <a:pt x="45811" y="146350"/>
                </a:lnTo>
                <a:lnTo>
                  <a:pt x="49555" y="148050"/>
                </a:lnTo>
                <a:lnTo>
                  <a:pt x="53003" y="150135"/>
                </a:lnTo>
                <a:lnTo>
                  <a:pt x="56254" y="151525"/>
                </a:lnTo>
                <a:lnTo>
                  <a:pt x="59374" y="152451"/>
                </a:lnTo>
                <a:lnTo>
                  <a:pt x="62406" y="153070"/>
                </a:lnTo>
                <a:lnTo>
                  <a:pt x="66333" y="152529"/>
                </a:lnTo>
                <a:lnTo>
                  <a:pt x="70856" y="151216"/>
                </a:lnTo>
                <a:lnTo>
                  <a:pt x="75776" y="149388"/>
                </a:lnTo>
                <a:lnTo>
                  <a:pt x="80008" y="148170"/>
                </a:lnTo>
                <a:lnTo>
                  <a:pt x="83783" y="147358"/>
                </a:lnTo>
                <a:lnTo>
                  <a:pt x="87251" y="146816"/>
                </a:lnTo>
                <a:lnTo>
                  <a:pt x="90516" y="146455"/>
                </a:lnTo>
                <a:lnTo>
                  <a:pt x="93646" y="146214"/>
                </a:lnTo>
                <a:lnTo>
                  <a:pt x="96684" y="146053"/>
                </a:lnTo>
                <a:lnTo>
                  <a:pt x="100615" y="144994"/>
                </a:lnTo>
                <a:lnTo>
                  <a:pt x="105140" y="143335"/>
                </a:lnTo>
                <a:lnTo>
                  <a:pt x="110062" y="141277"/>
                </a:lnTo>
                <a:lnTo>
                  <a:pt x="114296" y="139905"/>
                </a:lnTo>
                <a:lnTo>
                  <a:pt x="118071" y="138990"/>
                </a:lnTo>
                <a:lnTo>
                  <a:pt x="121541" y="138380"/>
                </a:lnTo>
                <a:lnTo>
                  <a:pt x="124806" y="137021"/>
                </a:lnTo>
                <a:lnTo>
                  <a:pt x="127935" y="135162"/>
                </a:lnTo>
                <a:lnTo>
                  <a:pt x="130974" y="132971"/>
                </a:lnTo>
                <a:lnTo>
                  <a:pt x="134904" y="130557"/>
                </a:lnTo>
                <a:lnTo>
                  <a:pt x="139430" y="127996"/>
                </a:lnTo>
                <a:lnTo>
                  <a:pt x="144353" y="125335"/>
                </a:lnTo>
                <a:lnTo>
                  <a:pt x="148586" y="121657"/>
                </a:lnTo>
                <a:lnTo>
                  <a:pt x="152361" y="117300"/>
                </a:lnTo>
                <a:lnTo>
                  <a:pt x="155830" y="112490"/>
                </a:lnTo>
                <a:lnTo>
                  <a:pt x="159096" y="108331"/>
                </a:lnTo>
                <a:lnTo>
                  <a:pt x="162225" y="104606"/>
                </a:lnTo>
                <a:lnTo>
                  <a:pt x="165265" y="101170"/>
                </a:lnTo>
                <a:lnTo>
                  <a:pt x="167290" y="97926"/>
                </a:lnTo>
                <a:lnTo>
                  <a:pt x="168640" y="94812"/>
                </a:lnTo>
                <a:lnTo>
                  <a:pt x="169540" y="91783"/>
                </a:lnTo>
                <a:lnTo>
                  <a:pt x="171094" y="88811"/>
                </a:lnTo>
                <a:lnTo>
                  <a:pt x="173081" y="85878"/>
                </a:lnTo>
                <a:lnTo>
                  <a:pt x="175358" y="82969"/>
                </a:lnTo>
                <a:lnTo>
                  <a:pt x="176877" y="80078"/>
                </a:lnTo>
                <a:lnTo>
                  <a:pt x="177889" y="77198"/>
                </a:lnTo>
                <a:lnTo>
                  <a:pt x="178564" y="74325"/>
                </a:lnTo>
                <a:lnTo>
                  <a:pt x="179014" y="70505"/>
                </a:lnTo>
                <a:lnTo>
                  <a:pt x="179314" y="66053"/>
                </a:lnTo>
                <a:lnTo>
                  <a:pt x="179647" y="56980"/>
                </a:lnTo>
                <a:lnTo>
                  <a:pt x="179795" y="49772"/>
                </a:lnTo>
                <a:lnTo>
                  <a:pt x="178883" y="46516"/>
                </a:lnTo>
                <a:lnTo>
                  <a:pt x="177321" y="43393"/>
                </a:lnTo>
                <a:lnTo>
                  <a:pt x="175328" y="40359"/>
                </a:lnTo>
                <a:lnTo>
                  <a:pt x="173047" y="37384"/>
                </a:lnTo>
                <a:lnTo>
                  <a:pt x="170573" y="34447"/>
                </a:lnTo>
                <a:lnTo>
                  <a:pt x="167972" y="31538"/>
                </a:lnTo>
                <a:lnTo>
                  <a:pt x="164333" y="29598"/>
                </a:lnTo>
                <a:lnTo>
                  <a:pt x="160002" y="28304"/>
                </a:lnTo>
                <a:lnTo>
                  <a:pt x="155209" y="27442"/>
                </a:lnTo>
                <a:lnTo>
                  <a:pt x="151061" y="25915"/>
                </a:lnTo>
                <a:lnTo>
                  <a:pt x="147345" y="23944"/>
                </a:lnTo>
                <a:lnTo>
                  <a:pt x="143913" y="21678"/>
                </a:lnTo>
                <a:lnTo>
                  <a:pt x="139721" y="20167"/>
                </a:lnTo>
                <a:lnTo>
                  <a:pt x="135021" y="19159"/>
                </a:lnTo>
                <a:lnTo>
                  <a:pt x="129983" y="18488"/>
                </a:lnTo>
                <a:lnTo>
                  <a:pt x="124719" y="17088"/>
                </a:lnTo>
                <a:lnTo>
                  <a:pt x="119305" y="15202"/>
                </a:lnTo>
                <a:lnTo>
                  <a:pt x="113791" y="12992"/>
                </a:lnTo>
                <a:lnTo>
                  <a:pt x="109162" y="11519"/>
                </a:lnTo>
                <a:lnTo>
                  <a:pt x="105123" y="10537"/>
                </a:lnTo>
                <a:lnTo>
                  <a:pt x="101478" y="9882"/>
                </a:lnTo>
                <a:lnTo>
                  <a:pt x="97144" y="9445"/>
                </a:lnTo>
                <a:lnTo>
                  <a:pt x="92349" y="9155"/>
                </a:lnTo>
                <a:lnTo>
                  <a:pt x="87248" y="8961"/>
                </a:lnTo>
                <a:lnTo>
                  <a:pt x="81942" y="9784"/>
                </a:lnTo>
                <a:lnTo>
                  <a:pt x="76499" y="11285"/>
                </a:lnTo>
                <a:lnTo>
                  <a:pt x="70966" y="13238"/>
                </a:lnTo>
                <a:lnTo>
                  <a:pt x="66324" y="14541"/>
                </a:lnTo>
                <a:lnTo>
                  <a:pt x="62278" y="15409"/>
                </a:lnTo>
                <a:lnTo>
                  <a:pt x="58627" y="15988"/>
                </a:lnTo>
                <a:lnTo>
                  <a:pt x="55241" y="16373"/>
                </a:lnTo>
                <a:lnTo>
                  <a:pt x="52031" y="16631"/>
                </a:lnTo>
                <a:lnTo>
                  <a:pt x="42754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1041"/>
          <p:cNvSpPr/>
          <p:nvPr/>
        </p:nvSpPr>
        <p:spPr>
          <a:xfrm>
            <a:off x="5739051" y="3480435"/>
            <a:ext cx="195977" cy="8564"/>
          </a:xfrm>
          <a:custGeom>
            <a:avLst/>
            <a:gdLst/>
            <a:ahLst/>
            <a:cxnLst/>
            <a:rect l="0" t="0" r="0" b="0"/>
            <a:pathLst>
              <a:path w="195977" h="8564">
                <a:moveTo>
                  <a:pt x="7381" y="0"/>
                </a:moveTo>
                <a:lnTo>
                  <a:pt x="0" y="0"/>
                </a:lnTo>
                <a:lnTo>
                  <a:pt x="11610" y="0"/>
                </a:lnTo>
                <a:lnTo>
                  <a:pt x="14010" y="952"/>
                </a:lnTo>
                <a:lnTo>
                  <a:pt x="16563" y="2540"/>
                </a:lnTo>
                <a:lnTo>
                  <a:pt x="19217" y="4551"/>
                </a:lnTo>
                <a:lnTo>
                  <a:pt x="21940" y="5891"/>
                </a:lnTo>
                <a:lnTo>
                  <a:pt x="24706" y="6785"/>
                </a:lnTo>
                <a:lnTo>
                  <a:pt x="27504" y="7380"/>
                </a:lnTo>
                <a:lnTo>
                  <a:pt x="31274" y="7778"/>
                </a:lnTo>
                <a:lnTo>
                  <a:pt x="35692" y="8043"/>
                </a:lnTo>
                <a:lnTo>
                  <a:pt x="45681" y="8337"/>
                </a:lnTo>
                <a:lnTo>
                  <a:pt x="85743" y="8563"/>
                </a:lnTo>
                <a:lnTo>
                  <a:pt x="91055" y="7614"/>
                </a:lnTo>
                <a:lnTo>
                  <a:pt x="97453" y="6028"/>
                </a:lnTo>
                <a:lnTo>
                  <a:pt x="104577" y="4018"/>
                </a:lnTo>
                <a:lnTo>
                  <a:pt x="110278" y="2679"/>
                </a:lnTo>
                <a:lnTo>
                  <a:pt x="115032" y="1786"/>
                </a:lnTo>
                <a:lnTo>
                  <a:pt x="119153" y="1190"/>
                </a:lnTo>
                <a:lnTo>
                  <a:pt x="123806" y="793"/>
                </a:lnTo>
                <a:lnTo>
                  <a:pt x="128812" y="529"/>
                </a:lnTo>
                <a:lnTo>
                  <a:pt x="139456" y="235"/>
                </a:lnTo>
                <a:lnTo>
                  <a:pt x="19597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1042"/>
          <p:cNvSpPr/>
          <p:nvPr/>
        </p:nvSpPr>
        <p:spPr>
          <a:xfrm>
            <a:off x="5978010" y="3378790"/>
            <a:ext cx="179903" cy="238806"/>
          </a:xfrm>
          <a:custGeom>
            <a:avLst/>
            <a:gdLst/>
            <a:ahLst/>
            <a:cxnLst/>
            <a:rect l="0" t="0" r="0" b="0"/>
            <a:pathLst>
              <a:path w="179903" h="238806">
                <a:moveTo>
                  <a:pt x="94177" y="41637"/>
                </a:moveTo>
                <a:lnTo>
                  <a:pt x="94177" y="37086"/>
                </a:lnTo>
                <a:lnTo>
                  <a:pt x="95130" y="35746"/>
                </a:lnTo>
                <a:lnTo>
                  <a:pt x="96717" y="34852"/>
                </a:lnTo>
                <a:lnTo>
                  <a:pt x="98728" y="34256"/>
                </a:lnTo>
                <a:lnTo>
                  <a:pt x="100069" y="32907"/>
                </a:lnTo>
                <a:lnTo>
                  <a:pt x="100962" y="31054"/>
                </a:lnTo>
                <a:lnTo>
                  <a:pt x="102396" y="25789"/>
                </a:lnTo>
                <a:lnTo>
                  <a:pt x="102645" y="20325"/>
                </a:lnTo>
                <a:lnTo>
                  <a:pt x="103632" y="18857"/>
                </a:lnTo>
                <a:lnTo>
                  <a:pt x="105243" y="17878"/>
                </a:lnTo>
                <a:lnTo>
                  <a:pt x="107270" y="17225"/>
                </a:lnTo>
                <a:lnTo>
                  <a:pt x="107668" y="15838"/>
                </a:lnTo>
                <a:lnTo>
                  <a:pt x="106981" y="13960"/>
                </a:lnTo>
                <a:lnTo>
                  <a:pt x="102997" y="7734"/>
                </a:lnTo>
                <a:lnTo>
                  <a:pt x="98272" y="2911"/>
                </a:lnTo>
                <a:lnTo>
                  <a:pt x="95955" y="1532"/>
                </a:lnTo>
                <a:lnTo>
                  <a:pt x="90839" y="0"/>
                </a:lnTo>
                <a:lnTo>
                  <a:pt x="88142" y="544"/>
                </a:lnTo>
                <a:lnTo>
                  <a:pt x="82605" y="3689"/>
                </a:lnTo>
                <a:lnTo>
                  <a:pt x="79795" y="4908"/>
                </a:lnTo>
                <a:lnTo>
                  <a:pt x="76969" y="5721"/>
                </a:lnTo>
                <a:lnTo>
                  <a:pt x="74132" y="6263"/>
                </a:lnTo>
                <a:lnTo>
                  <a:pt x="71289" y="7577"/>
                </a:lnTo>
                <a:lnTo>
                  <a:pt x="68441" y="9405"/>
                </a:lnTo>
                <a:lnTo>
                  <a:pt x="65590" y="11577"/>
                </a:lnTo>
                <a:lnTo>
                  <a:pt x="62736" y="13977"/>
                </a:lnTo>
                <a:lnTo>
                  <a:pt x="59882" y="16529"/>
                </a:lnTo>
                <a:lnTo>
                  <a:pt x="54170" y="21906"/>
                </a:lnTo>
                <a:lnTo>
                  <a:pt x="48456" y="27470"/>
                </a:lnTo>
                <a:lnTo>
                  <a:pt x="45599" y="31240"/>
                </a:lnTo>
                <a:lnTo>
                  <a:pt x="42741" y="35658"/>
                </a:lnTo>
                <a:lnTo>
                  <a:pt x="39884" y="40509"/>
                </a:lnTo>
                <a:lnTo>
                  <a:pt x="36075" y="44695"/>
                </a:lnTo>
                <a:lnTo>
                  <a:pt x="31629" y="48438"/>
                </a:lnTo>
                <a:lnTo>
                  <a:pt x="26761" y="51886"/>
                </a:lnTo>
                <a:lnTo>
                  <a:pt x="22563" y="55137"/>
                </a:lnTo>
                <a:lnTo>
                  <a:pt x="18812" y="58257"/>
                </a:lnTo>
                <a:lnTo>
                  <a:pt x="15359" y="61289"/>
                </a:lnTo>
                <a:lnTo>
                  <a:pt x="13056" y="65216"/>
                </a:lnTo>
                <a:lnTo>
                  <a:pt x="11522" y="69739"/>
                </a:lnTo>
                <a:lnTo>
                  <a:pt x="10498" y="74659"/>
                </a:lnTo>
                <a:lnTo>
                  <a:pt x="8864" y="78892"/>
                </a:lnTo>
                <a:lnTo>
                  <a:pt x="4507" y="86135"/>
                </a:lnTo>
                <a:lnTo>
                  <a:pt x="2965" y="90352"/>
                </a:lnTo>
                <a:lnTo>
                  <a:pt x="1936" y="95069"/>
                </a:lnTo>
                <a:lnTo>
                  <a:pt x="286" y="107225"/>
                </a:lnTo>
                <a:lnTo>
                  <a:pt x="0" y="113882"/>
                </a:lnTo>
                <a:lnTo>
                  <a:pt x="912" y="115517"/>
                </a:lnTo>
                <a:lnTo>
                  <a:pt x="2473" y="116608"/>
                </a:lnTo>
                <a:lnTo>
                  <a:pt x="4466" y="117335"/>
                </a:lnTo>
                <a:lnTo>
                  <a:pt x="5795" y="118772"/>
                </a:lnTo>
                <a:lnTo>
                  <a:pt x="6681" y="120683"/>
                </a:lnTo>
                <a:lnTo>
                  <a:pt x="7271" y="122909"/>
                </a:lnTo>
                <a:lnTo>
                  <a:pt x="8617" y="124394"/>
                </a:lnTo>
                <a:lnTo>
                  <a:pt x="10467" y="125383"/>
                </a:lnTo>
                <a:lnTo>
                  <a:pt x="12653" y="126043"/>
                </a:lnTo>
                <a:lnTo>
                  <a:pt x="15063" y="125530"/>
                </a:lnTo>
                <a:lnTo>
                  <a:pt x="20280" y="122421"/>
                </a:lnTo>
                <a:lnTo>
                  <a:pt x="25774" y="120403"/>
                </a:lnTo>
                <a:lnTo>
                  <a:pt x="28572" y="119865"/>
                </a:lnTo>
                <a:lnTo>
                  <a:pt x="32344" y="118555"/>
                </a:lnTo>
                <a:lnTo>
                  <a:pt x="36762" y="116728"/>
                </a:lnTo>
                <a:lnTo>
                  <a:pt x="41613" y="114558"/>
                </a:lnTo>
                <a:lnTo>
                  <a:pt x="45799" y="113111"/>
                </a:lnTo>
                <a:lnTo>
                  <a:pt x="49543" y="112146"/>
                </a:lnTo>
                <a:lnTo>
                  <a:pt x="52991" y="111503"/>
                </a:lnTo>
                <a:lnTo>
                  <a:pt x="56242" y="109169"/>
                </a:lnTo>
                <a:lnTo>
                  <a:pt x="59362" y="105709"/>
                </a:lnTo>
                <a:lnTo>
                  <a:pt x="62394" y="101497"/>
                </a:lnTo>
                <a:lnTo>
                  <a:pt x="66321" y="97736"/>
                </a:lnTo>
                <a:lnTo>
                  <a:pt x="70844" y="94276"/>
                </a:lnTo>
                <a:lnTo>
                  <a:pt x="75764" y="91017"/>
                </a:lnTo>
                <a:lnTo>
                  <a:pt x="79996" y="87892"/>
                </a:lnTo>
                <a:lnTo>
                  <a:pt x="83771" y="84856"/>
                </a:lnTo>
                <a:lnTo>
                  <a:pt x="87239" y="81880"/>
                </a:lnTo>
                <a:lnTo>
                  <a:pt x="90504" y="78943"/>
                </a:lnTo>
                <a:lnTo>
                  <a:pt x="96672" y="73140"/>
                </a:lnTo>
                <a:lnTo>
                  <a:pt x="111274" y="58792"/>
                </a:lnTo>
                <a:lnTo>
                  <a:pt x="114148" y="55931"/>
                </a:lnTo>
                <a:lnTo>
                  <a:pt x="116063" y="53071"/>
                </a:lnTo>
                <a:lnTo>
                  <a:pt x="118192" y="47354"/>
                </a:lnTo>
                <a:lnTo>
                  <a:pt x="119390" y="43331"/>
                </a:lnTo>
                <a:lnTo>
                  <a:pt x="120511" y="42767"/>
                </a:lnTo>
                <a:lnTo>
                  <a:pt x="125686" y="41972"/>
                </a:lnTo>
                <a:lnTo>
                  <a:pt x="128359" y="41650"/>
                </a:lnTo>
                <a:lnTo>
                  <a:pt x="132986" y="46192"/>
                </a:lnTo>
                <a:lnTo>
                  <a:pt x="134337" y="48484"/>
                </a:lnTo>
                <a:lnTo>
                  <a:pt x="135838" y="53570"/>
                </a:lnTo>
                <a:lnTo>
                  <a:pt x="136506" y="59006"/>
                </a:lnTo>
                <a:lnTo>
                  <a:pt x="136802" y="64596"/>
                </a:lnTo>
                <a:lnTo>
                  <a:pt x="136934" y="70256"/>
                </a:lnTo>
                <a:lnTo>
                  <a:pt x="137008" y="83349"/>
                </a:lnTo>
                <a:lnTo>
                  <a:pt x="137971" y="88495"/>
                </a:lnTo>
                <a:lnTo>
                  <a:pt x="139566" y="93830"/>
                </a:lnTo>
                <a:lnTo>
                  <a:pt x="141581" y="99293"/>
                </a:lnTo>
                <a:lnTo>
                  <a:pt x="142925" y="103886"/>
                </a:lnTo>
                <a:lnTo>
                  <a:pt x="143820" y="107902"/>
                </a:lnTo>
                <a:lnTo>
                  <a:pt x="144417" y="111531"/>
                </a:lnTo>
                <a:lnTo>
                  <a:pt x="145768" y="115855"/>
                </a:lnTo>
                <a:lnTo>
                  <a:pt x="147621" y="120644"/>
                </a:lnTo>
                <a:lnTo>
                  <a:pt x="149809" y="125741"/>
                </a:lnTo>
                <a:lnTo>
                  <a:pt x="151268" y="131044"/>
                </a:lnTo>
                <a:lnTo>
                  <a:pt x="152240" y="136484"/>
                </a:lnTo>
                <a:lnTo>
                  <a:pt x="152888" y="142016"/>
                </a:lnTo>
                <a:lnTo>
                  <a:pt x="153320" y="147609"/>
                </a:lnTo>
                <a:lnTo>
                  <a:pt x="153608" y="153242"/>
                </a:lnTo>
                <a:lnTo>
                  <a:pt x="153800" y="158903"/>
                </a:lnTo>
                <a:lnTo>
                  <a:pt x="154881" y="164582"/>
                </a:lnTo>
                <a:lnTo>
                  <a:pt x="156554" y="170273"/>
                </a:lnTo>
                <a:lnTo>
                  <a:pt x="158622" y="175972"/>
                </a:lnTo>
                <a:lnTo>
                  <a:pt x="160000" y="180724"/>
                </a:lnTo>
                <a:lnTo>
                  <a:pt x="160919" y="184844"/>
                </a:lnTo>
                <a:lnTo>
                  <a:pt x="161940" y="191962"/>
                </a:lnTo>
                <a:lnTo>
                  <a:pt x="162394" y="198301"/>
                </a:lnTo>
                <a:lnTo>
                  <a:pt x="163467" y="202277"/>
                </a:lnTo>
                <a:lnTo>
                  <a:pt x="165135" y="206833"/>
                </a:lnTo>
                <a:lnTo>
                  <a:pt x="167200" y="211775"/>
                </a:lnTo>
                <a:lnTo>
                  <a:pt x="168577" y="216022"/>
                </a:lnTo>
                <a:lnTo>
                  <a:pt x="170106" y="223281"/>
                </a:lnTo>
                <a:lnTo>
                  <a:pt x="173326" y="229683"/>
                </a:lnTo>
                <a:lnTo>
                  <a:pt x="179902" y="238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1043"/>
          <p:cNvSpPr/>
          <p:nvPr/>
        </p:nvSpPr>
        <p:spPr>
          <a:xfrm>
            <a:off x="6320790" y="3454748"/>
            <a:ext cx="145733" cy="8543"/>
          </a:xfrm>
          <a:custGeom>
            <a:avLst/>
            <a:gdLst/>
            <a:ahLst/>
            <a:cxnLst/>
            <a:rect l="0" t="0" r="0" b="0"/>
            <a:pathLst>
              <a:path w="145733" h="8543">
                <a:moveTo>
                  <a:pt x="0" y="8542"/>
                </a:moveTo>
                <a:lnTo>
                  <a:pt x="4551" y="3991"/>
                </a:lnTo>
                <a:lnTo>
                  <a:pt x="6843" y="2650"/>
                </a:lnTo>
                <a:lnTo>
                  <a:pt x="9324" y="1756"/>
                </a:lnTo>
                <a:lnTo>
                  <a:pt x="11931" y="1161"/>
                </a:lnTo>
                <a:lnTo>
                  <a:pt x="14622" y="763"/>
                </a:lnTo>
                <a:lnTo>
                  <a:pt x="17368" y="499"/>
                </a:lnTo>
                <a:lnTo>
                  <a:pt x="20151" y="322"/>
                </a:lnTo>
                <a:lnTo>
                  <a:pt x="28323" y="126"/>
                </a:lnTo>
                <a:lnTo>
                  <a:pt x="44541" y="0"/>
                </a:lnTo>
                <a:lnTo>
                  <a:pt x="48744" y="942"/>
                </a:lnTo>
                <a:lnTo>
                  <a:pt x="53451" y="2523"/>
                </a:lnTo>
                <a:lnTo>
                  <a:pt x="58494" y="4529"/>
                </a:lnTo>
                <a:lnTo>
                  <a:pt x="63760" y="5867"/>
                </a:lnTo>
                <a:lnTo>
                  <a:pt x="69177" y="6758"/>
                </a:lnTo>
                <a:lnTo>
                  <a:pt x="74693" y="7353"/>
                </a:lnTo>
                <a:lnTo>
                  <a:pt x="79323" y="7749"/>
                </a:lnTo>
                <a:lnTo>
                  <a:pt x="83362" y="8013"/>
                </a:lnTo>
                <a:lnTo>
                  <a:pt x="87007" y="8189"/>
                </a:lnTo>
                <a:lnTo>
                  <a:pt x="96137" y="8385"/>
                </a:lnTo>
                <a:lnTo>
                  <a:pt x="145732" y="85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1044"/>
          <p:cNvSpPr/>
          <p:nvPr/>
        </p:nvSpPr>
        <p:spPr>
          <a:xfrm>
            <a:off x="6526571" y="3343307"/>
            <a:ext cx="145692" cy="265716"/>
          </a:xfrm>
          <a:custGeom>
            <a:avLst/>
            <a:gdLst/>
            <a:ahLst/>
            <a:cxnLst/>
            <a:rect l="0" t="0" r="0" b="0"/>
            <a:pathLst>
              <a:path w="145692" h="265716">
                <a:moveTo>
                  <a:pt x="94256" y="25685"/>
                </a:moveTo>
                <a:lnTo>
                  <a:pt x="94256" y="18304"/>
                </a:lnTo>
                <a:lnTo>
                  <a:pt x="98807" y="12915"/>
                </a:lnTo>
                <a:lnTo>
                  <a:pt x="102475" y="8924"/>
                </a:lnTo>
                <a:lnTo>
                  <a:pt x="98173" y="4103"/>
                </a:lnTo>
                <a:lnTo>
                  <a:pt x="95417" y="1193"/>
                </a:lnTo>
                <a:lnTo>
                  <a:pt x="93124" y="785"/>
                </a:lnTo>
                <a:lnTo>
                  <a:pt x="89692" y="512"/>
                </a:lnTo>
                <a:lnTo>
                  <a:pt x="79597" y="75"/>
                </a:lnTo>
                <a:lnTo>
                  <a:pt x="73297" y="0"/>
                </a:lnTo>
                <a:lnTo>
                  <a:pt x="70758" y="941"/>
                </a:lnTo>
                <a:lnTo>
                  <a:pt x="68113" y="2522"/>
                </a:lnTo>
                <a:lnTo>
                  <a:pt x="65397" y="4528"/>
                </a:lnTo>
                <a:lnTo>
                  <a:pt x="61682" y="5865"/>
                </a:lnTo>
                <a:lnTo>
                  <a:pt x="57300" y="6757"/>
                </a:lnTo>
                <a:lnTo>
                  <a:pt x="52474" y="7351"/>
                </a:lnTo>
                <a:lnTo>
                  <a:pt x="48304" y="7748"/>
                </a:lnTo>
                <a:lnTo>
                  <a:pt x="44571" y="8012"/>
                </a:lnTo>
                <a:lnTo>
                  <a:pt x="41131" y="8188"/>
                </a:lnTo>
                <a:lnTo>
                  <a:pt x="37884" y="9258"/>
                </a:lnTo>
                <a:lnTo>
                  <a:pt x="34767" y="10923"/>
                </a:lnTo>
                <a:lnTo>
                  <a:pt x="31737" y="12987"/>
                </a:lnTo>
                <a:lnTo>
                  <a:pt x="28764" y="15315"/>
                </a:lnTo>
                <a:lnTo>
                  <a:pt x="25830" y="17819"/>
                </a:lnTo>
                <a:lnTo>
                  <a:pt x="22921" y="20441"/>
                </a:lnTo>
                <a:lnTo>
                  <a:pt x="20982" y="24094"/>
                </a:lnTo>
                <a:lnTo>
                  <a:pt x="19689" y="28434"/>
                </a:lnTo>
                <a:lnTo>
                  <a:pt x="18827" y="33233"/>
                </a:lnTo>
                <a:lnTo>
                  <a:pt x="15330" y="41105"/>
                </a:lnTo>
                <a:lnTo>
                  <a:pt x="13063" y="44537"/>
                </a:lnTo>
                <a:lnTo>
                  <a:pt x="10600" y="47778"/>
                </a:lnTo>
                <a:lnTo>
                  <a:pt x="8006" y="50892"/>
                </a:lnTo>
                <a:lnTo>
                  <a:pt x="5323" y="53919"/>
                </a:lnTo>
                <a:lnTo>
                  <a:pt x="3535" y="56890"/>
                </a:lnTo>
                <a:lnTo>
                  <a:pt x="1548" y="62731"/>
                </a:lnTo>
                <a:lnTo>
                  <a:pt x="666" y="68503"/>
                </a:lnTo>
                <a:lnTo>
                  <a:pt x="273" y="74242"/>
                </a:lnTo>
                <a:lnTo>
                  <a:pt x="98" y="79969"/>
                </a:lnTo>
                <a:lnTo>
                  <a:pt x="0" y="88547"/>
                </a:lnTo>
                <a:lnTo>
                  <a:pt x="939" y="90453"/>
                </a:lnTo>
                <a:lnTo>
                  <a:pt x="2517" y="91724"/>
                </a:lnTo>
                <a:lnTo>
                  <a:pt x="4521" y="92571"/>
                </a:lnTo>
                <a:lnTo>
                  <a:pt x="6810" y="94088"/>
                </a:lnTo>
                <a:lnTo>
                  <a:pt x="9289" y="96052"/>
                </a:lnTo>
                <a:lnTo>
                  <a:pt x="15560" y="101497"/>
                </a:lnTo>
                <a:lnTo>
                  <a:pt x="18958" y="102242"/>
                </a:lnTo>
                <a:lnTo>
                  <a:pt x="21197" y="102440"/>
                </a:lnTo>
                <a:lnTo>
                  <a:pt x="23642" y="102573"/>
                </a:lnTo>
                <a:lnTo>
                  <a:pt x="28900" y="102720"/>
                </a:lnTo>
                <a:lnTo>
                  <a:pt x="32588" y="101807"/>
                </a:lnTo>
                <a:lnTo>
                  <a:pt x="36951" y="100245"/>
                </a:lnTo>
                <a:lnTo>
                  <a:pt x="41765" y="98252"/>
                </a:lnTo>
                <a:lnTo>
                  <a:pt x="45927" y="96923"/>
                </a:lnTo>
                <a:lnTo>
                  <a:pt x="49654" y="96037"/>
                </a:lnTo>
                <a:lnTo>
                  <a:pt x="53092" y="95447"/>
                </a:lnTo>
                <a:lnTo>
                  <a:pt x="56336" y="94100"/>
                </a:lnTo>
                <a:lnTo>
                  <a:pt x="59451" y="92250"/>
                </a:lnTo>
                <a:lnTo>
                  <a:pt x="62480" y="90064"/>
                </a:lnTo>
                <a:lnTo>
                  <a:pt x="65452" y="88607"/>
                </a:lnTo>
                <a:lnTo>
                  <a:pt x="68386" y="87635"/>
                </a:lnTo>
                <a:lnTo>
                  <a:pt x="71294" y="86988"/>
                </a:lnTo>
                <a:lnTo>
                  <a:pt x="73233" y="85604"/>
                </a:lnTo>
                <a:lnTo>
                  <a:pt x="74526" y="83728"/>
                </a:lnTo>
                <a:lnTo>
                  <a:pt x="75388" y="81526"/>
                </a:lnTo>
                <a:lnTo>
                  <a:pt x="78885" y="76538"/>
                </a:lnTo>
                <a:lnTo>
                  <a:pt x="81152" y="73875"/>
                </a:lnTo>
                <a:lnTo>
                  <a:pt x="83615" y="70194"/>
                </a:lnTo>
                <a:lnTo>
                  <a:pt x="86209" y="65835"/>
                </a:lnTo>
                <a:lnTo>
                  <a:pt x="88891" y="61024"/>
                </a:lnTo>
                <a:lnTo>
                  <a:pt x="91872" y="53139"/>
                </a:lnTo>
                <a:lnTo>
                  <a:pt x="92666" y="49702"/>
                </a:lnTo>
                <a:lnTo>
                  <a:pt x="96090" y="43345"/>
                </a:lnTo>
                <a:lnTo>
                  <a:pt x="98336" y="40316"/>
                </a:lnTo>
                <a:lnTo>
                  <a:pt x="100832" y="34410"/>
                </a:lnTo>
                <a:lnTo>
                  <a:pt x="101941" y="28610"/>
                </a:lnTo>
                <a:lnTo>
                  <a:pt x="102566" y="20943"/>
                </a:lnTo>
                <a:lnTo>
                  <a:pt x="102825" y="17157"/>
                </a:lnTo>
                <a:lnTo>
                  <a:pt x="102829" y="29048"/>
                </a:lnTo>
                <a:lnTo>
                  <a:pt x="103781" y="31737"/>
                </a:lnTo>
                <a:lnTo>
                  <a:pt x="107379" y="37265"/>
                </a:lnTo>
                <a:lnTo>
                  <a:pt x="109613" y="42897"/>
                </a:lnTo>
                <a:lnTo>
                  <a:pt x="110607" y="49527"/>
                </a:lnTo>
                <a:lnTo>
                  <a:pt x="110871" y="53962"/>
                </a:lnTo>
                <a:lnTo>
                  <a:pt x="111165" y="63018"/>
                </a:lnTo>
                <a:lnTo>
                  <a:pt x="111331" y="74423"/>
                </a:lnTo>
                <a:lnTo>
                  <a:pt x="111399" y="117243"/>
                </a:lnTo>
                <a:lnTo>
                  <a:pt x="112352" y="122919"/>
                </a:lnTo>
                <a:lnTo>
                  <a:pt x="113939" y="128607"/>
                </a:lnTo>
                <a:lnTo>
                  <a:pt x="115951" y="134305"/>
                </a:lnTo>
                <a:lnTo>
                  <a:pt x="117292" y="140009"/>
                </a:lnTo>
                <a:lnTo>
                  <a:pt x="118186" y="145716"/>
                </a:lnTo>
                <a:lnTo>
                  <a:pt x="118782" y="151425"/>
                </a:lnTo>
                <a:lnTo>
                  <a:pt x="120131" y="157137"/>
                </a:lnTo>
                <a:lnTo>
                  <a:pt x="121984" y="162850"/>
                </a:lnTo>
                <a:lnTo>
                  <a:pt x="124171" y="168563"/>
                </a:lnTo>
                <a:lnTo>
                  <a:pt x="125629" y="174277"/>
                </a:lnTo>
                <a:lnTo>
                  <a:pt x="126601" y="179991"/>
                </a:lnTo>
                <a:lnTo>
                  <a:pt x="127249" y="185706"/>
                </a:lnTo>
                <a:lnTo>
                  <a:pt x="128635" y="191421"/>
                </a:lnTo>
                <a:lnTo>
                  <a:pt x="130511" y="197136"/>
                </a:lnTo>
                <a:lnTo>
                  <a:pt x="132713" y="202850"/>
                </a:lnTo>
                <a:lnTo>
                  <a:pt x="134182" y="207613"/>
                </a:lnTo>
                <a:lnTo>
                  <a:pt x="135813" y="215444"/>
                </a:lnTo>
                <a:lnTo>
                  <a:pt x="136248" y="219819"/>
                </a:lnTo>
                <a:lnTo>
                  <a:pt x="136538" y="224640"/>
                </a:lnTo>
                <a:lnTo>
                  <a:pt x="136861" y="234125"/>
                </a:lnTo>
                <a:lnTo>
                  <a:pt x="137004" y="241515"/>
                </a:lnTo>
                <a:lnTo>
                  <a:pt x="137995" y="244819"/>
                </a:lnTo>
                <a:lnTo>
                  <a:pt x="141635" y="251030"/>
                </a:lnTo>
                <a:lnTo>
                  <a:pt x="145335" y="256606"/>
                </a:lnTo>
                <a:lnTo>
                  <a:pt x="145670" y="264889"/>
                </a:lnTo>
                <a:lnTo>
                  <a:pt x="145691" y="2657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1045"/>
          <p:cNvSpPr/>
          <p:nvPr/>
        </p:nvSpPr>
        <p:spPr>
          <a:xfrm>
            <a:off x="5189324" y="3771900"/>
            <a:ext cx="102767" cy="274321"/>
          </a:xfrm>
          <a:custGeom>
            <a:avLst/>
            <a:gdLst/>
            <a:ahLst/>
            <a:cxnLst/>
            <a:rect l="0" t="0" r="0" b="0"/>
            <a:pathLst>
              <a:path w="102767" h="274321">
                <a:moveTo>
                  <a:pt x="8468" y="0"/>
                </a:moveTo>
                <a:lnTo>
                  <a:pt x="1087" y="0"/>
                </a:lnTo>
                <a:lnTo>
                  <a:pt x="690" y="952"/>
                </a:lnTo>
                <a:lnTo>
                  <a:pt x="0" y="7380"/>
                </a:lnTo>
                <a:lnTo>
                  <a:pt x="918" y="7778"/>
                </a:lnTo>
                <a:lnTo>
                  <a:pt x="2482" y="8042"/>
                </a:lnTo>
                <a:lnTo>
                  <a:pt x="4477" y="8219"/>
                </a:lnTo>
                <a:lnTo>
                  <a:pt x="5808" y="10242"/>
                </a:lnTo>
                <a:lnTo>
                  <a:pt x="7286" y="17569"/>
                </a:lnTo>
                <a:lnTo>
                  <a:pt x="10483" y="24636"/>
                </a:lnTo>
                <a:lnTo>
                  <a:pt x="12669" y="27854"/>
                </a:lnTo>
                <a:lnTo>
                  <a:pt x="15098" y="33970"/>
                </a:lnTo>
                <a:lnTo>
                  <a:pt x="17129" y="40815"/>
                </a:lnTo>
                <a:lnTo>
                  <a:pt x="19004" y="45307"/>
                </a:lnTo>
                <a:lnTo>
                  <a:pt x="21208" y="50207"/>
                </a:lnTo>
                <a:lnTo>
                  <a:pt x="22676" y="55379"/>
                </a:lnTo>
                <a:lnTo>
                  <a:pt x="23655" y="60731"/>
                </a:lnTo>
                <a:lnTo>
                  <a:pt x="24308" y="66205"/>
                </a:lnTo>
                <a:lnTo>
                  <a:pt x="25695" y="70807"/>
                </a:lnTo>
                <a:lnTo>
                  <a:pt x="27573" y="74827"/>
                </a:lnTo>
                <a:lnTo>
                  <a:pt x="29777" y="78459"/>
                </a:lnTo>
                <a:lnTo>
                  <a:pt x="31246" y="82786"/>
                </a:lnTo>
                <a:lnTo>
                  <a:pt x="32227" y="87576"/>
                </a:lnTo>
                <a:lnTo>
                  <a:pt x="32879" y="92674"/>
                </a:lnTo>
                <a:lnTo>
                  <a:pt x="34267" y="97977"/>
                </a:lnTo>
                <a:lnTo>
                  <a:pt x="36145" y="103418"/>
                </a:lnTo>
                <a:lnTo>
                  <a:pt x="38349" y="108950"/>
                </a:lnTo>
                <a:lnTo>
                  <a:pt x="40771" y="114544"/>
                </a:lnTo>
                <a:lnTo>
                  <a:pt x="46002" y="125838"/>
                </a:lnTo>
                <a:lnTo>
                  <a:pt x="54303" y="142907"/>
                </a:lnTo>
                <a:lnTo>
                  <a:pt x="56169" y="148611"/>
                </a:lnTo>
                <a:lnTo>
                  <a:pt x="57414" y="154319"/>
                </a:lnTo>
                <a:lnTo>
                  <a:pt x="58244" y="160029"/>
                </a:lnTo>
                <a:lnTo>
                  <a:pt x="59749" y="165741"/>
                </a:lnTo>
                <a:lnTo>
                  <a:pt x="61705" y="171454"/>
                </a:lnTo>
                <a:lnTo>
                  <a:pt x="63962" y="177167"/>
                </a:lnTo>
                <a:lnTo>
                  <a:pt x="65467" y="181929"/>
                </a:lnTo>
                <a:lnTo>
                  <a:pt x="67138" y="189760"/>
                </a:lnTo>
                <a:lnTo>
                  <a:pt x="68537" y="194134"/>
                </a:lnTo>
                <a:lnTo>
                  <a:pt x="70422" y="198955"/>
                </a:lnTo>
                <a:lnTo>
                  <a:pt x="72630" y="204074"/>
                </a:lnTo>
                <a:lnTo>
                  <a:pt x="75085" y="212302"/>
                </a:lnTo>
                <a:lnTo>
                  <a:pt x="77128" y="220086"/>
                </a:lnTo>
                <a:lnTo>
                  <a:pt x="79006" y="224829"/>
                </a:lnTo>
                <a:lnTo>
                  <a:pt x="81211" y="229896"/>
                </a:lnTo>
                <a:lnTo>
                  <a:pt x="83661" y="238066"/>
                </a:lnTo>
                <a:lnTo>
                  <a:pt x="84314" y="241578"/>
                </a:lnTo>
                <a:lnTo>
                  <a:pt x="85702" y="244872"/>
                </a:lnTo>
                <a:lnTo>
                  <a:pt x="87580" y="248020"/>
                </a:lnTo>
                <a:lnTo>
                  <a:pt x="89784" y="251072"/>
                </a:lnTo>
                <a:lnTo>
                  <a:pt x="92233" y="257002"/>
                </a:lnTo>
                <a:lnTo>
                  <a:pt x="93807" y="264020"/>
                </a:lnTo>
                <a:lnTo>
                  <a:pt x="96561" y="267520"/>
                </a:lnTo>
                <a:lnTo>
                  <a:pt x="102766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1046"/>
          <p:cNvSpPr/>
          <p:nvPr/>
        </p:nvSpPr>
        <p:spPr>
          <a:xfrm>
            <a:off x="5360670" y="3754903"/>
            <a:ext cx="231458" cy="248455"/>
          </a:xfrm>
          <a:custGeom>
            <a:avLst/>
            <a:gdLst/>
            <a:ahLst/>
            <a:cxnLst/>
            <a:rect l="0" t="0" r="0" b="0"/>
            <a:pathLst>
              <a:path w="231458" h="248455">
                <a:moveTo>
                  <a:pt x="0" y="94149"/>
                </a:moveTo>
                <a:lnTo>
                  <a:pt x="0" y="89598"/>
                </a:lnTo>
                <a:lnTo>
                  <a:pt x="952" y="87305"/>
                </a:lnTo>
                <a:lnTo>
                  <a:pt x="5891" y="80479"/>
                </a:lnTo>
                <a:lnTo>
                  <a:pt x="7381" y="78549"/>
                </a:lnTo>
                <a:lnTo>
                  <a:pt x="10583" y="72611"/>
                </a:lnTo>
                <a:lnTo>
                  <a:pt x="12770" y="68360"/>
                </a:lnTo>
                <a:lnTo>
                  <a:pt x="17740" y="61097"/>
                </a:lnTo>
                <a:lnTo>
                  <a:pt x="23125" y="54694"/>
                </a:lnTo>
                <a:lnTo>
                  <a:pt x="28692" y="48674"/>
                </a:lnTo>
                <a:lnTo>
                  <a:pt x="37182" y="39929"/>
                </a:lnTo>
                <a:lnTo>
                  <a:pt x="40980" y="37048"/>
                </a:lnTo>
                <a:lnTo>
                  <a:pt x="45417" y="34174"/>
                </a:lnTo>
                <a:lnTo>
                  <a:pt x="50281" y="31306"/>
                </a:lnTo>
                <a:lnTo>
                  <a:pt x="54475" y="28441"/>
                </a:lnTo>
                <a:lnTo>
                  <a:pt x="61676" y="22718"/>
                </a:lnTo>
                <a:lnTo>
                  <a:pt x="65882" y="19858"/>
                </a:lnTo>
                <a:lnTo>
                  <a:pt x="70591" y="17000"/>
                </a:lnTo>
                <a:lnTo>
                  <a:pt x="75636" y="14141"/>
                </a:lnTo>
                <a:lnTo>
                  <a:pt x="86321" y="8425"/>
                </a:lnTo>
                <a:lnTo>
                  <a:pt x="91837" y="5567"/>
                </a:lnTo>
                <a:lnTo>
                  <a:pt x="97420" y="3662"/>
                </a:lnTo>
                <a:lnTo>
                  <a:pt x="103046" y="2392"/>
                </a:lnTo>
                <a:lnTo>
                  <a:pt x="108702" y="1545"/>
                </a:lnTo>
                <a:lnTo>
                  <a:pt x="113426" y="981"/>
                </a:lnTo>
                <a:lnTo>
                  <a:pt x="117527" y="604"/>
                </a:lnTo>
                <a:lnTo>
                  <a:pt x="121214" y="353"/>
                </a:lnTo>
                <a:lnTo>
                  <a:pt x="125576" y="186"/>
                </a:lnTo>
                <a:lnTo>
                  <a:pt x="135504" y="0"/>
                </a:lnTo>
                <a:lnTo>
                  <a:pt x="139866" y="903"/>
                </a:lnTo>
                <a:lnTo>
                  <a:pt x="143726" y="2458"/>
                </a:lnTo>
                <a:lnTo>
                  <a:pt x="150556" y="6725"/>
                </a:lnTo>
                <a:lnTo>
                  <a:pt x="156766" y="11796"/>
                </a:lnTo>
                <a:lnTo>
                  <a:pt x="162701" y="17226"/>
                </a:lnTo>
                <a:lnTo>
                  <a:pt x="165617" y="20007"/>
                </a:lnTo>
                <a:lnTo>
                  <a:pt x="167561" y="23766"/>
                </a:lnTo>
                <a:lnTo>
                  <a:pt x="168857" y="28177"/>
                </a:lnTo>
                <a:lnTo>
                  <a:pt x="169721" y="33023"/>
                </a:lnTo>
                <a:lnTo>
                  <a:pt x="170297" y="38158"/>
                </a:lnTo>
                <a:lnTo>
                  <a:pt x="170681" y="43487"/>
                </a:lnTo>
                <a:lnTo>
                  <a:pt x="170938" y="48944"/>
                </a:lnTo>
                <a:lnTo>
                  <a:pt x="170155" y="55440"/>
                </a:lnTo>
                <a:lnTo>
                  <a:pt x="168682" y="62628"/>
                </a:lnTo>
                <a:lnTo>
                  <a:pt x="166747" y="70277"/>
                </a:lnTo>
                <a:lnTo>
                  <a:pt x="165457" y="77282"/>
                </a:lnTo>
                <a:lnTo>
                  <a:pt x="164597" y="83857"/>
                </a:lnTo>
                <a:lnTo>
                  <a:pt x="164023" y="90145"/>
                </a:lnTo>
                <a:lnTo>
                  <a:pt x="162689" y="96242"/>
                </a:lnTo>
                <a:lnTo>
                  <a:pt x="160847" y="102212"/>
                </a:lnTo>
                <a:lnTo>
                  <a:pt x="156260" y="114878"/>
                </a:lnTo>
                <a:lnTo>
                  <a:pt x="151046" y="130032"/>
                </a:lnTo>
                <a:lnTo>
                  <a:pt x="148322" y="137121"/>
                </a:lnTo>
                <a:lnTo>
                  <a:pt x="145553" y="143752"/>
                </a:lnTo>
                <a:lnTo>
                  <a:pt x="142756" y="150078"/>
                </a:lnTo>
                <a:lnTo>
                  <a:pt x="138986" y="155247"/>
                </a:lnTo>
                <a:lnTo>
                  <a:pt x="134567" y="159646"/>
                </a:lnTo>
                <a:lnTo>
                  <a:pt x="129716" y="163531"/>
                </a:lnTo>
                <a:lnTo>
                  <a:pt x="125530" y="168026"/>
                </a:lnTo>
                <a:lnTo>
                  <a:pt x="121786" y="172928"/>
                </a:lnTo>
                <a:lnTo>
                  <a:pt x="118338" y="178101"/>
                </a:lnTo>
                <a:lnTo>
                  <a:pt x="116039" y="182502"/>
                </a:lnTo>
                <a:lnTo>
                  <a:pt x="113485" y="189932"/>
                </a:lnTo>
                <a:lnTo>
                  <a:pt x="109810" y="196409"/>
                </a:lnTo>
                <a:lnTo>
                  <a:pt x="107497" y="199470"/>
                </a:lnTo>
                <a:lnTo>
                  <a:pt x="104049" y="202463"/>
                </a:lnTo>
                <a:lnTo>
                  <a:pt x="99846" y="205411"/>
                </a:lnTo>
                <a:lnTo>
                  <a:pt x="95139" y="208329"/>
                </a:lnTo>
                <a:lnTo>
                  <a:pt x="91048" y="210274"/>
                </a:lnTo>
                <a:lnTo>
                  <a:pt x="83963" y="212435"/>
                </a:lnTo>
                <a:lnTo>
                  <a:pt x="77639" y="213396"/>
                </a:lnTo>
                <a:lnTo>
                  <a:pt x="70369" y="214013"/>
                </a:lnTo>
                <a:lnTo>
                  <a:pt x="69772" y="213110"/>
                </a:lnTo>
                <a:lnTo>
                  <a:pt x="69110" y="209568"/>
                </a:lnTo>
                <a:lnTo>
                  <a:pt x="66275" y="204819"/>
                </a:lnTo>
                <a:lnTo>
                  <a:pt x="64186" y="202219"/>
                </a:lnTo>
                <a:lnTo>
                  <a:pt x="62793" y="199533"/>
                </a:lnTo>
                <a:lnTo>
                  <a:pt x="61245" y="194009"/>
                </a:lnTo>
                <a:lnTo>
                  <a:pt x="60558" y="188379"/>
                </a:lnTo>
                <a:lnTo>
                  <a:pt x="60374" y="185544"/>
                </a:lnTo>
                <a:lnTo>
                  <a:pt x="61204" y="182702"/>
                </a:lnTo>
                <a:lnTo>
                  <a:pt x="64667" y="177003"/>
                </a:lnTo>
                <a:lnTo>
                  <a:pt x="66840" y="171296"/>
                </a:lnTo>
                <a:lnTo>
                  <a:pt x="68759" y="164632"/>
                </a:lnTo>
                <a:lnTo>
                  <a:pt x="70604" y="160187"/>
                </a:lnTo>
                <a:lnTo>
                  <a:pt x="72787" y="155320"/>
                </a:lnTo>
                <a:lnTo>
                  <a:pt x="75195" y="151122"/>
                </a:lnTo>
                <a:lnTo>
                  <a:pt x="80409" y="143918"/>
                </a:lnTo>
                <a:lnTo>
                  <a:pt x="83134" y="141616"/>
                </a:lnTo>
                <a:lnTo>
                  <a:pt x="85902" y="140081"/>
                </a:lnTo>
                <a:lnTo>
                  <a:pt x="92471" y="137423"/>
                </a:lnTo>
                <a:lnTo>
                  <a:pt x="101740" y="133067"/>
                </a:lnTo>
                <a:lnTo>
                  <a:pt x="105927" y="131524"/>
                </a:lnTo>
                <a:lnTo>
                  <a:pt x="113118" y="129811"/>
                </a:lnTo>
                <a:lnTo>
                  <a:pt x="117322" y="130306"/>
                </a:lnTo>
                <a:lnTo>
                  <a:pt x="122030" y="131589"/>
                </a:lnTo>
                <a:lnTo>
                  <a:pt x="127073" y="133396"/>
                </a:lnTo>
                <a:lnTo>
                  <a:pt x="131388" y="134601"/>
                </a:lnTo>
                <a:lnTo>
                  <a:pt x="135217" y="135405"/>
                </a:lnTo>
                <a:lnTo>
                  <a:pt x="138722" y="135940"/>
                </a:lnTo>
                <a:lnTo>
                  <a:pt x="145157" y="139075"/>
                </a:lnTo>
                <a:lnTo>
                  <a:pt x="152143" y="144596"/>
                </a:lnTo>
                <a:lnTo>
                  <a:pt x="156674" y="148736"/>
                </a:lnTo>
                <a:lnTo>
                  <a:pt x="169612" y="161123"/>
                </a:lnTo>
                <a:lnTo>
                  <a:pt x="182516" y="173842"/>
                </a:lnTo>
                <a:lnTo>
                  <a:pt x="185495" y="177758"/>
                </a:lnTo>
                <a:lnTo>
                  <a:pt x="188433" y="182273"/>
                </a:lnTo>
                <a:lnTo>
                  <a:pt x="191344" y="187188"/>
                </a:lnTo>
                <a:lnTo>
                  <a:pt x="193285" y="191418"/>
                </a:lnTo>
                <a:lnTo>
                  <a:pt x="195442" y="198657"/>
                </a:lnTo>
                <a:lnTo>
                  <a:pt x="197922" y="201921"/>
                </a:lnTo>
                <a:lnTo>
                  <a:pt x="201480" y="205050"/>
                </a:lnTo>
                <a:lnTo>
                  <a:pt x="205757" y="208088"/>
                </a:lnTo>
                <a:lnTo>
                  <a:pt x="208609" y="211066"/>
                </a:lnTo>
                <a:lnTo>
                  <a:pt x="210510" y="214004"/>
                </a:lnTo>
                <a:lnTo>
                  <a:pt x="213575" y="220760"/>
                </a:lnTo>
                <a:lnTo>
                  <a:pt x="218111" y="230113"/>
                </a:lnTo>
                <a:lnTo>
                  <a:pt x="220655" y="233369"/>
                </a:lnTo>
                <a:lnTo>
                  <a:pt x="223304" y="235540"/>
                </a:lnTo>
                <a:lnTo>
                  <a:pt x="229846" y="239024"/>
                </a:lnTo>
                <a:lnTo>
                  <a:pt x="230383" y="240262"/>
                </a:lnTo>
                <a:lnTo>
                  <a:pt x="231245" y="246554"/>
                </a:lnTo>
                <a:lnTo>
                  <a:pt x="231457" y="2484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1047"/>
          <p:cNvSpPr/>
          <p:nvPr/>
        </p:nvSpPr>
        <p:spPr>
          <a:xfrm>
            <a:off x="5652134" y="3814867"/>
            <a:ext cx="180024" cy="171346"/>
          </a:xfrm>
          <a:custGeom>
            <a:avLst/>
            <a:gdLst/>
            <a:ahLst/>
            <a:cxnLst/>
            <a:rect l="0" t="0" r="0" b="0"/>
            <a:pathLst>
              <a:path w="180024" h="171346">
                <a:moveTo>
                  <a:pt x="0" y="8468"/>
                </a:moveTo>
                <a:lnTo>
                  <a:pt x="0" y="0"/>
                </a:lnTo>
                <a:lnTo>
                  <a:pt x="4552" y="4477"/>
                </a:lnTo>
                <a:lnTo>
                  <a:pt x="6844" y="5807"/>
                </a:lnTo>
                <a:lnTo>
                  <a:pt x="11932" y="7285"/>
                </a:lnTo>
                <a:lnTo>
                  <a:pt x="17368" y="10482"/>
                </a:lnTo>
                <a:lnTo>
                  <a:pt x="22959" y="15078"/>
                </a:lnTo>
                <a:lnTo>
                  <a:pt x="25784" y="17637"/>
                </a:lnTo>
                <a:lnTo>
                  <a:pt x="31462" y="23020"/>
                </a:lnTo>
                <a:lnTo>
                  <a:pt x="37161" y="28588"/>
                </a:lnTo>
                <a:lnTo>
                  <a:pt x="40967" y="31406"/>
                </a:lnTo>
                <a:lnTo>
                  <a:pt x="45409" y="34237"/>
                </a:lnTo>
                <a:lnTo>
                  <a:pt x="50276" y="37078"/>
                </a:lnTo>
                <a:lnTo>
                  <a:pt x="55424" y="39924"/>
                </a:lnTo>
                <a:lnTo>
                  <a:pt x="66226" y="45626"/>
                </a:lnTo>
                <a:lnTo>
                  <a:pt x="70821" y="48480"/>
                </a:lnTo>
                <a:lnTo>
                  <a:pt x="74837" y="51335"/>
                </a:lnTo>
                <a:lnTo>
                  <a:pt x="78466" y="54191"/>
                </a:lnTo>
                <a:lnTo>
                  <a:pt x="81838" y="58000"/>
                </a:lnTo>
                <a:lnTo>
                  <a:pt x="85039" y="62444"/>
                </a:lnTo>
                <a:lnTo>
                  <a:pt x="88126" y="67312"/>
                </a:lnTo>
                <a:lnTo>
                  <a:pt x="92088" y="71510"/>
                </a:lnTo>
                <a:lnTo>
                  <a:pt x="96635" y="75261"/>
                </a:lnTo>
                <a:lnTo>
                  <a:pt x="101571" y="78714"/>
                </a:lnTo>
                <a:lnTo>
                  <a:pt x="105814" y="81969"/>
                </a:lnTo>
                <a:lnTo>
                  <a:pt x="109596" y="85091"/>
                </a:lnTo>
                <a:lnTo>
                  <a:pt x="113069" y="88124"/>
                </a:lnTo>
                <a:lnTo>
                  <a:pt x="116337" y="91100"/>
                </a:lnTo>
                <a:lnTo>
                  <a:pt x="122508" y="96946"/>
                </a:lnTo>
                <a:lnTo>
                  <a:pt x="126440" y="99838"/>
                </a:lnTo>
                <a:lnTo>
                  <a:pt x="130966" y="102719"/>
                </a:lnTo>
                <a:lnTo>
                  <a:pt x="135889" y="105592"/>
                </a:lnTo>
                <a:lnTo>
                  <a:pt x="140122" y="108459"/>
                </a:lnTo>
                <a:lnTo>
                  <a:pt x="143897" y="111324"/>
                </a:lnTo>
                <a:lnTo>
                  <a:pt x="147367" y="114186"/>
                </a:lnTo>
                <a:lnTo>
                  <a:pt x="149680" y="117046"/>
                </a:lnTo>
                <a:lnTo>
                  <a:pt x="151222" y="119906"/>
                </a:lnTo>
                <a:lnTo>
                  <a:pt x="152250" y="122765"/>
                </a:lnTo>
                <a:lnTo>
                  <a:pt x="153887" y="125623"/>
                </a:lnTo>
                <a:lnTo>
                  <a:pt x="155932" y="128481"/>
                </a:lnTo>
                <a:lnTo>
                  <a:pt x="158247" y="131339"/>
                </a:lnTo>
                <a:lnTo>
                  <a:pt x="160743" y="135150"/>
                </a:lnTo>
                <a:lnTo>
                  <a:pt x="163360" y="139595"/>
                </a:lnTo>
                <a:lnTo>
                  <a:pt x="166056" y="144463"/>
                </a:lnTo>
                <a:lnTo>
                  <a:pt x="167855" y="148662"/>
                </a:lnTo>
                <a:lnTo>
                  <a:pt x="169054" y="152413"/>
                </a:lnTo>
                <a:lnTo>
                  <a:pt x="170977" y="160726"/>
                </a:lnTo>
                <a:lnTo>
                  <a:pt x="173780" y="164403"/>
                </a:lnTo>
                <a:lnTo>
                  <a:pt x="180023" y="1713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1048"/>
          <p:cNvSpPr/>
          <p:nvPr/>
        </p:nvSpPr>
        <p:spPr>
          <a:xfrm>
            <a:off x="5677852" y="3797617"/>
            <a:ext cx="137161" cy="162879"/>
          </a:xfrm>
          <a:custGeom>
            <a:avLst/>
            <a:gdLst/>
            <a:ahLst/>
            <a:cxnLst/>
            <a:rect l="0" t="0" r="0" b="0"/>
            <a:pathLst>
              <a:path w="137161" h="162879">
                <a:moveTo>
                  <a:pt x="137160" y="0"/>
                </a:moveTo>
                <a:lnTo>
                  <a:pt x="137160" y="4551"/>
                </a:lnTo>
                <a:lnTo>
                  <a:pt x="136208" y="5891"/>
                </a:lnTo>
                <a:lnTo>
                  <a:pt x="134620" y="6785"/>
                </a:lnTo>
                <a:lnTo>
                  <a:pt x="132610" y="7381"/>
                </a:lnTo>
                <a:lnTo>
                  <a:pt x="131268" y="8731"/>
                </a:lnTo>
                <a:lnTo>
                  <a:pt x="130375" y="10583"/>
                </a:lnTo>
                <a:lnTo>
                  <a:pt x="129779" y="12770"/>
                </a:lnTo>
                <a:lnTo>
                  <a:pt x="127477" y="16134"/>
                </a:lnTo>
                <a:lnTo>
                  <a:pt x="124037" y="20281"/>
                </a:lnTo>
                <a:lnTo>
                  <a:pt x="119839" y="24950"/>
                </a:lnTo>
                <a:lnTo>
                  <a:pt x="116088" y="29969"/>
                </a:lnTo>
                <a:lnTo>
                  <a:pt x="112634" y="35219"/>
                </a:lnTo>
                <a:lnTo>
                  <a:pt x="109380" y="40625"/>
                </a:lnTo>
                <a:lnTo>
                  <a:pt x="105305" y="45180"/>
                </a:lnTo>
                <a:lnTo>
                  <a:pt x="100683" y="49170"/>
                </a:lnTo>
                <a:lnTo>
                  <a:pt x="95697" y="52783"/>
                </a:lnTo>
                <a:lnTo>
                  <a:pt x="90468" y="57096"/>
                </a:lnTo>
                <a:lnTo>
                  <a:pt x="85077" y="61876"/>
                </a:lnTo>
                <a:lnTo>
                  <a:pt x="79578" y="66969"/>
                </a:lnTo>
                <a:lnTo>
                  <a:pt x="74960" y="72268"/>
                </a:lnTo>
                <a:lnTo>
                  <a:pt x="70928" y="77706"/>
                </a:lnTo>
                <a:lnTo>
                  <a:pt x="67288" y="83237"/>
                </a:lnTo>
                <a:lnTo>
                  <a:pt x="63909" y="88829"/>
                </a:lnTo>
                <a:lnTo>
                  <a:pt x="60703" y="94462"/>
                </a:lnTo>
                <a:lnTo>
                  <a:pt x="57614" y="100122"/>
                </a:lnTo>
                <a:lnTo>
                  <a:pt x="53649" y="105801"/>
                </a:lnTo>
                <a:lnTo>
                  <a:pt x="49101" y="111491"/>
                </a:lnTo>
                <a:lnTo>
                  <a:pt x="44164" y="117190"/>
                </a:lnTo>
                <a:lnTo>
                  <a:pt x="39921" y="120989"/>
                </a:lnTo>
                <a:lnTo>
                  <a:pt x="36139" y="123522"/>
                </a:lnTo>
                <a:lnTo>
                  <a:pt x="32665" y="125210"/>
                </a:lnTo>
                <a:lnTo>
                  <a:pt x="29397" y="128241"/>
                </a:lnTo>
                <a:lnTo>
                  <a:pt x="26265" y="132167"/>
                </a:lnTo>
                <a:lnTo>
                  <a:pt x="23225" y="136689"/>
                </a:lnTo>
                <a:lnTo>
                  <a:pt x="20246" y="139703"/>
                </a:lnTo>
                <a:lnTo>
                  <a:pt x="17307" y="141713"/>
                </a:lnTo>
                <a:lnTo>
                  <a:pt x="14396" y="143053"/>
                </a:lnTo>
                <a:lnTo>
                  <a:pt x="11502" y="144899"/>
                </a:lnTo>
                <a:lnTo>
                  <a:pt x="8621" y="147082"/>
                </a:lnTo>
                <a:lnTo>
                  <a:pt x="1703" y="152878"/>
                </a:lnTo>
                <a:lnTo>
                  <a:pt x="1135" y="154306"/>
                </a:lnTo>
                <a:lnTo>
                  <a:pt x="504" y="158433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1049"/>
          <p:cNvSpPr/>
          <p:nvPr/>
        </p:nvSpPr>
        <p:spPr>
          <a:xfrm>
            <a:off x="5926454" y="3806575"/>
            <a:ext cx="154306" cy="25333"/>
          </a:xfrm>
          <a:custGeom>
            <a:avLst/>
            <a:gdLst/>
            <a:ahLst/>
            <a:cxnLst/>
            <a:rect l="0" t="0" r="0" b="0"/>
            <a:pathLst>
              <a:path w="154306" h="25333">
                <a:moveTo>
                  <a:pt x="0" y="25332"/>
                </a:moveTo>
                <a:lnTo>
                  <a:pt x="7382" y="17951"/>
                </a:lnTo>
                <a:lnTo>
                  <a:pt x="9684" y="17554"/>
                </a:lnTo>
                <a:lnTo>
                  <a:pt x="13124" y="17289"/>
                </a:lnTo>
                <a:lnTo>
                  <a:pt x="17322" y="17112"/>
                </a:lnTo>
                <a:lnTo>
                  <a:pt x="21073" y="16042"/>
                </a:lnTo>
                <a:lnTo>
                  <a:pt x="24526" y="14377"/>
                </a:lnTo>
                <a:lnTo>
                  <a:pt x="27781" y="12313"/>
                </a:lnTo>
                <a:lnTo>
                  <a:pt x="31856" y="10938"/>
                </a:lnTo>
                <a:lnTo>
                  <a:pt x="36478" y="10021"/>
                </a:lnTo>
                <a:lnTo>
                  <a:pt x="41463" y="9409"/>
                </a:lnTo>
                <a:lnTo>
                  <a:pt x="46693" y="8050"/>
                </a:lnTo>
                <a:lnTo>
                  <a:pt x="52084" y="6191"/>
                </a:lnTo>
                <a:lnTo>
                  <a:pt x="57582" y="3998"/>
                </a:lnTo>
                <a:lnTo>
                  <a:pt x="63154" y="2537"/>
                </a:lnTo>
                <a:lnTo>
                  <a:pt x="68773" y="1563"/>
                </a:lnTo>
                <a:lnTo>
                  <a:pt x="74424" y="913"/>
                </a:lnTo>
                <a:lnTo>
                  <a:pt x="80096" y="480"/>
                </a:lnTo>
                <a:lnTo>
                  <a:pt x="85782" y="192"/>
                </a:lnTo>
                <a:lnTo>
                  <a:pt x="91478" y="0"/>
                </a:lnTo>
                <a:lnTo>
                  <a:pt x="96228" y="824"/>
                </a:lnTo>
                <a:lnTo>
                  <a:pt x="100347" y="2326"/>
                </a:lnTo>
                <a:lnTo>
                  <a:pt x="104046" y="4279"/>
                </a:lnTo>
                <a:lnTo>
                  <a:pt x="107464" y="5582"/>
                </a:lnTo>
                <a:lnTo>
                  <a:pt x="110695" y="6451"/>
                </a:lnTo>
                <a:lnTo>
                  <a:pt x="113802" y="7029"/>
                </a:lnTo>
                <a:lnTo>
                  <a:pt x="116826" y="7415"/>
                </a:lnTo>
                <a:lnTo>
                  <a:pt x="119794" y="7672"/>
                </a:lnTo>
                <a:lnTo>
                  <a:pt x="122725" y="7844"/>
                </a:lnTo>
                <a:lnTo>
                  <a:pt x="128522" y="8035"/>
                </a:lnTo>
                <a:lnTo>
                  <a:pt x="140005" y="8157"/>
                </a:lnTo>
                <a:lnTo>
                  <a:pt x="141915" y="9120"/>
                </a:lnTo>
                <a:lnTo>
                  <a:pt x="143187" y="10714"/>
                </a:lnTo>
                <a:lnTo>
                  <a:pt x="144036" y="12729"/>
                </a:lnTo>
                <a:lnTo>
                  <a:pt x="145554" y="14073"/>
                </a:lnTo>
                <a:lnTo>
                  <a:pt x="147519" y="14968"/>
                </a:lnTo>
                <a:lnTo>
                  <a:pt x="152965" y="16406"/>
                </a:lnTo>
                <a:lnTo>
                  <a:pt x="153412" y="17476"/>
                </a:lnTo>
                <a:lnTo>
                  <a:pt x="153710" y="19142"/>
                </a:lnTo>
                <a:lnTo>
                  <a:pt x="154305" y="253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1050"/>
          <p:cNvSpPr/>
          <p:nvPr/>
        </p:nvSpPr>
        <p:spPr>
          <a:xfrm>
            <a:off x="5943600" y="3866197"/>
            <a:ext cx="180023" cy="34291"/>
          </a:xfrm>
          <a:custGeom>
            <a:avLst/>
            <a:gdLst/>
            <a:ahLst/>
            <a:cxnLst/>
            <a:rect l="0" t="0" r="0" b="0"/>
            <a:pathLst>
              <a:path w="180023" h="34291">
                <a:moveTo>
                  <a:pt x="0" y="34290"/>
                </a:moveTo>
                <a:lnTo>
                  <a:pt x="7380" y="26909"/>
                </a:lnTo>
                <a:lnTo>
                  <a:pt x="10583" y="26247"/>
                </a:lnTo>
                <a:lnTo>
                  <a:pt x="12770" y="26070"/>
                </a:lnTo>
                <a:lnTo>
                  <a:pt x="15181" y="25001"/>
                </a:lnTo>
                <a:lnTo>
                  <a:pt x="17740" y="23334"/>
                </a:lnTo>
                <a:lnTo>
                  <a:pt x="20399" y="21271"/>
                </a:lnTo>
                <a:lnTo>
                  <a:pt x="24077" y="19896"/>
                </a:lnTo>
                <a:lnTo>
                  <a:pt x="28433" y="18979"/>
                </a:lnTo>
                <a:lnTo>
                  <a:pt x="33243" y="18368"/>
                </a:lnTo>
                <a:lnTo>
                  <a:pt x="38355" y="17960"/>
                </a:lnTo>
                <a:lnTo>
                  <a:pt x="43667" y="17688"/>
                </a:lnTo>
                <a:lnTo>
                  <a:pt x="49114" y="17507"/>
                </a:lnTo>
                <a:lnTo>
                  <a:pt x="54650" y="16434"/>
                </a:lnTo>
                <a:lnTo>
                  <a:pt x="60245" y="14766"/>
                </a:lnTo>
                <a:lnTo>
                  <a:pt x="65881" y="12702"/>
                </a:lnTo>
                <a:lnTo>
                  <a:pt x="71543" y="11325"/>
                </a:lnTo>
                <a:lnTo>
                  <a:pt x="77223" y="10408"/>
                </a:lnTo>
                <a:lnTo>
                  <a:pt x="82914" y="9796"/>
                </a:lnTo>
                <a:lnTo>
                  <a:pt x="88613" y="9388"/>
                </a:lnTo>
                <a:lnTo>
                  <a:pt x="94318" y="9116"/>
                </a:lnTo>
                <a:lnTo>
                  <a:pt x="100026" y="8935"/>
                </a:lnTo>
                <a:lnTo>
                  <a:pt x="105736" y="7862"/>
                </a:lnTo>
                <a:lnTo>
                  <a:pt x="111448" y="6194"/>
                </a:lnTo>
                <a:lnTo>
                  <a:pt x="117161" y="4129"/>
                </a:lnTo>
                <a:lnTo>
                  <a:pt x="121922" y="2753"/>
                </a:lnTo>
                <a:lnTo>
                  <a:pt x="126049" y="1835"/>
                </a:lnTo>
                <a:lnTo>
                  <a:pt x="129753" y="1224"/>
                </a:lnTo>
                <a:lnTo>
                  <a:pt x="134126" y="816"/>
                </a:lnTo>
                <a:lnTo>
                  <a:pt x="138947" y="544"/>
                </a:lnTo>
                <a:lnTo>
                  <a:pt x="148432" y="242"/>
                </a:lnTo>
                <a:lnTo>
                  <a:pt x="162281" y="48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1051"/>
          <p:cNvSpPr/>
          <p:nvPr/>
        </p:nvSpPr>
        <p:spPr>
          <a:xfrm>
            <a:off x="6217920" y="3831907"/>
            <a:ext cx="137160" cy="1"/>
          </a:xfrm>
          <a:custGeom>
            <a:avLst/>
            <a:gdLst/>
            <a:ahLst/>
            <a:cxnLst/>
            <a:rect l="0" t="0" r="0" b="0"/>
            <a:pathLst>
              <a:path w="137160" h="1">
                <a:moveTo>
                  <a:pt x="0" y="0"/>
                </a:move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1052"/>
          <p:cNvSpPr/>
          <p:nvPr/>
        </p:nvSpPr>
        <p:spPr>
          <a:xfrm>
            <a:off x="6449485" y="3686288"/>
            <a:ext cx="111335" cy="248490"/>
          </a:xfrm>
          <a:custGeom>
            <a:avLst/>
            <a:gdLst/>
            <a:ahLst/>
            <a:cxnLst/>
            <a:rect l="0" t="0" r="0" b="0"/>
            <a:pathLst>
              <a:path w="111335" h="248490">
                <a:moveTo>
                  <a:pt x="111334" y="42749"/>
                </a:moveTo>
                <a:lnTo>
                  <a:pt x="111334" y="38199"/>
                </a:lnTo>
                <a:lnTo>
                  <a:pt x="110382" y="36857"/>
                </a:lnTo>
                <a:lnTo>
                  <a:pt x="108795" y="35964"/>
                </a:lnTo>
                <a:lnTo>
                  <a:pt x="103115" y="34281"/>
                </a:lnTo>
                <a:lnTo>
                  <a:pt x="100379" y="31683"/>
                </a:lnTo>
                <a:lnTo>
                  <a:pt x="95412" y="26805"/>
                </a:lnTo>
                <a:lnTo>
                  <a:pt x="94733" y="23598"/>
                </a:lnTo>
                <a:lnTo>
                  <a:pt x="94551" y="21409"/>
                </a:lnTo>
                <a:lnTo>
                  <a:pt x="93479" y="19950"/>
                </a:lnTo>
                <a:lnTo>
                  <a:pt x="91811" y="18977"/>
                </a:lnTo>
                <a:lnTo>
                  <a:pt x="89746" y="18329"/>
                </a:lnTo>
                <a:lnTo>
                  <a:pt x="87417" y="17897"/>
                </a:lnTo>
                <a:lnTo>
                  <a:pt x="84913" y="17608"/>
                </a:lnTo>
                <a:lnTo>
                  <a:pt x="82289" y="17416"/>
                </a:lnTo>
                <a:lnTo>
                  <a:pt x="80541" y="16335"/>
                </a:lnTo>
                <a:lnTo>
                  <a:pt x="79376" y="14662"/>
                </a:lnTo>
                <a:lnTo>
                  <a:pt x="78599" y="12595"/>
                </a:lnTo>
                <a:lnTo>
                  <a:pt x="77129" y="11216"/>
                </a:lnTo>
                <a:lnTo>
                  <a:pt x="75195" y="10297"/>
                </a:lnTo>
                <a:lnTo>
                  <a:pt x="72954" y="9684"/>
                </a:lnTo>
                <a:lnTo>
                  <a:pt x="70508" y="8324"/>
                </a:lnTo>
                <a:lnTo>
                  <a:pt x="67924" y="6464"/>
                </a:lnTo>
                <a:lnTo>
                  <a:pt x="65249" y="4271"/>
                </a:lnTo>
                <a:lnTo>
                  <a:pt x="62514" y="2810"/>
                </a:lnTo>
                <a:lnTo>
                  <a:pt x="59737" y="1835"/>
                </a:lnTo>
                <a:lnTo>
                  <a:pt x="56934" y="1186"/>
                </a:lnTo>
                <a:lnTo>
                  <a:pt x="54113" y="753"/>
                </a:lnTo>
                <a:lnTo>
                  <a:pt x="51279" y="464"/>
                </a:lnTo>
                <a:lnTo>
                  <a:pt x="48438" y="272"/>
                </a:lnTo>
                <a:lnTo>
                  <a:pt x="45591" y="143"/>
                </a:lnTo>
                <a:lnTo>
                  <a:pt x="39888" y="0"/>
                </a:lnTo>
                <a:lnTo>
                  <a:pt x="37034" y="915"/>
                </a:lnTo>
                <a:lnTo>
                  <a:pt x="34178" y="2477"/>
                </a:lnTo>
                <a:lnTo>
                  <a:pt x="27302" y="7278"/>
                </a:lnTo>
                <a:lnTo>
                  <a:pt x="25785" y="8624"/>
                </a:lnTo>
                <a:lnTo>
                  <a:pt x="21560" y="12660"/>
                </a:lnTo>
                <a:lnTo>
                  <a:pt x="13827" y="20287"/>
                </a:lnTo>
                <a:lnTo>
                  <a:pt x="12039" y="23012"/>
                </a:lnTo>
                <a:lnTo>
                  <a:pt x="10054" y="28580"/>
                </a:lnTo>
                <a:lnTo>
                  <a:pt x="9523" y="32350"/>
                </a:lnTo>
                <a:lnTo>
                  <a:pt x="9171" y="36769"/>
                </a:lnTo>
                <a:lnTo>
                  <a:pt x="8935" y="41620"/>
                </a:lnTo>
                <a:lnTo>
                  <a:pt x="7826" y="45806"/>
                </a:lnTo>
                <a:lnTo>
                  <a:pt x="6134" y="49550"/>
                </a:lnTo>
                <a:lnTo>
                  <a:pt x="2666" y="56249"/>
                </a:lnTo>
                <a:lnTo>
                  <a:pt x="1125" y="62402"/>
                </a:lnTo>
                <a:lnTo>
                  <a:pt x="440" y="68311"/>
                </a:lnTo>
                <a:lnTo>
                  <a:pt x="135" y="74113"/>
                </a:lnTo>
                <a:lnTo>
                  <a:pt x="0" y="79866"/>
                </a:lnTo>
                <a:lnTo>
                  <a:pt x="917" y="82733"/>
                </a:lnTo>
                <a:lnTo>
                  <a:pt x="2480" y="85598"/>
                </a:lnTo>
                <a:lnTo>
                  <a:pt x="7282" y="92488"/>
                </a:lnTo>
                <a:lnTo>
                  <a:pt x="10479" y="95970"/>
                </a:lnTo>
                <a:lnTo>
                  <a:pt x="12665" y="98232"/>
                </a:lnTo>
                <a:lnTo>
                  <a:pt x="15075" y="99740"/>
                </a:lnTo>
                <a:lnTo>
                  <a:pt x="17634" y="100746"/>
                </a:lnTo>
                <a:lnTo>
                  <a:pt x="20292" y="101416"/>
                </a:lnTo>
                <a:lnTo>
                  <a:pt x="23970" y="100910"/>
                </a:lnTo>
                <a:lnTo>
                  <a:pt x="28326" y="99621"/>
                </a:lnTo>
                <a:lnTo>
                  <a:pt x="33136" y="97808"/>
                </a:lnTo>
                <a:lnTo>
                  <a:pt x="37295" y="96600"/>
                </a:lnTo>
                <a:lnTo>
                  <a:pt x="41019" y="95795"/>
                </a:lnTo>
                <a:lnTo>
                  <a:pt x="49291" y="94502"/>
                </a:lnTo>
                <a:lnTo>
                  <a:pt x="50922" y="93444"/>
                </a:lnTo>
                <a:lnTo>
                  <a:pt x="52962" y="91786"/>
                </a:lnTo>
                <a:lnTo>
                  <a:pt x="55275" y="89728"/>
                </a:lnTo>
                <a:lnTo>
                  <a:pt x="58721" y="87403"/>
                </a:lnTo>
                <a:lnTo>
                  <a:pt x="62924" y="84901"/>
                </a:lnTo>
                <a:lnTo>
                  <a:pt x="67631" y="82280"/>
                </a:lnTo>
                <a:lnTo>
                  <a:pt x="70769" y="79580"/>
                </a:lnTo>
                <a:lnTo>
                  <a:pt x="72861" y="76828"/>
                </a:lnTo>
                <a:lnTo>
                  <a:pt x="76138" y="71231"/>
                </a:lnTo>
                <a:lnTo>
                  <a:pt x="78345" y="68404"/>
                </a:lnTo>
                <a:lnTo>
                  <a:pt x="80769" y="65568"/>
                </a:lnTo>
                <a:lnTo>
                  <a:pt x="83337" y="63676"/>
                </a:lnTo>
                <a:lnTo>
                  <a:pt x="86002" y="62416"/>
                </a:lnTo>
                <a:lnTo>
                  <a:pt x="88732" y="61575"/>
                </a:lnTo>
                <a:lnTo>
                  <a:pt x="90551" y="60062"/>
                </a:lnTo>
                <a:lnTo>
                  <a:pt x="91764" y="58101"/>
                </a:lnTo>
                <a:lnTo>
                  <a:pt x="93111" y="53382"/>
                </a:lnTo>
                <a:lnTo>
                  <a:pt x="93710" y="48110"/>
                </a:lnTo>
                <a:lnTo>
                  <a:pt x="93976" y="42592"/>
                </a:lnTo>
                <a:lnTo>
                  <a:pt x="94189" y="34205"/>
                </a:lnTo>
                <a:lnTo>
                  <a:pt x="94190" y="34189"/>
                </a:lnTo>
                <a:lnTo>
                  <a:pt x="94190" y="75640"/>
                </a:lnTo>
                <a:lnTo>
                  <a:pt x="95142" y="79916"/>
                </a:lnTo>
                <a:lnTo>
                  <a:pt x="96730" y="83720"/>
                </a:lnTo>
                <a:lnTo>
                  <a:pt x="98740" y="87208"/>
                </a:lnTo>
                <a:lnTo>
                  <a:pt x="100081" y="91438"/>
                </a:lnTo>
                <a:lnTo>
                  <a:pt x="100974" y="96164"/>
                </a:lnTo>
                <a:lnTo>
                  <a:pt x="101570" y="101219"/>
                </a:lnTo>
                <a:lnTo>
                  <a:pt x="101968" y="106494"/>
                </a:lnTo>
                <a:lnTo>
                  <a:pt x="102232" y="111916"/>
                </a:lnTo>
                <a:lnTo>
                  <a:pt x="102526" y="123020"/>
                </a:lnTo>
                <a:lnTo>
                  <a:pt x="102762" y="2484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1053"/>
          <p:cNvSpPr/>
          <p:nvPr/>
        </p:nvSpPr>
        <p:spPr>
          <a:xfrm>
            <a:off x="5206365" y="3994794"/>
            <a:ext cx="548640" cy="85717"/>
          </a:xfrm>
          <a:custGeom>
            <a:avLst/>
            <a:gdLst/>
            <a:ahLst/>
            <a:cxnLst/>
            <a:rect l="0" t="0" r="0" b="0"/>
            <a:pathLst>
              <a:path w="548640" h="85717">
                <a:moveTo>
                  <a:pt x="0" y="85716"/>
                </a:moveTo>
                <a:lnTo>
                  <a:pt x="4551" y="85716"/>
                </a:lnTo>
                <a:lnTo>
                  <a:pt x="6843" y="84763"/>
                </a:lnTo>
                <a:lnTo>
                  <a:pt x="9324" y="83176"/>
                </a:lnTo>
                <a:lnTo>
                  <a:pt x="15600" y="78335"/>
                </a:lnTo>
                <a:lnTo>
                  <a:pt x="29575" y="77379"/>
                </a:lnTo>
                <a:lnTo>
                  <a:pt x="36322" y="77248"/>
                </a:lnTo>
                <a:lnTo>
                  <a:pt x="39454" y="76260"/>
                </a:lnTo>
                <a:lnTo>
                  <a:pt x="42495" y="74650"/>
                </a:lnTo>
                <a:lnTo>
                  <a:pt x="45475" y="72624"/>
                </a:lnTo>
                <a:lnTo>
                  <a:pt x="53866" y="70372"/>
                </a:lnTo>
                <a:lnTo>
                  <a:pt x="63945" y="68419"/>
                </a:lnTo>
                <a:lnTo>
                  <a:pt x="69300" y="66564"/>
                </a:lnTo>
                <a:lnTo>
                  <a:pt x="74775" y="64376"/>
                </a:lnTo>
                <a:lnTo>
                  <a:pt x="83398" y="61944"/>
                </a:lnTo>
                <a:lnTo>
                  <a:pt x="96148" y="60575"/>
                </a:lnTo>
                <a:lnTo>
                  <a:pt x="111990" y="60169"/>
                </a:lnTo>
                <a:lnTo>
                  <a:pt x="134410" y="60032"/>
                </a:lnTo>
                <a:lnTo>
                  <a:pt x="148320" y="57473"/>
                </a:lnTo>
                <a:lnTo>
                  <a:pt x="156030" y="55457"/>
                </a:lnTo>
                <a:lnTo>
                  <a:pt x="164028" y="53161"/>
                </a:lnTo>
                <a:lnTo>
                  <a:pt x="180533" y="48069"/>
                </a:lnTo>
                <a:lnTo>
                  <a:pt x="188936" y="46331"/>
                </a:lnTo>
                <a:lnTo>
                  <a:pt x="205891" y="44398"/>
                </a:lnTo>
                <a:lnTo>
                  <a:pt x="214413" y="42931"/>
                </a:lnTo>
                <a:lnTo>
                  <a:pt x="222952" y="41000"/>
                </a:lnTo>
                <a:lnTo>
                  <a:pt x="231502" y="38760"/>
                </a:lnTo>
                <a:lnTo>
                  <a:pt x="239107" y="36314"/>
                </a:lnTo>
                <a:lnTo>
                  <a:pt x="246082" y="33732"/>
                </a:lnTo>
                <a:lnTo>
                  <a:pt x="252637" y="31057"/>
                </a:lnTo>
                <a:lnTo>
                  <a:pt x="260817" y="29274"/>
                </a:lnTo>
                <a:lnTo>
                  <a:pt x="270080" y="28086"/>
                </a:lnTo>
                <a:lnTo>
                  <a:pt x="280066" y="27293"/>
                </a:lnTo>
                <a:lnTo>
                  <a:pt x="288628" y="25812"/>
                </a:lnTo>
                <a:lnTo>
                  <a:pt x="296241" y="23873"/>
                </a:lnTo>
                <a:lnTo>
                  <a:pt x="303221" y="21627"/>
                </a:lnTo>
                <a:lnTo>
                  <a:pt x="311685" y="20130"/>
                </a:lnTo>
                <a:lnTo>
                  <a:pt x="321137" y="19132"/>
                </a:lnTo>
                <a:lnTo>
                  <a:pt x="331249" y="18466"/>
                </a:lnTo>
                <a:lnTo>
                  <a:pt x="340847" y="17070"/>
                </a:lnTo>
                <a:lnTo>
                  <a:pt x="350104" y="15187"/>
                </a:lnTo>
                <a:lnTo>
                  <a:pt x="359132" y="12979"/>
                </a:lnTo>
                <a:lnTo>
                  <a:pt x="368009" y="11507"/>
                </a:lnTo>
                <a:lnTo>
                  <a:pt x="376784" y="10526"/>
                </a:lnTo>
                <a:lnTo>
                  <a:pt x="393202" y="9435"/>
                </a:lnTo>
                <a:lnTo>
                  <a:pt x="406848" y="8951"/>
                </a:lnTo>
                <a:lnTo>
                  <a:pt x="429792" y="8678"/>
                </a:lnTo>
                <a:lnTo>
                  <a:pt x="443749" y="6074"/>
                </a:lnTo>
                <a:lnTo>
                  <a:pt x="450137" y="4046"/>
                </a:lnTo>
                <a:lnTo>
                  <a:pt x="462316" y="1793"/>
                </a:lnTo>
                <a:lnTo>
                  <a:pt x="474078" y="792"/>
                </a:lnTo>
                <a:lnTo>
                  <a:pt x="490458" y="228"/>
                </a:lnTo>
                <a:lnTo>
                  <a:pt x="507549" y="38"/>
                </a:lnTo>
                <a:lnTo>
                  <a:pt x="524436" y="0"/>
                </a:lnTo>
                <a:lnTo>
                  <a:pt x="527741" y="949"/>
                </a:lnTo>
                <a:lnTo>
                  <a:pt x="530897" y="2535"/>
                </a:lnTo>
                <a:lnTo>
                  <a:pt x="538256" y="7372"/>
                </a:lnTo>
                <a:lnTo>
                  <a:pt x="541802" y="8034"/>
                </a:lnTo>
                <a:lnTo>
                  <a:pt x="548639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1054"/>
          <p:cNvSpPr/>
          <p:nvPr/>
        </p:nvSpPr>
        <p:spPr>
          <a:xfrm>
            <a:off x="5377815" y="4114800"/>
            <a:ext cx="42863" cy="197168"/>
          </a:xfrm>
          <a:custGeom>
            <a:avLst/>
            <a:gdLst/>
            <a:ahLst/>
            <a:cxnLst/>
            <a:rect l="0" t="0" r="0" b="0"/>
            <a:pathLst>
              <a:path w="42863" h="197168">
                <a:moveTo>
                  <a:pt x="0" y="0"/>
                </a:moveTo>
                <a:lnTo>
                  <a:pt x="0" y="20399"/>
                </a:lnTo>
                <a:lnTo>
                  <a:pt x="952" y="24077"/>
                </a:lnTo>
                <a:lnTo>
                  <a:pt x="2540" y="28434"/>
                </a:lnTo>
                <a:lnTo>
                  <a:pt x="4551" y="33243"/>
                </a:lnTo>
                <a:lnTo>
                  <a:pt x="5891" y="38355"/>
                </a:lnTo>
                <a:lnTo>
                  <a:pt x="6785" y="43667"/>
                </a:lnTo>
                <a:lnTo>
                  <a:pt x="7381" y="49114"/>
                </a:lnTo>
                <a:lnTo>
                  <a:pt x="7778" y="54650"/>
                </a:lnTo>
                <a:lnTo>
                  <a:pt x="8043" y="60246"/>
                </a:lnTo>
                <a:lnTo>
                  <a:pt x="8219" y="65881"/>
                </a:lnTo>
                <a:lnTo>
                  <a:pt x="9289" y="71543"/>
                </a:lnTo>
                <a:lnTo>
                  <a:pt x="10955" y="77223"/>
                </a:lnTo>
                <a:lnTo>
                  <a:pt x="13018" y="82914"/>
                </a:lnTo>
                <a:lnTo>
                  <a:pt x="14394" y="88613"/>
                </a:lnTo>
                <a:lnTo>
                  <a:pt x="15311" y="94318"/>
                </a:lnTo>
                <a:lnTo>
                  <a:pt x="15922" y="100026"/>
                </a:lnTo>
                <a:lnTo>
                  <a:pt x="16329" y="105736"/>
                </a:lnTo>
                <a:lnTo>
                  <a:pt x="16601" y="111449"/>
                </a:lnTo>
                <a:lnTo>
                  <a:pt x="16903" y="122875"/>
                </a:lnTo>
                <a:lnTo>
                  <a:pt x="17037" y="134303"/>
                </a:lnTo>
                <a:lnTo>
                  <a:pt x="18026" y="139065"/>
                </a:lnTo>
                <a:lnTo>
                  <a:pt x="19637" y="143193"/>
                </a:lnTo>
                <a:lnTo>
                  <a:pt x="21663" y="146897"/>
                </a:lnTo>
                <a:lnTo>
                  <a:pt x="23015" y="151271"/>
                </a:lnTo>
                <a:lnTo>
                  <a:pt x="23916" y="156092"/>
                </a:lnTo>
                <a:lnTo>
                  <a:pt x="24516" y="161211"/>
                </a:lnTo>
                <a:lnTo>
                  <a:pt x="24916" y="165577"/>
                </a:lnTo>
                <a:lnTo>
                  <a:pt x="25183" y="169439"/>
                </a:lnTo>
                <a:lnTo>
                  <a:pt x="25361" y="172967"/>
                </a:lnTo>
                <a:lnTo>
                  <a:pt x="26432" y="176271"/>
                </a:lnTo>
                <a:lnTo>
                  <a:pt x="28099" y="179427"/>
                </a:lnTo>
                <a:lnTo>
                  <a:pt x="33067" y="186783"/>
                </a:lnTo>
                <a:lnTo>
                  <a:pt x="34427" y="188340"/>
                </a:lnTo>
                <a:lnTo>
                  <a:pt x="36286" y="190330"/>
                </a:lnTo>
                <a:lnTo>
                  <a:pt x="42862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1055"/>
          <p:cNvSpPr/>
          <p:nvPr/>
        </p:nvSpPr>
        <p:spPr>
          <a:xfrm>
            <a:off x="5463540" y="4106623"/>
            <a:ext cx="265748" cy="179628"/>
          </a:xfrm>
          <a:custGeom>
            <a:avLst/>
            <a:gdLst/>
            <a:ahLst/>
            <a:cxnLst/>
            <a:rect l="0" t="0" r="0" b="0"/>
            <a:pathLst>
              <a:path w="265748" h="179628">
                <a:moveTo>
                  <a:pt x="0" y="68184"/>
                </a:moveTo>
                <a:lnTo>
                  <a:pt x="0" y="55414"/>
                </a:lnTo>
                <a:lnTo>
                  <a:pt x="952" y="53003"/>
                </a:lnTo>
                <a:lnTo>
                  <a:pt x="4551" y="47785"/>
                </a:lnTo>
                <a:lnTo>
                  <a:pt x="6785" y="42290"/>
                </a:lnTo>
                <a:lnTo>
                  <a:pt x="7381" y="39492"/>
                </a:lnTo>
                <a:lnTo>
                  <a:pt x="8730" y="37626"/>
                </a:lnTo>
                <a:lnTo>
                  <a:pt x="10583" y="36382"/>
                </a:lnTo>
                <a:lnTo>
                  <a:pt x="12770" y="35553"/>
                </a:lnTo>
                <a:lnTo>
                  <a:pt x="17740" y="32091"/>
                </a:lnTo>
                <a:lnTo>
                  <a:pt x="23125" y="27378"/>
                </a:lnTo>
                <a:lnTo>
                  <a:pt x="28692" y="22108"/>
                </a:lnTo>
                <a:lnTo>
                  <a:pt x="37182" y="13786"/>
                </a:lnTo>
                <a:lnTo>
                  <a:pt x="40028" y="11916"/>
                </a:lnTo>
                <a:lnTo>
                  <a:pt x="45730" y="9839"/>
                </a:lnTo>
                <a:lnTo>
                  <a:pt x="51439" y="6375"/>
                </a:lnTo>
                <a:lnTo>
                  <a:pt x="54295" y="4118"/>
                </a:lnTo>
                <a:lnTo>
                  <a:pt x="58104" y="2614"/>
                </a:lnTo>
                <a:lnTo>
                  <a:pt x="62548" y="1610"/>
                </a:lnTo>
                <a:lnTo>
                  <a:pt x="67416" y="942"/>
                </a:lnTo>
                <a:lnTo>
                  <a:pt x="75365" y="199"/>
                </a:lnTo>
                <a:lnTo>
                  <a:pt x="78818" y="0"/>
                </a:lnTo>
                <a:lnTo>
                  <a:pt x="82073" y="821"/>
                </a:lnTo>
                <a:lnTo>
                  <a:pt x="88229" y="4272"/>
                </a:lnTo>
                <a:lnTo>
                  <a:pt x="94140" y="6441"/>
                </a:lnTo>
                <a:lnTo>
                  <a:pt x="99942" y="7405"/>
                </a:lnTo>
                <a:lnTo>
                  <a:pt x="105696" y="7834"/>
                </a:lnTo>
                <a:lnTo>
                  <a:pt x="108564" y="8901"/>
                </a:lnTo>
                <a:lnTo>
                  <a:pt x="114290" y="12626"/>
                </a:lnTo>
                <a:lnTo>
                  <a:pt x="120010" y="17457"/>
                </a:lnTo>
                <a:lnTo>
                  <a:pt x="122869" y="20078"/>
                </a:lnTo>
                <a:lnTo>
                  <a:pt x="124775" y="22778"/>
                </a:lnTo>
                <a:lnTo>
                  <a:pt x="126893" y="28319"/>
                </a:lnTo>
                <a:lnTo>
                  <a:pt x="127457" y="32082"/>
                </a:lnTo>
                <a:lnTo>
                  <a:pt x="127834" y="36496"/>
                </a:lnTo>
                <a:lnTo>
                  <a:pt x="128085" y="41344"/>
                </a:lnTo>
                <a:lnTo>
                  <a:pt x="128364" y="51810"/>
                </a:lnTo>
                <a:lnTo>
                  <a:pt x="128543" y="69501"/>
                </a:lnTo>
                <a:lnTo>
                  <a:pt x="127605" y="73824"/>
                </a:lnTo>
                <a:lnTo>
                  <a:pt x="126027" y="78612"/>
                </a:lnTo>
                <a:lnTo>
                  <a:pt x="124023" y="83708"/>
                </a:lnTo>
                <a:lnTo>
                  <a:pt x="122687" y="89011"/>
                </a:lnTo>
                <a:lnTo>
                  <a:pt x="121796" y="94451"/>
                </a:lnTo>
                <a:lnTo>
                  <a:pt x="121202" y="99983"/>
                </a:lnTo>
                <a:lnTo>
                  <a:pt x="119854" y="105576"/>
                </a:lnTo>
                <a:lnTo>
                  <a:pt x="118003" y="111210"/>
                </a:lnTo>
                <a:lnTo>
                  <a:pt x="115815" y="116870"/>
                </a:lnTo>
                <a:lnTo>
                  <a:pt x="113405" y="122549"/>
                </a:lnTo>
                <a:lnTo>
                  <a:pt x="108187" y="133939"/>
                </a:lnTo>
                <a:lnTo>
                  <a:pt x="104510" y="138691"/>
                </a:lnTo>
                <a:lnTo>
                  <a:pt x="100153" y="142811"/>
                </a:lnTo>
                <a:lnTo>
                  <a:pt x="95343" y="146510"/>
                </a:lnTo>
                <a:lnTo>
                  <a:pt x="91185" y="149929"/>
                </a:lnTo>
                <a:lnTo>
                  <a:pt x="87459" y="153161"/>
                </a:lnTo>
                <a:lnTo>
                  <a:pt x="84024" y="156268"/>
                </a:lnTo>
                <a:lnTo>
                  <a:pt x="77666" y="162260"/>
                </a:lnTo>
                <a:lnTo>
                  <a:pt x="65824" y="173868"/>
                </a:lnTo>
                <a:lnTo>
                  <a:pt x="62932" y="175788"/>
                </a:lnTo>
                <a:lnTo>
                  <a:pt x="55264" y="178489"/>
                </a:lnTo>
                <a:lnTo>
                  <a:pt x="51939" y="179477"/>
                </a:lnTo>
                <a:lnTo>
                  <a:pt x="43686" y="179618"/>
                </a:lnTo>
                <a:lnTo>
                  <a:pt x="42970" y="179626"/>
                </a:lnTo>
                <a:lnTo>
                  <a:pt x="42894" y="175076"/>
                </a:lnTo>
                <a:lnTo>
                  <a:pt x="42871" y="167695"/>
                </a:lnTo>
                <a:lnTo>
                  <a:pt x="43821" y="165957"/>
                </a:lnTo>
                <a:lnTo>
                  <a:pt x="45407" y="164799"/>
                </a:lnTo>
                <a:lnTo>
                  <a:pt x="47416" y="164026"/>
                </a:lnTo>
                <a:lnTo>
                  <a:pt x="48756" y="162559"/>
                </a:lnTo>
                <a:lnTo>
                  <a:pt x="49649" y="160628"/>
                </a:lnTo>
                <a:lnTo>
                  <a:pt x="50244" y="158388"/>
                </a:lnTo>
                <a:lnTo>
                  <a:pt x="52546" y="155943"/>
                </a:lnTo>
                <a:lnTo>
                  <a:pt x="63935" y="147950"/>
                </a:lnTo>
                <a:lnTo>
                  <a:pt x="70643" y="142371"/>
                </a:lnTo>
                <a:lnTo>
                  <a:pt x="74718" y="140502"/>
                </a:lnTo>
                <a:lnTo>
                  <a:pt x="79339" y="139256"/>
                </a:lnTo>
                <a:lnTo>
                  <a:pt x="84325" y="138425"/>
                </a:lnTo>
                <a:lnTo>
                  <a:pt x="92405" y="134963"/>
                </a:lnTo>
                <a:lnTo>
                  <a:pt x="95893" y="132705"/>
                </a:lnTo>
                <a:lnTo>
                  <a:pt x="100124" y="131201"/>
                </a:lnTo>
                <a:lnTo>
                  <a:pt x="104849" y="130198"/>
                </a:lnTo>
                <a:lnTo>
                  <a:pt x="109904" y="129529"/>
                </a:lnTo>
                <a:lnTo>
                  <a:pt x="118061" y="128786"/>
                </a:lnTo>
                <a:lnTo>
                  <a:pt x="125814" y="128456"/>
                </a:lnTo>
                <a:lnTo>
                  <a:pt x="146313" y="128244"/>
                </a:lnTo>
                <a:lnTo>
                  <a:pt x="151835" y="128227"/>
                </a:lnTo>
                <a:lnTo>
                  <a:pt x="156468" y="129168"/>
                </a:lnTo>
                <a:lnTo>
                  <a:pt x="167540" y="134090"/>
                </a:lnTo>
                <a:lnTo>
                  <a:pt x="173839" y="135576"/>
                </a:lnTo>
                <a:lnTo>
                  <a:pt x="177805" y="136924"/>
                </a:lnTo>
                <a:lnTo>
                  <a:pt x="182354" y="138776"/>
                </a:lnTo>
                <a:lnTo>
                  <a:pt x="187292" y="140963"/>
                </a:lnTo>
                <a:lnTo>
                  <a:pt x="195318" y="145933"/>
                </a:lnTo>
                <a:lnTo>
                  <a:pt x="198792" y="148592"/>
                </a:lnTo>
                <a:lnTo>
                  <a:pt x="203013" y="150364"/>
                </a:lnTo>
                <a:lnTo>
                  <a:pt x="207732" y="151546"/>
                </a:lnTo>
                <a:lnTo>
                  <a:pt x="212783" y="152334"/>
                </a:lnTo>
                <a:lnTo>
                  <a:pt x="220935" y="155749"/>
                </a:lnTo>
                <a:lnTo>
                  <a:pt x="228685" y="160442"/>
                </a:lnTo>
                <a:lnTo>
                  <a:pt x="238480" y="165703"/>
                </a:lnTo>
                <a:lnTo>
                  <a:pt x="246644" y="168676"/>
                </a:lnTo>
                <a:lnTo>
                  <a:pt x="250154" y="169469"/>
                </a:lnTo>
                <a:lnTo>
                  <a:pt x="256594" y="172889"/>
                </a:lnTo>
                <a:lnTo>
                  <a:pt x="265747" y="1796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1056"/>
          <p:cNvSpPr/>
          <p:nvPr/>
        </p:nvSpPr>
        <p:spPr>
          <a:xfrm>
            <a:off x="6337934" y="3969070"/>
            <a:ext cx="300039" cy="17134"/>
          </a:xfrm>
          <a:custGeom>
            <a:avLst/>
            <a:gdLst/>
            <a:ahLst/>
            <a:cxnLst/>
            <a:rect l="0" t="0" r="0" b="0"/>
            <a:pathLst>
              <a:path w="300039" h="17134">
                <a:moveTo>
                  <a:pt x="0" y="8570"/>
                </a:moveTo>
                <a:lnTo>
                  <a:pt x="4552" y="8570"/>
                </a:lnTo>
                <a:lnTo>
                  <a:pt x="5892" y="9522"/>
                </a:lnTo>
                <a:lnTo>
                  <a:pt x="6786" y="11109"/>
                </a:lnTo>
                <a:lnTo>
                  <a:pt x="7382" y="13120"/>
                </a:lnTo>
                <a:lnTo>
                  <a:pt x="8731" y="14461"/>
                </a:lnTo>
                <a:lnTo>
                  <a:pt x="10584" y="15355"/>
                </a:lnTo>
                <a:lnTo>
                  <a:pt x="12771" y="15951"/>
                </a:lnTo>
                <a:lnTo>
                  <a:pt x="15182" y="16348"/>
                </a:lnTo>
                <a:lnTo>
                  <a:pt x="20401" y="16789"/>
                </a:lnTo>
                <a:lnTo>
                  <a:pt x="28694" y="17038"/>
                </a:lnTo>
                <a:lnTo>
                  <a:pt x="50282" y="17133"/>
                </a:lnTo>
                <a:lnTo>
                  <a:pt x="55429" y="16184"/>
                </a:lnTo>
                <a:lnTo>
                  <a:pt x="60765" y="14598"/>
                </a:lnTo>
                <a:lnTo>
                  <a:pt x="66228" y="12588"/>
                </a:lnTo>
                <a:lnTo>
                  <a:pt x="71775" y="11249"/>
                </a:lnTo>
                <a:lnTo>
                  <a:pt x="77377" y="10356"/>
                </a:lnTo>
                <a:lnTo>
                  <a:pt x="83017" y="9760"/>
                </a:lnTo>
                <a:lnTo>
                  <a:pt x="88683" y="9363"/>
                </a:lnTo>
                <a:lnTo>
                  <a:pt x="94364" y="9099"/>
                </a:lnTo>
                <a:lnTo>
                  <a:pt x="105758" y="8805"/>
                </a:lnTo>
                <a:lnTo>
                  <a:pt x="138858" y="8601"/>
                </a:lnTo>
                <a:lnTo>
                  <a:pt x="145912" y="7638"/>
                </a:lnTo>
                <a:lnTo>
                  <a:pt x="152520" y="6043"/>
                </a:lnTo>
                <a:lnTo>
                  <a:pt x="158830" y="4028"/>
                </a:lnTo>
                <a:lnTo>
                  <a:pt x="164942" y="2684"/>
                </a:lnTo>
                <a:lnTo>
                  <a:pt x="170922" y="1789"/>
                </a:lnTo>
                <a:lnTo>
                  <a:pt x="176813" y="1191"/>
                </a:lnTo>
                <a:lnTo>
                  <a:pt x="183598" y="793"/>
                </a:lnTo>
                <a:lnTo>
                  <a:pt x="198757" y="351"/>
                </a:lnTo>
                <a:lnTo>
                  <a:pt x="236811" y="28"/>
                </a:lnTo>
                <a:lnTo>
                  <a:pt x="271431" y="0"/>
                </a:lnTo>
                <a:lnTo>
                  <a:pt x="276204" y="952"/>
                </a:lnTo>
                <a:lnTo>
                  <a:pt x="280339" y="2538"/>
                </a:lnTo>
                <a:lnTo>
                  <a:pt x="289268" y="7379"/>
                </a:lnTo>
                <a:lnTo>
                  <a:pt x="290953" y="7775"/>
                </a:lnTo>
                <a:lnTo>
                  <a:pt x="295365" y="8217"/>
                </a:lnTo>
                <a:lnTo>
                  <a:pt x="300038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1057"/>
          <p:cNvSpPr/>
          <p:nvPr/>
        </p:nvSpPr>
        <p:spPr>
          <a:xfrm>
            <a:off x="6380797" y="4063469"/>
            <a:ext cx="60008" cy="214209"/>
          </a:xfrm>
          <a:custGeom>
            <a:avLst/>
            <a:gdLst/>
            <a:ahLst/>
            <a:cxnLst/>
            <a:rect l="0" t="0" r="0" b="0"/>
            <a:pathLst>
              <a:path w="60008" h="214209">
                <a:moveTo>
                  <a:pt x="0" y="8468"/>
                </a:moveTo>
                <a:lnTo>
                  <a:pt x="0" y="0"/>
                </a:lnTo>
                <a:lnTo>
                  <a:pt x="0" y="12915"/>
                </a:lnTo>
                <a:lnTo>
                  <a:pt x="953" y="14291"/>
                </a:lnTo>
                <a:lnTo>
                  <a:pt x="2540" y="15207"/>
                </a:lnTo>
                <a:lnTo>
                  <a:pt x="4551" y="15818"/>
                </a:lnTo>
                <a:lnTo>
                  <a:pt x="5891" y="17178"/>
                </a:lnTo>
                <a:lnTo>
                  <a:pt x="6785" y="19038"/>
                </a:lnTo>
                <a:lnTo>
                  <a:pt x="7381" y="21229"/>
                </a:lnTo>
                <a:lnTo>
                  <a:pt x="8731" y="23643"/>
                </a:lnTo>
                <a:lnTo>
                  <a:pt x="10583" y="26205"/>
                </a:lnTo>
                <a:lnTo>
                  <a:pt x="12770" y="28865"/>
                </a:lnTo>
                <a:lnTo>
                  <a:pt x="14228" y="32543"/>
                </a:lnTo>
                <a:lnTo>
                  <a:pt x="15201" y="36901"/>
                </a:lnTo>
                <a:lnTo>
                  <a:pt x="15849" y="41711"/>
                </a:lnTo>
                <a:lnTo>
                  <a:pt x="17233" y="45870"/>
                </a:lnTo>
                <a:lnTo>
                  <a:pt x="19109" y="49595"/>
                </a:lnTo>
                <a:lnTo>
                  <a:pt x="21312" y="53031"/>
                </a:lnTo>
                <a:lnTo>
                  <a:pt x="22781" y="57227"/>
                </a:lnTo>
                <a:lnTo>
                  <a:pt x="23760" y="61929"/>
                </a:lnTo>
                <a:lnTo>
                  <a:pt x="24412" y="66969"/>
                </a:lnTo>
                <a:lnTo>
                  <a:pt x="25800" y="71281"/>
                </a:lnTo>
                <a:lnTo>
                  <a:pt x="27678" y="75109"/>
                </a:lnTo>
                <a:lnTo>
                  <a:pt x="29882" y="78612"/>
                </a:lnTo>
                <a:lnTo>
                  <a:pt x="31351" y="82853"/>
                </a:lnTo>
                <a:lnTo>
                  <a:pt x="32331" y="87586"/>
                </a:lnTo>
                <a:lnTo>
                  <a:pt x="32984" y="92646"/>
                </a:lnTo>
                <a:lnTo>
                  <a:pt x="34372" y="97924"/>
                </a:lnTo>
                <a:lnTo>
                  <a:pt x="36250" y="103348"/>
                </a:lnTo>
                <a:lnTo>
                  <a:pt x="38454" y="108869"/>
                </a:lnTo>
                <a:lnTo>
                  <a:pt x="39923" y="114455"/>
                </a:lnTo>
                <a:lnTo>
                  <a:pt x="40903" y="120083"/>
                </a:lnTo>
                <a:lnTo>
                  <a:pt x="41557" y="125741"/>
                </a:lnTo>
                <a:lnTo>
                  <a:pt x="41992" y="130465"/>
                </a:lnTo>
                <a:lnTo>
                  <a:pt x="42282" y="134567"/>
                </a:lnTo>
                <a:lnTo>
                  <a:pt x="42476" y="138254"/>
                </a:lnTo>
                <a:lnTo>
                  <a:pt x="42691" y="147431"/>
                </a:lnTo>
                <a:lnTo>
                  <a:pt x="42853" y="178358"/>
                </a:lnTo>
                <a:lnTo>
                  <a:pt x="43808" y="182688"/>
                </a:lnTo>
                <a:lnTo>
                  <a:pt x="45398" y="186527"/>
                </a:lnTo>
                <a:lnTo>
                  <a:pt x="47411" y="190039"/>
                </a:lnTo>
                <a:lnTo>
                  <a:pt x="48752" y="193333"/>
                </a:lnTo>
                <a:lnTo>
                  <a:pt x="50243" y="199533"/>
                </a:lnTo>
                <a:lnTo>
                  <a:pt x="51082" y="203827"/>
                </a:lnTo>
                <a:lnTo>
                  <a:pt x="52152" y="205383"/>
                </a:lnTo>
                <a:lnTo>
                  <a:pt x="53818" y="207372"/>
                </a:lnTo>
                <a:lnTo>
                  <a:pt x="60007" y="2142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1058"/>
          <p:cNvSpPr/>
          <p:nvPr/>
        </p:nvSpPr>
        <p:spPr>
          <a:xfrm>
            <a:off x="6509384" y="4071950"/>
            <a:ext cx="205742" cy="171393"/>
          </a:xfrm>
          <a:custGeom>
            <a:avLst/>
            <a:gdLst/>
            <a:ahLst/>
            <a:cxnLst/>
            <a:rect l="0" t="0" r="0" b="0"/>
            <a:pathLst>
              <a:path w="205742" h="171393">
                <a:moveTo>
                  <a:pt x="0" y="68567"/>
                </a:moveTo>
                <a:lnTo>
                  <a:pt x="0" y="48094"/>
                </a:lnTo>
                <a:lnTo>
                  <a:pt x="953" y="46346"/>
                </a:lnTo>
                <a:lnTo>
                  <a:pt x="2541" y="45180"/>
                </a:lnTo>
                <a:lnTo>
                  <a:pt x="4551" y="44404"/>
                </a:lnTo>
                <a:lnTo>
                  <a:pt x="9325" y="41000"/>
                </a:lnTo>
                <a:lnTo>
                  <a:pt x="14623" y="36313"/>
                </a:lnTo>
                <a:lnTo>
                  <a:pt x="20152" y="31054"/>
                </a:lnTo>
                <a:lnTo>
                  <a:pt x="37161" y="14243"/>
                </a:lnTo>
                <a:lnTo>
                  <a:pt x="40967" y="11396"/>
                </a:lnTo>
                <a:lnTo>
                  <a:pt x="45409" y="8545"/>
                </a:lnTo>
                <a:lnTo>
                  <a:pt x="50276" y="5693"/>
                </a:lnTo>
                <a:lnTo>
                  <a:pt x="55425" y="3791"/>
                </a:lnTo>
                <a:lnTo>
                  <a:pt x="60763" y="2523"/>
                </a:lnTo>
                <a:lnTo>
                  <a:pt x="66226" y="1678"/>
                </a:lnTo>
                <a:lnTo>
                  <a:pt x="70821" y="1114"/>
                </a:lnTo>
                <a:lnTo>
                  <a:pt x="74837" y="739"/>
                </a:lnTo>
                <a:lnTo>
                  <a:pt x="78466" y="488"/>
                </a:lnTo>
                <a:lnTo>
                  <a:pt x="81839" y="321"/>
                </a:lnTo>
                <a:lnTo>
                  <a:pt x="88125" y="136"/>
                </a:lnTo>
                <a:lnTo>
                  <a:pt x="113069" y="0"/>
                </a:lnTo>
                <a:lnTo>
                  <a:pt x="116337" y="948"/>
                </a:lnTo>
                <a:lnTo>
                  <a:pt x="122508" y="4542"/>
                </a:lnTo>
                <a:lnTo>
                  <a:pt x="124535" y="6834"/>
                </a:lnTo>
                <a:lnTo>
                  <a:pt x="125886" y="9314"/>
                </a:lnTo>
                <a:lnTo>
                  <a:pt x="126786" y="11920"/>
                </a:lnTo>
                <a:lnTo>
                  <a:pt x="128340" y="14610"/>
                </a:lnTo>
                <a:lnTo>
                  <a:pt x="130328" y="17356"/>
                </a:lnTo>
                <a:lnTo>
                  <a:pt x="132605" y="20139"/>
                </a:lnTo>
                <a:lnTo>
                  <a:pt x="135076" y="23899"/>
                </a:lnTo>
                <a:lnTo>
                  <a:pt x="137676" y="28311"/>
                </a:lnTo>
                <a:lnTo>
                  <a:pt x="140362" y="33157"/>
                </a:lnTo>
                <a:lnTo>
                  <a:pt x="142152" y="37341"/>
                </a:lnTo>
                <a:lnTo>
                  <a:pt x="143346" y="41082"/>
                </a:lnTo>
                <a:lnTo>
                  <a:pt x="144141" y="44528"/>
                </a:lnTo>
                <a:lnTo>
                  <a:pt x="144672" y="48731"/>
                </a:lnTo>
                <a:lnTo>
                  <a:pt x="145026" y="53438"/>
                </a:lnTo>
                <a:lnTo>
                  <a:pt x="145261" y="58481"/>
                </a:lnTo>
                <a:lnTo>
                  <a:pt x="144466" y="63748"/>
                </a:lnTo>
                <a:lnTo>
                  <a:pt x="142983" y="69165"/>
                </a:lnTo>
                <a:lnTo>
                  <a:pt x="141042" y="74681"/>
                </a:lnTo>
                <a:lnTo>
                  <a:pt x="138796" y="80263"/>
                </a:lnTo>
                <a:lnTo>
                  <a:pt x="136346" y="85889"/>
                </a:lnTo>
                <a:lnTo>
                  <a:pt x="131083" y="97221"/>
                </a:lnTo>
                <a:lnTo>
                  <a:pt x="125569" y="108607"/>
                </a:lnTo>
                <a:lnTo>
                  <a:pt x="122766" y="113358"/>
                </a:lnTo>
                <a:lnTo>
                  <a:pt x="119944" y="117478"/>
                </a:lnTo>
                <a:lnTo>
                  <a:pt x="117110" y="121177"/>
                </a:lnTo>
                <a:lnTo>
                  <a:pt x="113316" y="125548"/>
                </a:lnTo>
                <a:lnTo>
                  <a:pt x="108882" y="130367"/>
                </a:lnTo>
                <a:lnTo>
                  <a:pt x="96079" y="143711"/>
                </a:lnTo>
                <a:lnTo>
                  <a:pt x="83220" y="156753"/>
                </a:lnTo>
                <a:lnTo>
                  <a:pt x="79292" y="159742"/>
                </a:lnTo>
                <a:lnTo>
                  <a:pt x="74769" y="162688"/>
                </a:lnTo>
                <a:lnTo>
                  <a:pt x="69849" y="165605"/>
                </a:lnTo>
                <a:lnTo>
                  <a:pt x="65616" y="167549"/>
                </a:lnTo>
                <a:lnTo>
                  <a:pt x="61842" y="168845"/>
                </a:lnTo>
                <a:lnTo>
                  <a:pt x="58373" y="169709"/>
                </a:lnTo>
                <a:lnTo>
                  <a:pt x="51979" y="170669"/>
                </a:lnTo>
                <a:lnTo>
                  <a:pt x="45962" y="171096"/>
                </a:lnTo>
                <a:lnTo>
                  <a:pt x="40113" y="171285"/>
                </a:lnTo>
                <a:lnTo>
                  <a:pt x="31465" y="171392"/>
                </a:lnTo>
                <a:lnTo>
                  <a:pt x="28597" y="170455"/>
                </a:lnTo>
                <a:lnTo>
                  <a:pt x="22870" y="166873"/>
                </a:lnTo>
                <a:lnTo>
                  <a:pt x="20962" y="164584"/>
                </a:lnTo>
                <a:lnTo>
                  <a:pt x="19690" y="162106"/>
                </a:lnTo>
                <a:lnTo>
                  <a:pt x="18842" y="159501"/>
                </a:lnTo>
                <a:lnTo>
                  <a:pt x="17324" y="157765"/>
                </a:lnTo>
                <a:lnTo>
                  <a:pt x="15360" y="156607"/>
                </a:lnTo>
                <a:lnTo>
                  <a:pt x="13097" y="155836"/>
                </a:lnTo>
                <a:lnTo>
                  <a:pt x="11590" y="154368"/>
                </a:lnTo>
                <a:lnTo>
                  <a:pt x="10583" y="152438"/>
                </a:lnTo>
                <a:lnTo>
                  <a:pt x="9466" y="147753"/>
                </a:lnTo>
                <a:lnTo>
                  <a:pt x="8970" y="142496"/>
                </a:lnTo>
                <a:lnTo>
                  <a:pt x="8838" y="139761"/>
                </a:lnTo>
                <a:lnTo>
                  <a:pt x="8691" y="134181"/>
                </a:lnTo>
                <a:lnTo>
                  <a:pt x="9604" y="131360"/>
                </a:lnTo>
                <a:lnTo>
                  <a:pt x="11166" y="128526"/>
                </a:lnTo>
                <a:lnTo>
                  <a:pt x="13159" y="125685"/>
                </a:lnTo>
                <a:lnTo>
                  <a:pt x="15440" y="123791"/>
                </a:lnTo>
                <a:lnTo>
                  <a:pt x="17914" y="122528"/>
                </a:lnTo>
                <a:lnTo>
                  <a:pt x="23202" y="121125"/>
                </a:lnTo>
                <a:lnTo>
                  <a:pt x="28727" y="120501"/>
                </a:lnTo>
                <a:lnTo>
                  <a:pt x="32487" y="119382"/>
                </a:lnTo>
                <a:lnTo>
                  <a:pt x="36898" y="117684"/>
                </a:lnTo>
                <a:lnTo>
                  <a:pt x="41744" y="115599"/>
                </a:lnTo>
                <a:lnTo>
                  <a:pt x="46880" y="114209"/>
                </a:lnTo>
                <a:lnTo>
                  <a:pt x="52208" y="113282"/>
                </a:lnTo>
                <a:lnTo>
                  <a:pt x="57666" y="112665"/>
                </a:lnTo>
                <a:lnTo>
                  <a:pt x="62256" y="112253"/>
                </a:lnTo>
                <a:lnTo>
                  <a:pt x="66269" y="111979"/>
                </a:lnTo>
                <a:lnTo>
                  <a:pt x="69898" y="111796"/>
                </a:lnTo>
                <a:lnTo>
                  <a:pt x="79009" y="111592"/>
                </a:lnTo>
                <a:lnTo>
                  <a:pt x="100379" y="111462"/>
                </a:lnTo>
                <a:lnTo>
                  <a:pt x="105972" y="112403"/>
                </a:lnTo>
                <a:lnTo>
                  <a:pt x="111606" y="113984"/>
                </a:lnTo>
                <a:lnTo>
                  <a:pt x="117267" y="115990"/>
                </a:lnTo>
                <a:lnTo>
                  <a:pt x="123898" y="117328"/>
                </a:lnTo>
                <a:lnTo>
                  <a:pt x="131176" y="118219"/>
                </a:lnTo>
                <a:lnTo>
                  <a:pt x="138886" y="118813"/>
                </a:lnTo>
                <a:lnTo>
                  <a:pt x="145931" y="119210"/>
                </a:lnTo>
                <a:lnTo>
                  <a:pt x="158839" y="119650"/>
                </a:lnTo>
                <a:lnTo>
                  <a:pt x="176816" y="119898"/>
                </a:lnTo>
                <a:lnTo>
                  <a:pt x="181695" y="120885"/>
                </a:lnTo>
                <a:lnTo>
                  <a:pt x="185900" y="122496"/>
                </a:lnTo>
                <a:lnTo>
                  <a:pt x="189656" y="124522"/>
                </a:lnTo>
                <a:lnTo>
                  <a:pt x="193113" y="125873"/>
                </a:lnTo>
                <a:lnTo>
                  <a:pt x="196370" y="126773"/>
                </a:lnTo>
                <a:lnTo>
                  <a:pt x="205741" y="1285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1059"/>
          <p:cNvSpPr/>
          <p:nvPr/>
        </p:nvSpPr>
        <p:spPr>
          <a:xfrm>
            <a:off x="7272337" y="3591982"/>
            <a:ext cx="145733" cy="265644"/>
          </a:xfrm>
          <a:custGeom>
            <a:avLst/>
            <a:gdLst/>
            <a:ahLst/>
            <a:cxnLst/>
            <a:rect l="0" t="0" r="0" b="0"/>
            <a:pathLst>
              <a:path w="145733" h="265644">
                <a:moveTo>
                  <a:pt x="0" y="8468"/>
                </a:moveTo>
                <a:lnTo>
                  <a:pt x="0" y="0"/>
                </a:lnTo>
                <a:lnTo>
                  <a:pt x="0" y="12668"/>
                </a:lnTo>
                <a:lnTo>
                  <a:pt x="953" y="14125"/>
                </a:lnTo>
                <a:lnTo>
                  <a:pt x="2540" y="15097"/>
                </a:lnTo>
                <a:lnTo>
                  <a:pt x="4551" y="15745"/>
                </a:lnTo>
                <a:lnTo>
                  <a:pt x="5892" y="17129"/>
                </a:lnTo>
                <a:lnTo>
                  <a:pt x="6785" y="19004"/>
                </a:lnTo>
                <a:lnTo>
                  <a:pt x="7381" y="21207"/>
                </a:lnTo>
                <a:lnTo>
                  <a:pt x="10583" y="26195"/>
                </a:lnTo>
                <a:lnTo>
                  <a:pt x="12771" y="28858"/>
                </a:lnTo>
                <a:lnTo>
                  <a:pt x="15181" y="32539"/>
                </a:lnTo>
                <a:lnTo>
                  <a:pt x="17741" y="36898"/>
                </a:lnTo>
                <a:lnTo>
                  <a:pt x="20400" y="41708"/>
                </a:lnTo>
                <a:lnTo>
                  <a:pt x="23125" y="45868"/>
                </a:lnTo>
                <a:lnTo>
                  <a:pt x="25895" y="49594"/>
                </a:lnTo>
                <a:lnTo>
                  <a:pt x="28693" y="53030"/>
                </a:lnTo>
                <a:lnTo>
                  <a:pt x="31511" y="57226"/>
                </a:lnTo>
                <a:lnTo>
                  <a:pt x="34342" y="61928"/>
                </a:lnTo>
                <a:lnTo>
                  <a:pt x="37182" y="66968"/>
                </a:lnTo>
                <a:lnTo>
                  <a:pt x="40338" y="75108"/>
                </a:lnTo>
                <a:lnTo>
                  <a:pt x="41180" y="78612"/>
                </a:lnTo>
                <a:lnTo>
                  <a:pt x="43646" y="82853"/>
                </a:lnTo>
                <a:lnTo>
                  <a:pt x="47195" y="87585"/>
                </a:lnTo>
                <a:lnTo>
                  <a:pt x="51465" y="92645"/>
                </a:lnTo>
                <a:lnTo>
                  <a:pt x="55266" y="97923"/>
                </a:lnTo>
                <a:lnTo>
                  <a:pt x="58751" y="103347"/>
                </a:lnTo>
                <a:lnTo>
                  <a:pt x="62027" y="108868"/>
                </a:lnTo>
                <a:lnTo>
                  <a:pt x="65164" y="114454"/>
                </a:lnTo>
                <a:lnTo>
                  <a:pt x="71189" y="125740"/>
                </a:lnTo>
                <a:lnTo>
                  <a:pt x="79937" y="142804"/>
                </a:lnTo>
                <a:lnTo>
                  <a:pt x="82819" y="147556"/>
                </a:lnTo>
                <a:lnTo>
                  <a:pt x="85692" y="151675"/>
                </a:lnTo>
                <a:lnTo>
                  <a:pt x="88561" y="155374"/>
                </a:lnTo>
                <a:lnTo>
                  <a:pt x="90474" y="159745"/>
                </a:lnTo>
                <a:lnTo>
                  <a:pt x="91748" y="164565"/>
                </a:lnTo>
                <a:lnTo>
                  <a:pt x="92598" y="169682"/>
                </a:lnTo>
                <a:lnTo>
                  <a:pt x="94117" y="174999"/>
                </a:lnTo>
                <a:lnTo>
                  <a:pt x="96083" y="180448"/>
                </a:lnTo>
                <a:lnTo>
                  <a:pt x="98345" y="185987"/>
                </a:lnTo>
                <a:lnTo>
                  <a:pt x="100806" y="191583"/>
                </a:lnTo>
                <a:lnTo>
                  <a:pt x="106080" y="202883"/>
                </a:lnTo>
                <a:lnTo>
                  <a:pt x="108820" y="207610"/>
                </a:lnTo>
                <a:lnTo>
                  <a:pt x="111599" y="211714"/>
                </a:lnTo>
                <a:lnTo>
                  <a:pt x="114405" y="215403"/>
                </a:lnTo>
                <a:lnTo>
                  <a:pt x="117227" y="219767"/>
                </a:lnTo>
                <a:lnTo>
                  <a:pt x="120062" y="224581"/>
                </a:lnTo>
                <a:lnTo>
                  <a:pt x="122904" y="229696"/>
                </a:lnTo>
                <a:lnTo>
                  <a:pt x="126061" y="237919"/>
                </a:lnTo>
                <a:lnTo>
                  <a:pt x="126903" y="241445"/>
                </a:lnTo>
                <a:lnTo>
                  <a:pt x="130379" y="247903"/>
                </a:lnTo>
                <a:lnTo>
                  <a:pt x="132639" y="250959"/>
                </a:lnTo>
                <a:lnTo>
                  <a:pt x="135151" y="256894"/>
                </a:lnTo>
                <a:lnTo>
                  <a:pt x="136764" y="263914"/>
                </a:lnTo>
                <a:lnTo>
                  <a:pt x="137848" y="264490"/>
                </a:lnTo>
                <a:lnTo>
                  <a:pt x="141594" y="265131"/>
                </a:lnTo>
                <a:lnTo>
                  <a:pt x="145732" y="2656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1060"/>
          <p:cNvSpPr/>
          <p:nvPr/>
        </p:nvSpPr>
        <p:spPr>
          <a:xfrm>
            <a:off x="7220902" y="3609022"/>
            <a:ext cx="214314" cy="214314"/>
          </a:xfrm>
          <a:custGeom>
            <a:avLst/>
            <a:gdLst/>
            <a:ahLst/>
            <a:cxnLst/>
            <a:rect l="0" t="0" r="0" b="0"/>
            <a:pathLst>
              <a:path w="214314" h="214314">
                <a:moveTo>
                  <a:pt x="214313" y="0"/>
                </a:moveTo>
                <a:lnTo>
                  <a:pt x="214313" y="4551"/>
                </a:lnTo>
                <a:lnTo>
                  <a:pt x="213360" y="6844"/>
                </a:lnTo>
                <a:lnTo>
                  <a:pt x="209762" y="11932"/>
                </a:lnTo>
                <a:lnTo>
                  <a:pt x="204988" y="17368"/>
                </a:lnTo>
                <a:lnTo>
                  <a:pt x="199690" y="22959"/>
                </a:lnTo>
                <a:lnTo>
                  <a:pt x="119995" y="102890"/>
                </a:lnTo>
                <a:lnTo>
                  <a:pt x="114286" y="108598"/>
                </a:lnTo>
                <a:lnTo>
                  <a:pt x="108576" y="113356"/>
                </a:lnTo>
                <a:lnTo>
                  <a:pt x="102864" y="117481"/>
                </a:lnTo>
                <a:lnTo>
                  <a:pt x="97151" y="121183"/>
                </a:lnTo>
                <a:lnTo>
                  <a:pt x="92390" y="125556"/>
                </a:lnTo>
                <a:lnTo>
                  <a:pt x="88264" y="130377"/>
                </a:lnTo>
                <a:lnTo>
                  <a:pt x="84560" y="135495"/>
                </a:lnTo>
                <a:lnTo>
                  <a:pt x="80186" y="140813"/>
                </a:lnTo>
                <a:lnTo>
                  <a:pt x="75365" y="146263"/>
                </a:lnTo>
                <a:lnTo>
                  <a:pt x="65881" y="156446"/>
                </a:lnTo>
                <a:lnTo>
                  <a:pt x="55186" y="167533"/>
                </a:lnTo>
                <a:lnTo>
                  <a:pt x="48975" y="173837"/>
                </a:lnTo>
                <a:lnTo>
                  <a:pt x="45032" y="176851"/>
                </a:lnTo>
                <a:lnTo>
                  <a:pt x="40499" y="179814"/>
                </a:lnTo>
                <a:lnTo>
                  <a:pt x="35572" y="182741"/>
                </a:lnTo>
                <a:lnTo>
                  <a:pt x="31335" y="185645"/>
                </a:lnTo>
                <a:lnTo>
                  <a:pt x="27557" y="188533"/>
                </a:lnTo>
                <a:lnTo>
                  <a:pt x="24086" y="191411"/>
                </a:lnTo>
                <a:lnTo>
                  <a:pt x="17691" y="194609"/>
                </a:lnTo>
                <a:lnTo>
                  <a:pt x="14650" y="195462"/>
                </a:lnTo>
                <a:lnTo>
                  <a:pt x="12625" y="196983"/>
                </a:lnTo>
                <a:lnTo>
                  <a:pt x="11274" y="198950"/>
                </a:lnTo>
                <a:lnTo>
                  <a:pt x="10373" y="201213"/>
                </a:lnTo>
                <a:lnTo>
                  <a:pt x="8821" y="202722"/>
                </a:lnTo>
                <a:lnTo>
                  <a:pt x="6833" y="203728"/>
                </a:lnTo>
                <a:lnTo>
                  <a:pt x="4555" y="204399"/>
                </a:lnTo>
                <a:lnTo>
                  <a:pt x="3037" y="205799"/>
                </a:lnTo>
                <a:lnTo>
                  <a:pt x="2025" y="207684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1061"/>
          <p:cNvSpPr/>
          <p:nvPr/>
        </p:nvSpPr>
        <p:spPr>
          <a:xfrm>
            <a:off x="7512721" y="3634740"/>
            <a:ext cx="205387" cy="17146"/>
          </a:xfrm>
          <a:custGeom>
            <a:avLst/>
            <a:gdLst/>
            <a:ahLst/>
            <a:cxnLst/>
            <a:rect l="0" t="0" r="0" b="0"/>
            <a:pathLst>
              <a:path w="205387" h="17146">
                <a:moveTo>
                  <a:pt x="8219" y="17145"/>
                </a:moveTo>
                <a:lnTo>
                  <a:pt x="3668" y="17145"/>
                </a:lnTo>
                <a:lnTo>
                  <a:pt x="2327" y="16192"/>
                </a:lnTo>
                <a:lnTo>
                  <a:pt x="1433" y="14605"/>
                </a:lnTo>
                <a:lnTo>
                  <a:pt x="0" y="9764"/>
                </a:lnTo>
                <a:lnTo>
                  <a:pt x="835" y="9367"/>
                </a:lnTo>
                <a:lnTo>
                  <a:pt x="4302" y="8925"/>
                </a:lnTo>
                <a:lnTo>
                  <a:pt x="9018" y="8729"/>
                </a:lnTo>
                <a:lnTo>
                  <a:pt x="16720" y="8593"/>
                </a:lnTo>
                <a:lnTo>
                  <a:pt x="28588" y="8575"/>
                </a:lnTo>
                <a:lnTo>
                  <a:pt x="32276" y="7621"/>
                </a:lnTo>
                <a:lnTo>
                  <a:pt x="36639" y="6033"/>
                </a:lnTo>
                <a:lnTo>
                  <a:pt x="41453" y="4022"/>
                </a:lnTo>
                <a:lnTo>
                  <a:pt x="45615" y="2681"/>
                </a:lnTo>
                <a:lnTo>
                  <a:pt x="49342" y="1788"/>
                </a:lnTo>
                <a:lnTo>
                  <a:pt x="52779" y="1191"/>
                </a:lnTo>
                <a:lnTo>
                  <a:pt x="56975" y="794"/>
                </a:lnTo>
                <a:lnTo>
                  <a:pt x="61678" y="529"/>
                </a:lnTo>
                <a:lnTo>
                  <a:pt x="71984" y="235"/>
                </a:lnTo>
                <a:lnTo>
                  <a:pt x="114763" y="5"/>
                </a:lnTo>
                <a:lnTo>
                  <a:pt x="20538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1062"/>
          <p:cNvSpPr/>
          <p:nvPr/>
        </p:nvSpPr>
        <p:spPr>
          <a:xfrm>
            <a:off x="7503794" y="3711892"/>
            <a:ext cx="197169" cy="8574"/>
          </a:xfrm>
          <a:custGeom>
            <a:avLst/>
            <a:gdLst/>
            <a:ahLst/>
            <a:cxnLst/>
            <a:rect l="0" t="0" r="0" b="0"/>
            <a:pathLst>
              <a:path w="197169" h="8574">
                <a:moveTo>
                  <a:pt x="0" y="0"/>
                </a:moveTo>
                <a:lnTo>
                  <a:pt x="20400" y="0"/>
                </a:lnTo>
                <a:lnTo>
                  <a:pt x="23125" y="953"/>
                </a:lnTo>
                <a:lnTo>
                  <a:pt x="25895" y="2540"/>
                </a:lnTo>
                <a:lnTo>
                  <a:pt x="28694" y="4551"/>
                </a:lnTo>
                <a:lnTo>
                  <a:pt x="32464" y="4939"/>
                </a:lnTo>
                <a:lnTo>
                  <a:pt x="36883" y="4245"/>
                </a:lnTo>
                <a:lnTo>
                  <a:pt x="41734" y="2830"/>
                </a:lnTo>
                <a:lnTo>
                  <a:pt x="45920" y="1887"/>
                </a:lnTo>
                <a:lnTo>
                  <a:pt x="49664" y="1258"/>
                </a:lnTo>
                <a:lnTo>
                  <a:pt x="53112" y="839"/>
                </a:lnTo>
                <a:lnTo>
                  <a:pt x="57315" y="559"/>
                </a:lnTo>
                <a:lnTo>
                  <a:pt x="62023" y="373"/>
                </a:lnTo>
                <a:lnTo>
                  <a:pt x="73286" y="166"/>
                </a:lnTo>
                <a:lnTo>
                  <a:pt x="195710" y="0"/>
                </a:lnTo>
                <a:lnTo>
                  <a:pt x="196197" y="953"/>
                </a:lnTo>
                <a:lnTo>
                  <a:pt x="196520" y="2540"/>
                </a:lnTo>
                <a:lnTo>
                  <a:pt x="197168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1063"/>
          <p:cNvSpPr/>
          <p:nvPr/>
        </p:nvSpPr>
        <p:spPr>
          <a:xfrm>
            <a:off x="7838226" y="3549015"/>
            <a:ext cx="197065" cy="17146"/>
          </a:xfrm>
          <a:custGeom>
            <a:avLst/>
            <a:gdLst/>
            <a:ahLst/>
            <a:cxnLst/>
            <a:rect l="0" t="0" r="0" b="0"/>
            <a:pathLst>
              <a:path w="197065" h="17146">
                <a:moveTo>
                  <a:pt x="8468" y="0"/>
                </a:moveTo>
                <a:lnTo>
                  <a:pt x="0" y="0"/>
                </a:lnTo>
                <a:lnTo>
                  <a:pt x="7286" y="0"/>
                </a:lnTo>
                <a:lnTo>
                  <a:pt x="7680" y="952"/>
                </a:lnTo>
                <a:lnTo>
                  <a:pt x="7943" y="2539"/>
                </a:lnTo>
                <a:lnTo>
                  <a:pt x="8118" y="4551"/>
                </a:lnTo>
                <a:lnTo>
                  <a:pt x="9188" y="5891"/>
                </a:lnTo>
                <a:lnTo>
                  <a:pt x="10853" y="6785"/>
                </a:lnTo>
                <a:lnTo>
                  <a:pt x="12915" y="7381"/>
                </a:lnTo>
                <a:lnTo>
                  <a:pt x="15243" y="7778"/>
                </a:lnTo>
                <a:lnTo>
                  <a:pt x="20369" y="8219"/>
                </a:lnTo>
                <a:lnTo>
                  <a:pt x="26482" y="8502"/>
                </a:lnTo>
                <a:lnTo>
                  <a:pt x="53944" y="8569"/>
                </a:lnTo>
                <a:lnTo>
                  <a:pt x="56882" y="9523"/>
                </a:lnTo>
                <a:lnTo>
                  <a:pt x="59795" y="11111"/>
                </a:lnTo>
                <a:lnTo>
                  <a:pt x="62688" y="13122"/>
                </a:lnTo>
                <a:lnTo>
                  <a:pt x="66522" y="14463"/>
                </a:lnTo>
                <a:lnTo>
                  <a:pt x="70985" y="15357"/>
                </a:lnTo>
                <a:lnTo>
                  <a:pt x="75863" y="15953"/>
                </a:lnTo>
                <a:lnTo>
                  <a:pt x="80068" y="16350"/>
                </a:lnTo>
                <a:lnTo>
                  <a:pt x="83824" y="16615"/>
                </a:lnTo>
                <a:lnTo>
                  <a:pt x="87280" y="16791"/>
                </a:lnTo>
                <a:lnTo>
                  <a:pt x="93661" y="16988"/>
                </a:lnTo>
                <a:lnTo>
                  <a:pt x="110069" y="17114"/>
                </a:lnTo>
                <a:lnTo>
                  <a:pt x="197064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1064"/>
          <p:cNvSpPr/>
          <p:nvPr/>
        </p:nvSpPr>
        <p:spPr>
          <a:xfrm>
            <a:off x="8078152" y="3446259"/>
            <a:ext cx="162377" cy="210299"/>
          </a:xfrm>
          <a:custGeom>
            <a:avLst/>
            <a:gdLst/>
            <a:ahLst/>
            <a:cxnLst/>
            <a:rect l="0" t="0" r="0" b="0"/>
            <a:pathLst>
              <a:path w="162377" h="210299">
                <a:moveTo>
                  <a:pt x="34290" y="34176"/>
                </a:moveTo>
                <a:lnTo>
                  <a:pt x="38841" y="29625"/>
                </a:lnTo>
                <a:lnTo>
                  <a:pt x="41134" y="28284"/>
                </a:lnTo>
                <a:lnTo>
                  <a:pt x="43615" y="27390"/>
                </a:lnTo>
                <a:lnTo>
                  <a:pt x="46221" y="26795"/>
                </a:lnTo>
                <a:lnTo>
                  <a:pt x="47960" y="25445"/>
                </a:lnTo>
                <a:lnTo>
                  <a:pt x="49118" y="23593"/>
                </a:lnTo>
                <a:lnTo>
                  <a:pt x="49890" y="21405"/>
                </a:lnTo>
                <a:lnTo>
                  <a:pt x="52310" y="19947"/>
                </a:lnTo>
                <a:lnTo>
                  <a:pt x="55829" y="18975"/>
                </a:lnTo>
                <a:lnTo>
                  <a:pt x="60079" y="18327"/>
                </a:lnTo>
                <a:lnTo>
                  <a:pt x="63864" y="16942"/>
                </a:lnTo>
                <a:lnTo>
                  <a:pt x="67342" y="15067"/>
                </a:lnTo>
                <a:lnTo>
                  <a:pt x="70612" y="12864"/>
                </a:lnTo>
                <a:lnTo>
                  <a:pt x="74698" y="11395"/>
                </a:lnTo>
                <a:lnTo>
                  <a:pt x="79326" y="10416"/>
                </a:lnTo>
                <a:lnTo>
                  <a:pt x="84317" y="9764"/>
                </a:lnTo>
                <a:lnTo>
                  <a:pt x="89549" y="8376"/>
                </a:lnTo>
                <a:lnTo>
                  <a:pt x="94941" y="6498"/>
                </a:lnTo>
                <a:lnTo>
                  <a:pt x="100441" y="4294"/>
                </a:lnTo>
                <a:lnTo>
                  <a:pt x="105061" y="2825"/>
                </a:lnTo>
                <a:lnTo>
                  <a:pt x="109093" y="1845"/>
                </a:lnTo>
                <a:lnTo>
                  <a:pt x="112734" y="1192"/>
                </a:lnTo>
                <a:lnTo>
                  <a:pt x="117066" y="756"/>
                </a:lnTo>
                <a:lnTo>
                  <a:pt x="121859" y="466"/>
                </a:lnTo>
                <a:lnTo>
                  <a:pt x="131312" y="144"/>
                </a:lnTo>
                <a:lnTo>
                  <a:pt x="138689" y="0"/>
                </a:lnTo>
                <a:lnTo>
                  <a:pt x="141989" y="915"/>
                </a:lnTo>
                <a:lnTo>
                  <a:pt x="145142" y="2477"/>
                </a:lnTo>
                <a:lnTo>
                  <a:pt x="152495" y="7277"/>
                </a:lnTo>
                <a:lnTo>
                  <a:pt x="156041" y="10473"/>
                </a:lnTo>
                <a:lnTo>
                  <a:pt x="158320" y="12659"/>
                </a:lnTo>
                <a:lnTo>
                  <a:pt x="159838" y="15069"/>
                </a:lnTo>
                <a:lnTo>
                  <a:pt x="161527" y="20286"/>
                </a:lnTo>
                <a:lnTo>
                  <a:pt x="161024" y="23011"/>
                </a:lnTo>
                <a:lnTo>
                  <a:pt x="157927" y="28579"/>
                </a:lnTo>
                <a:lnTo>
                  <a:pt x="155767" y="32349"/>
                </a:lnTo>
                <a:lnTo>
                  <a:pt x="150827" y="41619"/>
                </a:lnTo>
                <a:lnTo>
                  <a:pt x="148177" y="45805"/>
                </a:lnTo>
                <a:lnTo>
                  <a:pt x="145457" y="49549"/>
                </a:lnTo>
                <a:lnTo>
                  <a:pt x="142691" y="52997"/>
                </a:lnTo>
                <a:lnTo>
                  <a:pt x="138943" y="57201"/>
                </a:lnTo>
                <a:lnTo>
                  <a:pt x="129698" y="66951"/>
                </a:lnTo>
                <a:lnTo>
                  <a:pt x="118333" y="78601"/>
                </a:lnTo>
                <a:lnTo>
                  <a:pt x="114132" y="80937"/>
                </a:lnTo>
                <a:lnTo>
                  <a:pt x="109425" y="82495"/>
                </a:lnTo>
                <a:lnTo>
                  <a:pt x="104382" y="83534"/>
                </a:lnTo>
                <a:lnTo>
                  <a:pt x="101021" y="85178"/>
                </a:lnTo>
                <a:lnTo>
                  <a:pt x="98779" y="87228"/>
                </a:lnTo>
                <a:lnTo>
                  <a:pt x="97286" y="89546"/>
                </a:lnTo>
                <a:lnTo>
                  <a:pt x="95338" y="91092"/>
                </a:lnTo>
                <a:lnTo>
                  <a:pt x="93086" y="92122"/>
                </a:lnTo>
                <a:lnTo>
                  <a:pt x="85741" y="94178"/>
                </a:lnTo>
                <a:lnTo>
                  <a:pt x="85737" y="94180"/>
                </a:lnTo>
                <a:lnTo>
                  <a:pt x="122638" y="94183"/>
                </a:lnTo>
                <a:lnTo>
                  <a:pt x="125574" y="95136"/>
                </a:lnTo>
                <a:lnTo>
                  <a:pt x="128483" y="96723"/>
                </a:lnTo>
                <a:lnTo>
                  <a:pt x="131375" y="98734"/>
                </a:lnTo>
                <a:lnTo>
                  <a:pt x="134256" y="100074"/>
                </a:lnTo>
                <a:lnTo>
                  <a:pt x="137130" y="100968"/>
                </a:lnTo>
                <a:lnTo>
                  <a:pt x="139997" y="101564"/>
                </a:lnTo>
                <a:lnTo>
                  <a:pt x="142861" y="102914"/>
                </a:lnTo>
                <a:lnTo>
                  <a:pt x="145723" y="104766"/>
                </a:lnTo>
                <a:lnTo>
                  <a:pt x="148584" y="106953"/>
                </a:lnTo>
                <a:lnTo>
                  <a:pt x="151443" y="109364"/>
                </a:lnTo>
                <a:lnTo>
                  <a:pt x="154302" y="111924"/>
                </a:lnTo>
                <a:lnTo>
                  <a:pt x="157161" y="114583"/>
                </a:lnTo>
                <a:lnTo>
                  <a:pt x="159066" y="117308"/>
                </a:lnTo>
                <a:lnTo>
                  <a:pt x="161184" y="122876"/>
                </a:lnTo>
                <a:lnTo>
                  <a:pt x="161748" y="126646"/>
                </a:lnTo>
                <a:lnTo>
                  <a:pt x="162125" y="131066"/>
                </a:lnTo>
                <a:lnTo>
                  <a:pt x="162376" y="135916"/>
                </a:lnTo>
                <a:lnTo>
                  <a:pt x="161590" y="140103"/>
                </a:lnTo>
                <a:lnTo>
                  <a:pt x="160115" y="143846"/>
                </a:lnTo>
                <a:lnTo>
                  <a:pt x="158178" y="147294"/>
                </a:lnTo>
                <a:lnTo>
                  <a:pt x="153487" y="153666"/>
                </a:lnTo>
                <a:lnTo>
                  <a:pt x="150902" y="156698"/>
                </a:lnTo>
                <a:lnTo>
                  <a:pt x="148226" y="160625"/>
                </a:lnTo>
                <a:lnTo>
                  <a:pt x="145490" y="165148"/>
                </a:lnTo>
                <a:lnTo>
                  <a:pt x="142713" y="170068"/>
                </a:lnTo>
                <a:lnTo>
                  <a:pt x="138957" y="174301"/>
                </a:lnTo>
                <a:lnTo>
                  <a:pt x="134548" y="178075"/>
                </a:lnTo>
                <a:lnTo>
                  <a:pt x="129704" y="181543"/>
                </a:lnTo>
                <a:lnTo>
                  <a:pt x="124569" y="184808"/>
                </a:lnTo>
                <a:lnTo>
                  <a:pt x="119242" y="187937"/>
                </a:lnTo>
                <a:lnTo>
                  <a:pt x="113785" y="190976"/>
                </a:lnTo>
                <a:lnTo>
                  <a:pt x="109193" y="193002"/>
                </a:lnTo>
                <a:lnTo>
                  <a:pt x="105181" y="194352"/>
                </a:lnTo>
                <a:lnTo>
                  <a:pt x="101553" y="195252"/>
                </a:lnTo>
                <a:lnTo>
                  <a:pt x="97230" y="196805"/>
                </a:lnTo>
                <a:lnTo>
                  <a:pt x="92442" y="198793"/>
                </a:lnTo>
                <a:lnTo>
                  <a:pt x="87346" y="201070"/>
                </a:lnTo>
                <a:lnTo>
                  <a:pt x="82995" y="202589"/>
                </a:lnTo>
                <a:lnTo>
                  <a:pt x="79143" y="203601"/>
                </a:lnTo>
                <a:lnTo>
                  <a:pt x="75623" y="204276"/>
                </a:lnTo>
                <a:lnTo>
                  <a:pt x="71370" y="205678"/>
                </a:lnTo>
                <a:lnTo>
                  <a:pt x="66629" y="207566"/>
                </a:lnTo>
                <a:lnTo>
                  <a:pt x="61565" y="209777"/>
                </a:lnTo>
                <a:lnTo>
                  <a:pt x="57235" y="210298"/>
                </a:lnTo>
                <a:lnTo>
                  <a:pt x="53397" y="209693"/>
                </a:lnTo>
                <a:lnTo>
                  <a:pt x="49885" y="208337"/>
                </a:lnTo>
                <a:lnTo>
                  <a:pt x="46592" y="207433"/>
                </a:lnTo>
                <a:lnTo>
                  <a:pt x="43444" y="206831"/>
                </a:lnTo>
                <a:lnTo>
                  <a:pt x="40393" y="206429"/>
                </a:lnTo>
                <a:lnTo>
                  <a:pt x="36453" y="206161"/>
                </a:lnTo>
                <a:lnTo>
                  <a:pt x="31922" y="205983"/>
                </a:lnTo>
                <a:lnTo>
                  <a:pt x="26997" y="205864"/>
                </a:lnTo>
                <a:lnTo>
                  <a:pt x="22760" y="204832"/>
                </a:lnTo>
                <a:lnTo>
                  <a:pt x="18983" y="203191"/>
                </a:lnTo>
                <a:lnTo>
                  <a:pt x="9183" y="197412"/>
                </a:lnTo>
                <a:lnTo>
                  <a:pt x="4202" y="197160"/>
                </a:lnTo>
                <a:lnTo>
                  <a:pt x="369" y="197062"/>
                </a:lnTo>
                <a:lnTo>
                  <a:pt x="73" y="191164"/>
                </a:lnTo>
                <a:lnTo>
                  <a:pt x="0" y="1884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1065"/>
          <p:cNvSpPr/>
          <p:nvPr/>
        </p:nvSpPr>
        <p:spPr>
          <a:xfrm>
            <a:off x="8172450" y="3471862"/>
            <a:ext cx="257176" cy="420054"/>
          </a:xfrm>
          <a:custGeom>
            <a:avLst/>
            <a:gdLst/>
            <a:ahLst/>
            <a:cxnLst/>
            <a:rect l="0" t="0" r="0" b="0"/>
            <a:pathLst>
              <a:path w="257176" h="420054">
                <a:moveTo>
                  <a:pt x="257175" y="0"/>
                </a:moveTo>
                <a:lnTo>
                  <a:pt x="257175" y="20151"/>
                </a:lnTo>
                <a:lnTo>
                  <a:pt x="256223" y="22959"/>
                </a:lnTo>
                <a:lnTo>
                  <a:pt x="252624" y="28619"/>
                </a:lnTo>
                <a:lnTo>
                  <a:pt x="245310" y="36850"/>
                </a:lnTo>
                <a:lnTo>
                  <a:pt x="240692" y="41711"/>
                </a:lnTo>
                <a:lnTo>
                  <a:pt x="233022" y="52193"/>
                </a:lnTo>
                <a:lnTo>
                  <a:pt x="226438" y="63202"/>
                </a:lnTo>
                <a:lnTo>
                  <a:pt x="220336" y="74445"/>
                </a:lnTo>
                <a:lnTo>
                  <a:pt x="216423" y="81062"/>
                </a:lnTo>
                <a:lnTo>
                  <a:pt x="206995" y="96035"/>
                </a:lnTo>
                <a:lnTo>
                  <a:pt x="201814" y="103076"/>
                </a:lnTo>
                <a:lnTo>
                  <a:pt x="196456" y="109675"/>
                </a:lnTo>
                <a:lnTo>
                  <a:pt x="190977" y="115979"/>
                </a:lnTo>
                <a:lnTo>
                  <a:pt x="186373" y="123039"/>
                </a:lnTo>
                <a:lnTo>
                  <a:pt x="182351" y="130604"/>
                </a:lnTo>
                <a:lnTo>
                  <a:pt x="178717" y="138504"/>
                </a:lnTo>
                <a:lnTo>
                  <a:pt x="174390" y="146629"/>
                </a:lnTo>
                <a:lnTo>
                  <a:pt x="169599" y="154903"/>
                </a:lnTo>
                <a:lnTo>
                  <a:pt x="159198" y="171715"/>
                </a:lnTo>
                <a:lnTo>
                  <a:pt x="148225" y="188713"/>
                </a:lnTo>
                <a:lnTo>
                  <a:pt x="143584" y="197246"/>
                </a:lnTo>
                <a:lnTo>
                  <a:pt x="139537" y="205792"/>
                </a:lnTo>
                <a:lnTo>
                  <a:pt x="135887" y="214348"/>
                </a:lnTo>
                <a:lnTo>
                  <a:pt x="131549" y="222908"/>
                </a:lnTo>
                <a:lnTo>
                  <a:pt x="126751" y="231473"/>
                </a:lnTo>
                <a:lnTo>
                  <a:pt x="121649" y="240040"/>
                </a:lnTo>
                <a:lnTo>
                  <a:pt x="115389" y="249562"/>
                </a:lnTo>
                <a:lnTo>
                  <a:pt x="100814" y="270302"/>
                </a:lnTo>
                <a:lnTo>
                  <a:pt x="94832" y="280214"/>
                </a:lnTo>
                <a:lnTo>
                  <a:pt x="89892" y="289679"/>
                </a:lnTo>
                <a:lnTo>
                  <a:pt x="85645" y="298847"/>
                </a:lnTo>
                <a:lnTo>
                  <a:pt x="79957" y="306864"/>
                </a:lnTo>
                <a:lnTo>
                  <a:pt x="73307" y="314113"/>
                </a:lnTo>
                <a:lnTo>
                  <a:pt x="66016" y="320851"/>
                </a:lnTo>
                <a:lnTo>
                  <a:pt x="60203" y="328201"/>
                </a:lnTo>
                <a:lnTo>
                  <a:pt x="55375" y="335958"/>
                </a:lnTo>
                <a:lnTo>
                  <a:pt x="31663" y="382499"/>
                </a:lnTo>
                <a:lnTo>
                  <a:pt x="25820" y="391614"/>
                </a:lnTo>
                <a:lnTo>
                  <a:pt x="21000" y="398841"/>
                </a:lnTo>
                <a:lnTo>
                  <a:pt x="17334" y="408264"/>
                </a:lnTo>
                <a:lnTo>
                  <a:pt x="9914" y="418312"/>
                </a:lnTo>
                <a:lnTo>
                  <a:pt x="8514" y="418892"/>
                </a:lnTo>
                <a:lnTo>
                  <a:pt x="582" y="419985"/>
                </a:lnTo>
                <a:lnTo>
                  <a:pt x="0" y="4200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1066"/>
          <p:cNvSpPr/>
          <p:nvPr/>
        </p:nvSpPr>
        <p:spPr>
          <a:xfrm>
            <a:off x="8378194" y="3660457"/>
            <a:ext cx="180019" cy="120016"/>
          </a:xfrm>
          <a:custGeom>
            <a:avLst/>
            <a:gdLst/>
            <a:ahLst/>
            <a:cxnLst/>
            <a:rect l="0" t="0" r="0" b="0"/>
            <a:pathLst>
              <a:path w="180019" h="120016">
                <a:moveTo>
                  <a:pt x="60003" y="0"/>
                </a:moveTo>
                <a:lnTo>
                  <a:pt x="51784" y="0"/>
                </a:lnTo>
                <a:lnTo>
                  <a:pt x="51588" y="2540"/>
                </a:lnTo>
                <a:lnTo>
                  <a:pt x="51535" y="4551"/>
                </a:lnTo>
                <a:lnTo>
                  <a:pt x="50548" y="6844"/>
                </a:lnTo>
                <a:lnTo>
                  <a:pt x="48937" y="9325"/>
                </a:lnTo>
                <a:lnTo>
                  <a:pt x="46911" y="11932"/>
                </a:lnTo>
                <a:lnTo>
                  <a:pt x="44608" y="15575"/>
                </a:lnTo>
                <a:lnTo>
                  <a:pt x="42119" y="19908"/>
                </a:lnTo>
                <a:lnTo>
                  <a:pt x="39509" y="24702"/>
                </a:lnTo>
                <a:lnTo>
                  <a:pt x="36815" y="28851"/>
                </a:lnTo>
                <a:lnTo>
                  <a:pt x="34067" y="32569"/>
                </a:lnTo>
                <a:lnTo>
                  <a:pt x="31282" y="36000"/>
                </a:lnTo>
                <a:lnTo>
                  <a:pt x="28474" y="39240"/>
                </a:lnTo>
                <a:lnTo>
                  <a:pt x="25648" y="42353"/>
                </a:lnTo>
                <a:lnTo>
                  <a:pt x="19969" y="48351"/>
                </a:lnTo>
                <a:lnTo>
                  <a:pt x="5707" y="62835"/>
                </a:lnTo>
                <a:lnTo>
                  <a:pt x="3804" y="65703"/>
                </a:lnTo>
                <a:lnTo>
                  <a:pt x="2534" y="68567"/>
                </a:lnTo>
                <a:lnTo>
                  <a:pt x="497" y="75457"/>
                </a:lnTo>
                <a:lnTo>
                  <a:pt x="218" y="78939"/>
                </a:lnTo>
                <a:lnTo>
                  <a:pt x="9" y="85328"/>
                </a:lnTo>
                <a:lnTo>
                  <a:pt x="0" y="90159"/>
                </a:lnTo>
                <a:lnTo>
                  <a:pt x="951" y="91538"/>
                </a:lnTo>
                <a:lnTo>
                  <a:pt x="2537" y="92458"/>
                </a:lnTo>
                <a:lnTo>
                  <a:pt x="7377" y="93934"/>
                </a:lnTo>
                <a:lnTo>
                  <a:pt x="10578" y="96676"/>
                </a:lnTo>
                <a:lnTo>
                  <a:pt x="12766" y="98741"/>
                </a:lnTo>
                <a:lnTo>
                  <a:pt x="15178" y="100117"/>
                </a:lnTo>
                <a:lnTo>
                  <a:pt x="20396" y="101647"/>
                </a:lnTo>
                <a:lnTo>
                  <a:pt x="25890" y="102326"/>
                </a:lnTo>
                <a:lnTo>
                  <a:pt x="31506" y="102628"/>
                </a:lnTo>
                <a:lnTo>
                  <a:pt x="37178" y="102762"/>
                </a:lnTo>
                <a:lnTo>
                  <a:pt x="93025" y="102870"/>
                </a:lnTo>
                <a:lnTo>
                  <a:pt x="97258" y="103822"/>
                </a:lnTo>
                <a:lnTo>
                  <a:pt x="101032" y="105410"/>
                </a:lnTo>
                <a:lnTo>
                  <a:pt x="104501" y="107421"/>
                </a:lnTo>
                <a:lnTo>
                  <a:pt x="107766" y="108761"/>
                </a:lnTo>
                <a:lnTo>
                  <a:pt x="110895" y="109655"/>
                </a:lnTo>
                <a:lnTo>
                  <a:pt x="113934" y="110251"/>
                </a:lnTo>
                <a:lnTo>
                  <a:pt x="117864" y="110648"/>
                </a:lnTo>
                <a:lnTo>
                  <a:pt x="122391" y="110913"/>
                </a:lnTo>
                <a:lnTo>
                  <a:pt x="131546" y="111207"/>
                </a:lnTo>
                <a:lnTo>
                  <a:pt x="145184" y="111396"/>
                </a:lnTo>
                <a:lnTo>
                  <a:pt x="152500" y="111434"/>
                </a:lnTo>
                <a:lnTo>
                  <a:pt x="155005" y="112389"/>
                </a:lnTo>
                <a:lnTo>
                  <a:pt x="158581" y="113979"/>
                </a:lnTo>
                <a:lnTo>
                  <a:pt x="170693" y="119662"/>
                </a:lnTo>
                <a:lnTo>
                  <a:pt x="173652" y="119858"/>
                </a:lnTo>
                <a:lnTo>
                  <a:pt x="180018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1067"/>
          <p:cNvSpPr/>
          <p:nvPr/>
        </p:nvSpPr>
        <p:spPr>
          <a:xfrm>
            <a:off x="8506777" y="3660457"/>
            <a:ext cx="34291" cy="291466"/>
          </a:xfrm>
          <a:custGeom>
            <a:avLst/>
            <a:gdLst/>
            <a:ahLst/>
            <a:cxnLst/>
            <a:rect l="0" t="0" r="0" b="0"/>
            <a:pathLst>
              <a:path w="34291" h="291466">
                <a:moveTo>
                  <a:pt x="34290" y="0"/>
                </a:moveTo>
                <a:lnTo>
                  <a:pt x="34290" y="9102"/>
                </a:lnTo>
                <a:lnTo>
                  <a:pt x="33338" y="12735"/>
                </a:lnTo>
                <a:lnTo>
                  <a:pt x="31750" y="16110"/>
                </a:lnTo>
                <a:lnTo>
                  <a:pt x="29739" y="19313"/>
                </a:lnTo>
                <a:lnTo>
                  <a:pt x="28398" y="23353"/>
                </a:lnTo>
                <a:lnTo>
                  <a:pt x="27505" y="27951"/>
                </a:lnTo>
                <a:lnTo>
                  <a:pt x="26909" y="32922"/>
                </a:lnTo>
                <a:lnTo>
                  <a:pt x="26512" y="38140"/>
                </a:lnTo>
                <a:lnTo>
                  <a:pt x="26247" y="43525"/>
                </a:lnTo>
                <a:lnTo>
                  <a:pt x="25953" y="55539"/>
                </a:lnTo>
                <a:lnTo>
                  <a:pt x="25822" y="70404"/>
                </a:lnTo>
                <a:lnTo>
                  <a:pt x="24835" y="77416"/>
                </a:lnTo>
                <a:lnTo>
                  <a:pt x="23224" y="83996"/>
                </a:lnTo>
                <a:lnTo>
                  <a:pt x="21198" y="90287"/>
                </a:lnTo>
                <a:lnTo>
                  <a:pt x="19847" y="97339"/>
                </a:lnTo>
                <a:lnTo>
                  <a:pt x="18946" y="104898"/>
                </a:lnTo>
                <a:lnTo>
                  <a:pt x="18346" y="112795"/>
                </a:lnTo>
                <a:lnTo>
                  <a:pt x="16994" y="119964"/>
                </a:lnTo>
                <a:lnTo>
                  <a:pt x="15139" y="126649"/>
                </a:lnTo>
                <a:lnTo>
                  <a:pt x="12950" y="133010"/>
                </a:lnTo>
                <a:lnTo>
                  <a:pt x="11491" y="140108"/>
                </a:lnTo>
                <a:lnTo>
                  <a:pt x="10518" y="147698"/>
                </a:lnTo>
                <a:lnTo>
                  <a:pt x="9870" y="155615"/>
                </a:lnTo>
                <a:lnTo>
                  <a:pt x="9438" y="162799"/>
                </a:lnTo>
                <a:lnTo>
                  <a:pt x="8957" y="175860"/>
                </a:lnTo>
                <a:lnTo>
                  <a:pt x="7876" y="182010"/>
                </a:lnTo>
                <a:lnTo>
                  <a:pt x="6204" y="188015"/>
                </a:lnTo>
                <a:lnTo>
                  <a:pt x="4136" y="193924"/>
                </a:lnTo>
                <a:lnTo>
                  <a:pt x="2757" y="199767"/>
                </a:lnTo>
                <a:lnTo>
                  <a:pt x="1839" y="205568"/>
                </a:lnTo>
                <a:lnTo>
                  <a:pt x="1226" y="211341"/>
                </a:lnTo>
                <a:lnTo>
                  <a:pt x="817" y="217094"/>
                </a:lnTo>
                <a:lnTo>
                  <a:pt x="545" y="222834"/>
                </a:lnTo>
                <a:lnTo>
                  <a:pt x="243" y="234292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1068"/>
          <p:cNvSpPr/>
          <p:nvPr/>
        </p:nvSpPr>
        <p:spPr>
          <a:xfrm>
            <a:off x="6663690" y="2914767"/>
            <a:ext cx="814388" cy="85221"/>
          </a:xfrm>
          <a:custGeom>
            <a:avLst/>
            <a:gdLst/>
            <a:ahLst/>
            <a:cxnLst/>
            <a:rect l="0" t="0" r="0" b="0"/>
            <a:pathLst>
              <a:path w="814388" h="85221">
                <a:moveTo>
                  <a:pt x="0" y="34172"/>
                </a:moveTo>
                <a:lnTo>
                  <a:pt x="0" y="42640"/>
                </a:lnTo>
                <a:lnTo>
                  <a:pt x="7381" y="50117"/>
                </a:lnTo>
                <a:lnTo>
                  <a:pt x="20399" y="63144"/>
                </a:lnTo>
                <a:lnTo>
                  <a:pt x="23125" y="64917"/>
                </a:lnTo>
                <a:lnTo>
                  <a:pt x="28692" y="66887"/>
                </a:lnTo>
                <a:lnTo>
                  <a:pt x="31511" y="68364"/>
                </a:lnTo>
                <a:lnTo>
                  <a:pt x="34342" y="70302"/>
                </a:lnTo>
                <a:lnTo>
                  <a:pt x="37182" y="72547"/>
                </a:lnTo>
                <a:lnTo>
                  <a:pt x="40027" y="74043"/>
                </a:lnTo>
                <a:lnTo>
                  <a:pt x="45730" y="75705"/>
                </a:lnTo>
                <a:lnTo>
                  <a:pt x="47632" y="77101"/>
                </a:lnTo>
                <a:lnTo>
                  <a:pt x="48900" y="78984"/>
                </a:lnTo>
                <a:lnTo>
                  <a:pt x="49745" y="81192"/>
                </a:lnTo>
                <a:lnTo>
                  <a:pt x="52213" y="82664"/>
                </a:lnTo>
                <a:lnTo>
                  <a:pt x="60036" y="84299"/>
                </a:lnTo>
                <a:lnTo>
                  <a:pt x="70599" y="85220"/>
                </a:lnTo>
                <a:lnTo>
                  <a:pt x="73736" y="84397"/>
                </a:lnTo>
                <a:lnTo>
                  <a:pt x="76779" y="82895"/>
                </a:lnTo>
                <a:lnTo>
                  <a:pt x="79761" y="80942"/>
                </a:lnTo>
                <a:lnTo>
                  <a:pt x="82702" y="78687"/>
                </a:lnTo>
                <a:lnTo>
                  <a:pt x="85614" y="76231"/>
                </a:lnTo>
                <a:lnTo>
                  <a:pt x="88508" y="73642"/>
                </a:lnTo>
                <a:lnTo>
                  <a:pt x="93296" y="70011"/>
                </a:lnTo>
                <a:lnTo>
                  <a:pt x="106235" y="60895"/>
                </a:lnTo>
                <a:lnTo>
                  <a:pt x="112733" y="56751"/>
                </a:lnTo>
                <a:lnTo>
                  <a:pt x="118970" y="53034"/>
                </a:lnTo>
                <a:lnTo>
                  <a:pt x="125033" y="49605"/>
                </a:lnTo>
                <a:lnTo>
                  <a:pt x="130980" y="45413"/>
                </a:lnTo>
                <a:lnTo>
                  <a:pt x="136850" y="40714"/>
                </a:lnTo>
                <a:lnTo>
                  <a:pt x="142668" y="35676"/>
                </a:lnTo>
                <a:lnTo>
                  <a:pt x="148453" y="31365"/>
                </a:lnTo>
                <a:lnTo>
                  <a:pt x="154213" y="27538"/>
                </a:lnTo>
                <a:lnTo>
                  <a:pt x="159958" y="24035"/>
                </a:lnTo>
                <a:lnTo>
                  <a:pt x="164742" y="20747"/>
                </a:lnTo>
                <a:lnTo>
                  <a:pt x="168882" y="17602"/>
                </a:lnTo>
                <a:lnTo>
                  <a:pt x="172595" y="14553"/>
                </a:lnTo>
                <a:lnTo>
                  <a:pt x="176976" y="12520"/>
                </a:lnTo>
                <a:lnTo>
                  <a:pt x="186923" y="10262"/>
                </a:lnTo>
                <a:lnTo>
                  <a:pt x="191290" y="8707"/>
                </a:lnTo>
                <a:lnTo>
                  <a:pt x="195154" y="6718"/>
                </a:lnTo>
                <a:lnTo>
                  <a:pt x="198683" y="4440"/>
                </a:lnTo>
                <a:lnTo>
                  <a:pt x="201987" y="3873"/>
                </a:lnTo>
                <a:lnTo>
                  <a:pt x="205143" y="4448"/>
                </a:lnTo>
                <a:lnTo>
                  <a:pt x="211189" y="6674"/>
                </a:lnTo>
                <a:lnTo>
                  <a:pt x="217052" y="7663"/>
                </a:lnTo>
                <a:lnTo>
                  <a:pt x="218996" y="8880"/>
                </a:lnTo>
                <a:lnTo>
                  <a:pt x="220292" y="10643"/>
                </a:lnTo>
                <a:lnTo>
                  <a:pt x="221156" y="12771"/>
                </a:lnTo>
                <a:lnTo>
                  <a:pt x="221733" y="15143"/>
                </a:lnTo>
                <a:lnTo>
                  <a:pt x="222116" y="17676"/>
                </a:lnTo>
                <a:lnTo>
                  <a:pt x="222373" y="20317"/>
                </a:lnTo>
                <a:lnTo>
                  <a:pt x="223495" y="23031"/>
                </a:lnTo>
                <a:lnTo>
                  <a:pt x="225198" y="25792"/>
                </a:lnTo>
                <a:lnTo>
                  <a:pt x="227283" y="28586"/>
                </a:lnTo>
                <a:lnTo>
                  <a:pt x="228675" y="31401"/>
                </a:lnTo>
                <a:lnTo>
                  <a:pt x="229602" y="34230"/>
                </a:lnTo>
                <a:lnTo>
                  <a:pt x="230220" y="37068"/>
                </a:lnTo>
                <a:lnTo>
                  <a:pt x="231586" y="38960"/>
                </a:lnTo>
                <a:lnTo>
                  <a:pt x="233447" y="40222"/>
                </a:lnTo>
                <a:lnTo>
                  <a:pt x="235642" y="41063"/>
                </a:lnTo>
                <a:lnTo>
                  <a:pt x="237104" y="42576"/>
                </a:lnTo>
                <a:lnTo>
                  <a:pt x="238080" y="44538"/>
                </a:lnTo>
                <a:lnTo>
                  <a:pt x="238729" y="46797"/>
                </a:lnTo>
                <a:lnTo>
                  <a:pt x="240115" y="48304"/>
                </a:lnTo>
                <a:lnTo>
                  <a:pt x="241992" y="49309"/>
                </a:lnTo>
                <a:lnTo>
                  <a:pt x="244195" y="49978"/>
                </a:lnTo>
                <a:lnTo>
                  <a:pt x="246616" y="51377"/>
                </a:lnTo>
                <a:lnTo>
                  <a:pt x="249184" y="53262"/>
                </a:lnTo>
                <a:lnTo>
                  <a:pt x="251847" y="55472"/>
                </a:lnTo>
                <a:lnTo>
                  <a:pt x="254576" y="56944"/>
                </a:lnTo>
                <a:lnTo>
                  <a:pt x="260147" y="58581"/>
                </a:lnTo>
                <a:lnTo>
                  <a:pt x="268639" y="59502"/>
                </a:lnTo>
                <a:lnTo>
                  <a:pt x="271485" y="58679"/>
                </a:lnTo>
                <a:lnTo>
                  <a:pt x="274335" y="57178"/>
                </a:lnTo>
                <a:lnTo>
                  <a:pt x="277187" y="55224"/>
                </a:lnTo>
                <a:lnTo>
                  <a:pt x="285436" y="53054"/>
                </a:lnTo>
                <a:lnTo>
                  <a:pt x="290303" y="52475"/>
                </a:lnTo>
                <a:lnTo>
                  <a:pt x="294500" y="51137"/>
                </a:lnTo>
                <a:lnTo>
                  <a:pt x="298250" y="49292"/>
                </a:lnTo>
                <a:lnTo>
                  <a:pt x="301704" y="47110"/>
                </a:lnTo>
                <a:lnTo>
                  <a:pt x="304959" y="44702"/>
                </a:lnTo>
                <a:lnTo>
                  <a:pt x="308081" y="42145"/>
                </a:lnTo>
                <a:lnTo>
                  <a:pt x="311114" y="39487"/>
                </a:lnTo>
                <a:lnTo>
                  <a:pt x="315042" y="37716"/>
                </a:lnTo>
                <a:lnTo>
                  <a:pt x="324486" y="35747"/>
                </a:lnTo>
                <a:lnTo>
                  <a:pt x="329671" y="34270"/>
                </a:lnTo>
                <a:lnTo>
                  <a:pt x="335033" y="32332"/>
                </a:lnTo>
                <a:lnTo>
                  <a:pt x="340512" y="30088"/>
                </a:lnTo>
                <a:lnTo>
                  <a:pt x="349142" y="27595"/>
                </a:lnTo>
                <a:lnTo>
                  <a:pt x="352775" y="26930"/>
                </a:lnTo>
                <a:lnTo>
                  <a:pt x="356152" y="27439"/>
                </a:lnTo>
                <a:lnTo>
                  <a:pt x="359354" y="28731"/>
                </a:lnTo>
                <a:lnTo>
                  <a:pt x="362442" y="30545"/>
                </a:lnTo>
                <a:lnTo>
                  <a:pt x="370953" y="32560"/>
                </a:lnTo>
                <a:lnTo>
                  <a:pt x="393787" y="34031"/>
                </a:lnTo>
                <a:lnTo>
                  <a:pt x="418217" y="34160"/>
                </a:lnTo>
                <a:lnTo>
                  <a:pt x="431119" y="34170"/>
                </a:lnTo>
                <a:lnTo>
                  <a:pt x="439576" y="31632"/>
                </a:lnTo>
                <a:lnTo>
                  <a:pt x="444497" y="29621"/>
                </a:lnTo>
                <a:lnTo>
                  <a:pt x="448731" y="27328"/>
                </a:lnTo>
                <a:lnTo>
                  <a:pt x="452507" y="24847"/>
                </a:lnTo>
                <a:lnTo>
                  <a:pt x="455976" y="22241"/>
                </a:lnTo>
                <a:lnTo>
                  <a:pt x="460194" y="19550"/>
                </a:lnTo>
                <a:lnTo>
                  <a:pt x="464911" y="16804"/>
                </a:lnTo>
                <a:lnTo>
                  <a:pt x="469960" y="14021"/>
                </a:lnTo>
                <a:lnTo>
                  <a:pt x="475232" y="12166"/>
                </a:lnTo>
                <a:lnTo>
                  <a:pt x="486169" y="10105"/>
                </a:lnTo>
                <a:lnTo>
                  <a:pt x="491753" y="8602"/>
                </a:lnTo>
                <a:lnTo>
                  <a:pt x="497380" y="6648"/>
                </a:lnTo>
                <a:lnTo>
                  <a:pt x="503037" y="4393"/>
                </a:lnTo>
                <a:lnTo>
                  <a:pt x="514402" y="1887"/>
                </a:lnTo>
                <a:lnTo>
                  <a:pt x="537220" y="279"/>
                </a:lnTo>
                <a:lnTo>
                  <a:pt x="554358" y="0"/>
                </a:lnTo>
                <a:lnTo>
                  <a:pt x="559119" y="913"/>
                </a:lnTo>
                <a:lnTo>
                  <a:pt x="563246" y="2475"/>
                </a:lnTo>
                <a:lnTo>
                  <a:pt x="566950" y="4468"/>
                </a:lnTo>
                <a:lnTo>
                  <a:pt x="573605" y="6683"/>
                </a:lnTo>
                <a:lnTo>
                  <a:pt x="576713" y="7274"/>
                </a:lnTo>
                <a:lnTo>
                  <a:pt x="579738" y="9572"/>
                </a:lnTo>
                <a:lnTo>
                  <a:pt x="582707" y="13010"/>
                </a:lnTo>
                <a:lnTo>
                  <a:pt x="585638" y="17207"/>
                </a:lnTo>
                <a:lnTo>
                  <a:pt x="587593" y="20957"/>
                </a:lnTo>
                <a:lnTo>
                  <a:pt x="588895" y="24410"/>
                </a:lnTo>
                <a:lnTo>
                  <a:pt x="589764" y="27664"/>
                </a:lnTo>
                <a:lnTo>
                  <a:pt x="591296" y="30786"/>
                </a:lnTo>
                <a:lnTo>
                  <a:pt x="593270" y="33820"/>
                </a:lnTo>
                <a:lnTo>
                  <a:pt x="595538" y="36795"/>
                </a:lnTo>
                <a:lnTo>
                  <a:pt x="597050" y="39731"/>
                </a:lnTo>
                <a:lnTo>
                  <a:pt x="598058" y="42641"/>
                </a:lnTo>
                <a:lnTo>
                  <a:pt x="598731" y="45533"/>
                </a:lnTo>
                <a:lnTo>
                  <a:pt x="600131" y="47461"/>
                </a:lnTo>
                <a:lnTo>
                  <a:pt x="602017" y="48747"/>
                </a:lnTo>
                <a:lnTo>
                  <a:pt x="607338" y="50810"/>
                </a:lnTo>
                <a:lnTo>
                  <a:pt x="608727" y="51932"/>
                </a:lnTo>
                <a:lnTo>
                  <a:pt x="610605" y="53632"/>
                </a:lnTo>
                <a:lnTo>
                  <a:pt x="612810" y="55718"/>
                </a:lnTo>
                <a:lnTo>
                  <a:pt x="616185" y="56156"/>
                </a:lnTo>
                <a:lnTo>
                  <a:pt x="625014" y="54103"/>
                </a:lnTo>
                <a:lnTo>
                  <a:pt x="636145" y="52143"/>
                </a:lnTo>
                <a:lnTo>
                  <a:pt x="639361" y="50915"/>
                </a:lnTo>
                <a:lnTo>
                  <a:pt x="642458" y="49144"/>
                </a:lnTo>
                <a:lnTo>
                  <a:pt x="645475" y="47011"/>
                </a:lnTo>
                <a:lnTo>
                  <a:pt x="656448" y="44641"/>
                </a:lnTo>
                <a:lnTo>
                  <a:pt x="663374" y="44009"/>
                </a:lnTo>
                <a:lnTo>
                  <a:pt x="668944" y="42636"/>
                </a:lnTo>
                <a:lnTo>
                  <a:pt x="673610" y="40767"/>
                </a:lnTo>
                <a:lnTo>
                  <a:pt x="682287" y="36151"/>
                </a:lnTo>
                <a:lnTo>
                  <a:pt x="708949" y="22627"/>
                </a:lnTo>
                <a:lnTo>
                  <a:pt x="714568" y="20760"/>
                </a:lnTo>
                <a:lnTo>
                  <a:pt x="725891" y="18686"/>
                </a:lnTo>
                <a:lnTo>
                  <a:pt x="731577" y="17181"/>
                </a:lnTo>
                <a:lnTo>
                  <a:pt x="737272" y="15225"/>
                </a:lnTo>
                <a:lnTo>
                  <a:pt x="742974" y="12968"/>
                </a:lnTo>
                <a:lnTo>
                  <a:pt x="751851" y="10461"/>
                </a:lnTo>
                <a:lnTo>
                  <a:pt x="765310" y="8851"/>
                </a:lnTo>
                <a:lnTo>
                  <a:pt x="768334" y="9672"/>
                </a:lnTo>
                <a:lnTo>
                  <a:pt x="771303" y="11171"/>
                </a:lnTo>
                <a:lnTo>
                  <a:pt x="774235" y="13123"/>
                </a:lnTo>
                <a:lnTo>
                  <a:pt x="782571" y="15292"/>
                </a:lnTo>
                <a:lnTo>
                  <a:pt x="787462" y="15871"/>
                </a:lnTo>
                <a:lnTo>
                  <a:pt x="791675" y="17209"/>
                </a:lnTo>
                <a:lnTo>
                  <a:pt x="795436" y="19053"/>
                </a:lnTo>
                <a:lnTo>
                  <a:pt x="798895" y="21236"/>
                </a:lnTo>
                <a:lnTo>
                  <a:pt x="802154" y="23643"/>
                </a:lnTo>
                <a:lnTo>
                  <a:pt x="805279" y="26200"/>
                </a:lnTo>
                <a:lnTo>
                  <a:pt x="814387" y="34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1069"/>
          <p:cNvSpPr/>
          <p:nvPr/>
        </p:nvSpPr>
        <p:spPr>
          <a:xfrm>
            <a:off x="7306628" y="4020502"/>
            <a:ext cx="197167" cy="257176"/>
          </a:xfrm>
          <a:custGeom>
            <a:avLst/>
            <a:gdLst/>
            <a:ahLst/>
            <a:cxnLst/>
            <a:rect l="0" t="0" r="0" b="0"/>
            <a:pathLst>
              <a:path w="197167" h="257176">
                <a:moveTo>
                  <a:pt x="8572" y="0"/>
                </a:moveTo>
                <a:lnTo>
                  <a:pt x="0" y="0"/>
                </a:lnTo>
                <a:lnTo>
                  <a:pt x="4550" y="4551"/>
                </a:lnTo>
                <a:lnTo>
                  <a:pt x="5890" y="6844"/>
                </a:lnTo>
                <a:lnTo>
                  <a:pt x="8730" y="14622"/>
                </a:lnTo>
                <a:lnTo>
                  <a:pt x="12770" y="20151"/>
                </a:lnTo>
                <a:lnTo>
                  <a:pt x="15180" y="23911"/>
                </a:lnTo>
                <a:lnTo>
                  <a:pt x="17740" y="28324"/>
                </a:lnTo>
                <a:lnTo>
                  <a:pt x="20399" y="33170"/>
                </a:lnTo>
                <a:lnTo>
                  <a:pt x="25894" y="41095"/>
                </a:lnTo>
                <a:lnTo>
                  <a:pt x="28692" y="44542"/>
                </a:lnTo>
                <a:lnTo>
                  <a:pt x="32462" y="48744"/>
                </a:lnTo>
                <a:lnTo>
                  <a:pt x="41732" y="58494"/>
                </a:lnTo>
                <a:lnTo>
                  <a:pt x="45919" y="63761"/>
                </a:lnTo>
                <a:lnTo>
                  <a:pt x="49662" y="69178"/>
                </a:lnTo>
                <a:lnTo>
                  <a:pt x="57314" y="81228"/>
                </a:lnTo>
                <a:lnTo>
                  <a:pt x="67065" y="96109"/>
                </a:lnTo>
                <a:lnTo>
                  <a:pt x="72332" y="103125"/>
                </a:lnTo>
                <a:lnTo>
                  <a:pt x="77749" y="109707"/>
                </a:lnTo>
                <a:lnTo>
                  <a:pt x="83265" y="116001"/>
                </a:lnTo>
                <a:lnTo>
                  <a:pt x="87895" y="122102"/>
                </a:lnTo>
                <a:lnTo>
                  <a:pt x="91934" y="128073"/>
                </a:lnTo>
                <a:lnTo>
                  <a:pt x="95579" y="133960"/>
                </a:lnTo>
                <a:lnTo>
                  <a:pt x="99914" y="138837"/>
                </a:lnTo>
                <a:lnTo>
                  <a:pt x="104709" y="143040"/>
                </a:lnTo>
                <a:lnTo>
                  <a:pt x="109810" y="146795"/>
                </a:lnTo>
                <a:lnTo>
                  <a:pt x="114164" y="151203"/>
                </a:lnTo>
                <a:lnTo>
                  <a:pt x="118020" y="156047"/>
                </a:lnTo>
                <a:lnTo>
                  <a:pt x="121541" y="161181"/>
                </a:lnTo>
                <a:lnTo>
                  <a:pt x="124843" y="166509"/>
                </a:lnTo>
                <a:lnTo>
                  <a:pt x="127995" y="171966"/>
                </a:lnTo>
                <a:lnTo>
                  <a:pt x="131050" y="177509"/>
                </a:lnTo>
                <a:lnTo>
                  <a:pt x="134039" y="182157"/>
                </a:lnTo>
                <a:lnTo>
                  <a:pt x="139900" y="189861"/>
                </a:lnTo>
                <a:lnTo>
                  <a:pt x="145679" y="196460"/>
                </a:lnTo>
                <a:lnTo>
                  <a:pt x="151424" y="203521"/>
                </a:lnTo>
                <a:lnTo>
                  <a:pt x="154289" y="208070"/>
                </a:lnTo>
                <a:lnTo>
                  <a:pt x="157151" y="213009"/>
                </a:lnTo>
                <a:lnTo>
                  <a:pt x="162872" y="221036"/>
                </a:lnTo>
                <a:lnTo>
                  <a:pt x="165731" y="224509"/>
                </a:lnTo>
                <a:lnTo>
                  <a:pt x="168590" y="226825"/>
                </a:lnTo>
                <a:lnTo>
                  <a:pt x="171448" y="228370"/>
                </a:lnTo>
                <a:lnTo>
                  <a:pt x="174306" y="229399"/>
                </a:lnTo>
                <a:lnTo>
                  <a:pt x="176212" y="231038"/>
                </a:lnTo>
                <a:lnTo>
                  <a:pt x="177481" y="233083"/>
                </a:lnTo>
                <a:lnTo>
                  <a:pt x="178328" y="235399"/>
                </a:lnTo>
                <a:lnTo>
                  <a:pt x="181809" y="240512"/>
                </a:lnTo>
                <a:lnTo>
                  <a:pt x="187254" y="247004"/>
                </a:lnTo>
                <a:lnTo>
                  <a:pt x="187999" y="250432"/>
                </a:lnTo>
                <a:lnTo>
                  <a:pt x="188198" y="252680"/>
                </a:lnTo>
                <a:lnTo>
                  <a:pt x="189282" y="254178"/>
                </a:lnTo>
                <a:lnTo>
                  <a:pt x="190958" y="255177"/>
                </a:lnTo>
                <a:lnTo>
                  <a:pt x="197166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1070"/>
          <p:cNvSpPr/>
          <p:nvPr/>
        </p:nvSpPr>
        <p:spPr>
          <a:xfrm>
            <a:off x="7332344" y="4020502"/>
            <a:ext cx="180024" cy="197169"/>
          </a:xfrm>
          <a:custGeom>
            <a:avLst/>
            <a:gdLst/>
            <a:ahLst/>
            <a:cxnLst/>
            <a:rect l="0" t="0" r="0" b="0"/>
            <a:pathLst>
              <a:path w="180024" h="197169">
                <a:moveTo>
                  <a:pt x="180023" y="0"/>
                </a:moveTo>
                <a:lnTo>
                  <a:pt x="163240" y="0"/>
                </a:lnTo>
                <a:lnTo>
                  <a:pt x="162986" y="4551"/>
                </a:lnTo>
                <a:lnTo>
                  <a:pt x="161997" y="6844"/>
                </a:lnTo>
                <a:lnTo>
                  <a:pt x="156056" y="15575"/>
                </a:lnTo>
                <a:lnTo>
                  <a:pt x="153568" y="19908"/>
                </a:lnTo>
                <a:lnTo>
                  <a:pt x="148262" y="29803"/>
                </a:lnTo>
                <a:lnTo>
                  <a:pt x="142729" y="40551"/>
                </a:lnTo>
                <a:lnTo>
                  <a:pt x="138968" y="46084"/>
                </a:lnTo>
                <a:lnTo>
                  <a:pt x="134556" y="51678"/>
                </a:lnTo>
                <a:lnTo>
                  <a:pt x="129709" y="57312"/>
                </a:lnTo>
                <a:lnTo>
                  <a:pt x="125526" y="62973"/>
                </a:lnTo>
                <a:lnTo>
                  <a:pt x="121784" y="68652"/>
                </a:lnTo>
                <a:lnTo>
                  <a:pt x="118337" y="74343"/>
                </a:lnTo>
                <a:lnTo>
                  <a:pt x="114134" y="80042"/>
                </a:lnTo>
                <a:lnTo>
                  <a:pt x="109427" y="85746"/>
                </a:lnTo>
                <a:lnTo>
                  <a:pt x="104385" y="91454"/>
                </a:lnTo>
                <a:lnTo>
                  <a:pt x="93701" y="102876"/>
                </a:lnTo>
                <a:lnTo>
                  <a:pt x="88186" y="108589"/>
                </a:lnTo>
                <a:lnTo>
                  <a:pt x="83556" y="114303"/>
                </a:lnTo>
                <a:lnTo>
                  <a:pt x="79516" y="120017"/>
                </a:lnTo>
                <a:lnTo>
                  <a:pt x="75871" y="125731"/>
                </a:lnTo>
                <a:lnTo>
                  <a:pt x="71536" y="130493"/>
                </a:lnTo>
                <a:lnTo>
                  <a:pt x="66741" y="134621"/>
                </a:lnTo>
                <a:lnTo>
                  <a:pt x="61639" y="138325"/>
                </a:lnTo>
                <a:lnTo>
                  <a:pt x="56333" y="142699"/>
                </a:lnTo>
                <a:lnTo>
                  <a:pt x="50890" y="147520"/>
                </a:lnTo>
                <a:lnTo>
                  <a:pt x="40716" y="157005"/>
                </a:lnTo>
                <a:lnTo>
                  <a:pt x="33018" y="164395"/>
                </a:lnTo>
                <a:lnTo>
                  <a:pt x="30585" y="167699"/>
                </a:lnTo>
                <a:lnTo>
                  <a:pt x="28963" y="170854"/>
                </a:lnTo>
                <a:lnTo>
                  <a:pt x="27881" y="173910"/>
                </a:lnTo>
                <a:lnTo>
                  <a:pt x="26208" y="175948"/>
                </a:lnTo>
                <a:lnTo>
                  <a:pt x="24140" y="177306"/>
                </a:lnTo>
                <a:lnTo>
                  <a:pt x="21808" y="178211"/>
                </a:lnTo>
                <a:lnTo>
                  <a:pt x="16677" y="181758"/>
                </a:lnTo>
                <a:lnTo>
                  <a:pt x="10174" y="187245"/>
                </a:lnTo>
                <a:lnTo>
                  <a:pt x="6745" y="187995"/>
                </a:lnTo>
                <a:lnTo>
                  <a:pt x="4497" y="188195"/>
                </a:lnTo>
                <a:lnTo>
                  <a:pt x="2998" y="189281"/>
                </a:lnTo>
                <a:lnTo>
                  <a:pt x="1999" y="190957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1071"/>
          <p:cNvSpPr/>
          <p:nvPr/>
        </p:nvSpPr>
        <p:spPr>
          <a:xfrm>
            <a:off x="7692390" y="4054792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7381" y="17145"/>
                </a:lnTo>
                <a:lnTo>
                  <a:pt x="8731" y="16193"/>
                </a:lnTo>
                <a:lnTo>
                  <a:pt x="10583" y="14605"/>
                </a:lnTo>
                <a:lnTo>
                  <a:pt x="12770" y="12595"/>
                </a:lnTo>
                <a:lnTo>
                  <a:pt x="15181" y="11254"/>
                </a:lnTo>
                <a:lnTo>
                  <a:pt x="17740" y="10360"/>
                </a:lnTo>
                <a:lnTo>
                  <a:pt x="20399" y="9764"/>
                </a:lnTo>
                <a:lnTo>
                  <a:pt x="23125" y="9367"/>
                </a:lnTo>
                <a:lnTo>
                  <a:pt x="28692" y="8926"/>
                </a:lnTo>
                <a:lnTo>
                  <a:pt x="36882" y="8730"/>
                </a:lnTo>
                <a:lnTo>
                  <a:pt x="53111" y="8604"/>
                </a:lnTo>
                <a:lnTo>
                  <a:pt x="57315" y="7641"/>
                </a:lnTo>
                <a:lnTo>
                  <a:pt x="62022" y="6046"/>
                </a:lnTo>
                <a:lnTo>
                  <a:pt x="67065" y="4031"/>
                </a:lnTo>
                <a:lnTo>
                  <a:pt x="72332" y="2687"/>
                </a:lnTo>
                <a:lnTo>
                  <a:pt x="77749" y="1792"/>
                </a:lnTo>
                <a:lnTo>
                  <a:pt x="83265" y="1194"/>
                </a:lnTo>
                <a:lnTo>
                  <a:pt x="88848" y="796"/>
                </a:lnTo>
                <a:lnTo>
                  <a:pt x="94474" y="531"/>
                </a:lnTo>
                <a:lnTo>
                  <a:pt x="105806" y="236"/>
                </a:lnTo>
                <a:lnTo>
                  <a:pt x="204003" y="0"/>
                </a:lnTo>
                <a:lnTo>
                  <a:pt x="205534" y="953"/>
                </a:lnTo>
                <a:lnTo>
                  <a:pt x="207507" y="2540"/>
                </a:lnTo>
                <a:lnTo>
                  <a:pt x="214312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PenAnnotation1072"/>
          <p:cNvSpPr/>
          <p:nvPr/>
        </p:nvSpPr>
        <p:spPr>
          <a:xfrm>
            <a:off x="7718107" y="4123373"/>
            <a:ext cx="265749" cy="34290"/>
          </a:xfrm>
          <a:custGeom>
            <a:avLst/>
            <a:gdLst/>
            <a:ahLst/>
            <a:cxnLst/>
            <a:rect l="0" t="0" r="0" b="0"/>
            <a:pathLst>
              <a:path w="265749" h="34290">
                <a:moveTo>
                  <a:pt x="0" y="34289"/>
                </a:moveTo>
                <a:lnTo>
                  <a:pt x="0" y="26070"/>
                </a:lnTo>
                <a:lnTo>
                  <a:pt x="6844" y="25786"/>
                </a:lnTo>
                <a:lnTo>
                  <a:pt x="11932" y="25748"/>
                </a:lnTo>
                <a:lnTo>
                  <a:pt x="14622" y="24785"/>
                </a:lnTo>
                <a:lnTo>
                  <a:pt x="17368" y="23190"/>
                </a:lnTo>
                <a:lnTo>
                  <a:pt x="20151" y="21175"/>
                </a:lnTo>
                <a:lnTo>
                  <a:pt x="23912" y="19831"/>
                </a:lnTo>
                <a:lnTo>
                  <a:pt x="28324" y="18936"/>
                </a:lnTo>
                <a:lnTo>
                  <a:pt x="33171" y="18338"/>
                </a:lnTo>
                <a:lnTo>
                  <a:pt x="38306" y="17940"/>
                </a:lnTo>
                <a:lnTo>
                  <a:pt x="43635" y="17675"/>
                </a:lnTo>
                <a:lnTo>
                  <a:pt x="49092" y="17498"/>
                </a:lnTo>
                <a:lnTo>
                  <a:pt x="54636" y="16428"/>
                </a:lnTo>
                <a:lnTo>
                  <a:pt x="60236" y="14761"/>
                </a:lnTo>
                <a:lnTo>
                  <a:pt x="65875" y="12698"/>
                </a:lnTo>
                <a:lnTo>
                  <a:pt x="71540" y="11323"/>
                </a:lnTo>
                <a:lnTo>
                  <a:pt x="77221" y="10406"/>
                </a:lnTo>
                <a:lnTo>
                  <a:pt x="82912" y="9794"/>
                </a:lnTo>
                <a:lnTo>
                  <a:pt x="88613" y="9387"/>
                </a:lnTo>
                <a:lnTo>
                  <a:pt x="94318" y="9115"/>
                </a:lnTo>
                <a:lnTo>
                  <a:pt x="100026" y="8934"/>
                </a:lnTo>
                <a:lnTo>
                  <a:pt x="106689" y="7860"/>
                </a:lnTo>
                <a:lnTo>
                  <a:pt x="113989" y="6193"/>
                </a:lnTo>
                <a:lnTo>
                  <a:pt x="121712" y="4128"/>
                </a:lnTo>
                <a:lnTo>
                  <a:pt x="128766" y="2752"/>
                </a:lnTo>
                <a:lnTo>
                  <a:pt x="135374" y="1834"/>
                </a:lnTo>
                <a:lnTo>
                  <a:pt x="141684" y="1223"/>
                </a:lnTo>
                <a:lnTo>
                  <a:pt x="147796" y="815"/>
                </a:lnTo>
                <a:lnTo>
                  <a:pt x="153776" y="543"/>
                </a:lnTo>
                <a:lnTo>
                  <a:pt x="165500" y="241"/>
                </a:lnTo>
                <a:lnTo>
                  <a:pt x="232974" y="0"/>
                </a:lnTo>
                <a:lnTo>
                  <a:pt x="237231" y="952"/>
                </a:lnTo>
                <a:lnTo>
                  <a:pt x="241974" y="2540"/>
                </a:lnTo>
                <a:lnTo>
                  <a:pt x="247041" y="4550"/>
                </a:lnTo>
                <a:lnTo>
                  <a:pt x="251371" y="5891"/>
                </a:lnTo>
                <a:lnTo>
                  <a:pt x="255210" y="6784"/>
                </a:lnTo>
                <a:lnTo>
                  <a:pt x="265748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SMARTPenAnnotation1073"/>
          <p:cNvSpPr/>
          <p:nvPr/>
        </p:nvSpPr>
        <p:spPr>
          <a:xfrm>
            <a:off x="8061007" y="3977640"/>
            <a:ext cx="25719" cy="257176"/>
          </a:xfrm>
          <a:custGeom>
            <a:avLst/>
            <a:gdLst/>
            <a:ahLst/>
            <a:cxnLst/>
            <a:rect l="0" t="0" r="0" b="0"/>
            <a:pathLst>
              <a:path w="25719" h="257176">
                <a:moveTo>
                  <a:pt x="0" y="0"/>
                </a:moveTo>
                <a:lnTo>
                  <a:pt x="7381" y="7381"/>
                </a:lnTo>
                <a:lnTo>
                  <a:pt x="8730" y="9683"/>
                </a:lnTo>
                <a:lnTo>
                  <a:pt x="12771" y="17321"/>
                </a:lnTo>
                <a:lnTo>
                  <a:pt x="14228" y="21072"/>
                </a:lnTo>
                <a:lnTo>
                  <a:pt x="15201" y="24525"/>
                </a:lnTo>
                <a:lnTo>
                  <a:pt x="15850" y="27780"/>
                </a:lnTo>
                <a:lnTo>
                  <a:pt x="16281" y="31855"/>
                </a:lnTo>
                <a:lnTo>
                  <a:pt x="16569" y="36476"/>
                </a:lnTo>
                <a:lnTo>
                  <a:pt x="16761" y="41463"/>
                </a:lnTo>
                <a:lnTo>
                  <a:pt x="17842" y="46691"/>
                </a:lnTo>
                <a:lnTo>
                  <a:pt x="19514" y="52083"/>
                </a:lnTo>
                <a:lnTo>
                  <a:pt x="21582" y="57581"/>
                </a:lnTo>
                <a:lnTo>
                  <a:pt x="22960" y="63152"/>
                </a:lnTo>
                <a:lnTo>
                  <a:pt x="23880" y="68771"/>
                </a:lnTo>
                <a:lnTo>
                  <a:pt x="24492" y="74423"/>
                </a:lnTo>
                <a:lnTo>
                  <a:pt x="24900" y="80095"/>
                </a:lnTo>
                <a:lnTo>
                  <a:pt x="25173" y="85782"/>
                </a:lnTo>
                <a:lnTo>
                  <a:pt x="25476" y="97180"/>
                </a:lnTo>
                <a:lnTo>
                  <a:pt x="25718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SMARTPenAnnotation1074"/>
          <p:cNvSpPr/>
          <p:nvPr/>
        </p:nvSpPr>
        <p:spPr>
          <a:xfrm>
            <a:off x="8635368" y="1937385"/>
            <a:ext cx="34288" cy="728663"/>
          </a:xfrm>
          <a:custGeom>
            <a:avLst/>
            <a:gdLst/>
            <a:ahLst/>
            <a:cxnLst/>
            <a:rect l="0" t="0" r="0" b="0"/>
            <a:pathLst>
              <a:path w="34288" h="728663">
                <a:moveTo>
                  <a:pt x="25714" y="0"/>
                </a:moveTo>
                <a:lnTo>
                  <a:pt x="30653" y="0"/>
                </a:lnTo>
                <a:lnTo>
                  <a:pt x="28545" y="0"/>
                </a:lnTo>
                <a:lnTo>
                  <a:pt x="27601" y="952"/>
                </a:lnTo>
                <a:lnTo>
                  <a:pt x="26972" y="2540"/>
                </a:lnTo>
                <a:lnTo>
                  <a:pt x="26087" y="9325"/>
                </a:lnTo>
                <a:lnTo>
                  <a:pt x="25963" y="11931"/>
                </a:lnTo>
                <a:lnTo>
                  <a:pt x="24927" y="14622"/>
                </a:lnTo>
                <a:lnTo>
                  <a:pt x="23284" y="17367"/>
                </a:lnTo>
                <a:lnTo>
                  <a:pt x="21237" y="20151"/>
                </a:lnTo>
                <a:lnTo>
                  <a:pt x="19871" y="22959"/>
                </a:lnTo>
                <a:lnTo>
                  <a:pt x="18961" y="25783"/>
                </a:lnTo>
                <a:lnTo>
                  <a:pt x="17951" y="32414"/>
                </a:lnTo>
                <a:lnTo>
                  <a:pt x="17502" y="41711"/>
                </a:lnTo>
                <a:lnTo>
                  <a:pt x="16429" y="45905"/>
                </a:lnTo>
                <a:lnTo>
                  <a:pt x="14762" y="49653"/>
                </a:lnTo>
                <a:lnTo>
                  <a:pt x="12697" y="53104"/>
                </a:lnTo>
                <a:lnTo>
                  <a:pt x="11322" y="57310"/>
                </a:lnTo>
                <a:lnTo>
                  <a:pt x="10404" y="62019"/>
                </a:lnTo>
                <a:lnTo>
                  <a:pt x="9385" y="72331"/>
                </a:lnTo>
                <a:lnTo>
                  <a:pt x="8730" y="91934"/>
                </a:lnTo>
                <a:lnTo>
                  <a:pt x="8578" y="126093"/>
                </a:lnTo>
                <a:lnTo>
                  <a:pt x="7623" y="131687"/>
                </a:lnTo>
                <a:lnTo>
                  <a:pt x="6033" y="137321"/>
                </a:lnTo>
                <a:lnTo>
                  <a:pt x="4021" y="142982"/>
                </a:lnTo>
                <a:lnTo>
                  <a:pt x="2679" y="148661"/>
                </a:lnTo>
                <a:lnTo>
                  <a:pt x="1785" y="154352"/>
                </a:lnTo>
                <a:lnTo>
                  <a:pt x="792" y="166708"/>
                </a:lnTo>
                <a:lnTo>
                  <a:pt x="232" y="188777"/>
                </a:lnTo>
                <a:lnTo>
                  <a:pt x="0" y="262506"/>
                </a:lnTo>
                <a:lnTo>
                  <a:pt x="951" y="269301"/>
                </a:lnTo>
                <a:lnTo>
                  <a:pt x="2538" y="276689"/>
                </a:lnTo>
                <a:lnTo>
                  <a:pt x="4548" y="284472"/>
                </a:lnTo>
                <a:lnTo>
                  <a:pt x="5888" y="291565"/>
                </a:lnTo>
                <a:lnTo>
                  <a:pt x="6782" y="298199"/>
                </a:lnTo>
                <a:lnTo>
                  <a:pt x="7774" y="311603"/>
                </a:lnTo>
                <a:lnTo>
                  <a:pt x="8216" y="327085"/>
                </a:lnTo>
                <a:lnTo>
                  <a:pt x="8464" y="351866"/>
                </a:lnTo>
                <a:lnTo>
                  <a:pt x="9452" y="360307"/>
                </a:lnTo>
                <a:lnTo>
                  <a:pt x="11063" y="368792"/>
                </a:lnTo>
                <a:lnTo>
                  <a:pt x="13089" y="377307"/>
                </a:lnTo>
                <a:lnTo>
                  <a:pt x="13487" y="384887"/>
                </a:lnTo>
                <a:lnTo>
                  <a:pt x="12801" y="391847"/>
                </a:lnTo>
                <a:lnTo>
                  <a:pt x="11391" y="398391"/>
                </a:lnTo>
                <a:lnTo>
                  <a:pt x="10450" y="404659"/>
                </a:lnTo>
                <a:lnTo>
                  <a:pt x="9405" y="416703"/>
                </a:lnTo>
                <a:lnTo>
                  <a:pt x="8817" y="438745"/>
                </a:lnTo>
                <a:lnTo>
                  <a:pt x="9687" y="446801"/>
                </a:lnTo>
                <a:lnTo>
                  <a:pt x="11218" y="455030"/>
                </a:lnTo>
                <a:lnTo>
                  <a:pt x="13194" y="463373"/>
                </a:lnTo>
                <a:lnTo>
                  <a:pt x="14510" y="470840"/>
                </a:lnTo>
                <a:lnTo>
                  <a:pt x="15386" y="477723"/>
                </a:lnTo>
                <a:lnTo>
                  <a:pt x="16362" y="491404"/>
                </a:lnTo>
                <a:lnTo>
                  <a:pt x="16795" y="507009"/>
                </a:lnTo>
                <a:lnTo>
                  <a:pt x="17862" y="514218"/>
                </a:lnTo>
                <a:lnTo>
                  <a:pt x="19527" y="520930"/>
                </a:lnTo>
                <a:lnTo>
                  <a:pt x="21590" y="527309"/>
                </a:lnTo>
                <a:lnTo>
                  <a:pt x="22965" y="533467"/>
                </a:lnTo>
                <a:lnTo>
                  <a:pt x="23880" y="539477"/>
                </a:lnTo>
                <a:lnTo>
                  <a:pt x="24899" y="552187"/>
                </a:lnTo>
                <a:lnTo>
                  <a:pt x="25352" y="567361"/>
                </a:lnTo>
                <a:lnTo>
                  <a:pt x="26425" y="574456"/>
                </a:lnTo>
                <a:lnTo>
                  <a:pt x="28093" y="581090"/>
                </a:lnTo>
                <a:lnTo>
                  <a:pt x="30158" y="587419"/>
                </a:lnTo>
                <a:lnTo>
                  <a:pt x="31534" y="593542"/>
                </a:lnTo>
                <a:lnTo>
                  <a:pt x="32452" y="599530"/>
                </a:lnTo>
                <a:lnTo>
                  <a:pt x="33064" y="605426"/>
                </a:lnTo>
                <a:lnTo>
                  <a:pt x="32518" y="611262"/>
                </a:lnTo>
                <a:lnTo>
                  <a:pt x="31203" y="617058"/>
                </a:lnTo>
                <a:lnTo>
                  <a:pt x="29373" y="622827"/>
                </a:lnTo>
                <a:lnTo>
                  <a:pt x="28153" y="628578"/>
                </a:lnTo>
                <a:lnTo>
                  <a:pt x="27340" y="634317"/>
                </a:lnTo>
                <a:lnTo>
                  <a:pt x="26437" y="645773"/>
                </a:lnTo>
                <a:lnTo>
                  <a:pt x="25928" y="662933"/>
                </a:lnTo>
                <a:lnTo>
                  <a:pt x="25742" y="686963"/>
                </a:lnTo>
                <a:lnTo>
                  <a:pt x="26685" y="690385"/>
                </a:lnTo>
                <a:lnTo>
                  <a:pt x="28267" y="693619"/>
                </a:lnTo>
                <a:lnTo>
                  <a:pt x="30273" y="696728"/>
                </a:lnTo>
                <a:lnTo>
                  <a:pt x="31611" y="699752"/>
                </a:lnTo>
                <a:lnTo>
                  <a:pt x="32503" y="702721"/>
                </a:lnTo>
                <a:lnTo>
                  <a:pt x="33493" y="708561"/>
                </a:lnTo>
                <a:lnTo>
                  <a:pt x="34287" y="7286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SMARTPenAnnotation1075"/>
          <p:cNvSpPr/>
          <p:nvPr/>
        </p:nvSpPr>
        <p:spPr>
          <a:xfrm>
            <a:off x="8129587" y="2220277"/>
            <a:ext cx="882969" cy="25719"/>
          </a:xfrm>
          <a:custGeom>
            <a:avLst/>
            <a:gdLst/>
            <a:ahLst/>
            <a:cxnLst/>
            <a:rect l="0" t="0" r="0" b="0"/>
            <a:pathLst>
              <a:path w="882969" h="25719">
                <a:moveTo>
                  <a:pt x="0" y="8573"/>
                </a:moveTo>
                <a:lnTo>
                  <a:pt x="7382" y="15953"/>
                </a:lnTo>
                <a:lnTo>
                  <a:pt x="10583" y="16616"/>
                </a:lnTo>
                <a:lnTo>
                  <a:pt x="33244" y="17114"/>
                </a:lnTo>
                <a:lnTo>
                  <a:pt x="37402" y="18077"/>
                </a:lnTo>
                <a:lnTo>
                  <a:pt x="41128" y="19671"/>
                </a:lnTo>
                <a:lnTo>
                  <a:pt x="44564" y="21687"/>
                </a:lnTo>
                <a:lnTo>
                  <a:pt x="48759" y="23030"/>
                </a:lnTo>
                <a:lnTo>
                  <a:pt x="53461" y="23926"/>
                </a:lnTo>
                <a:lnTo>
                  <a:pt x="58500" y="24523"/>
                </a:lnTo>
                <a:lnTo>
                  <a:pt x="66641" y="25187"/>
                </a:lnTo>
                <a:lnTo>
                  <a:pt x="92339" y="25671"/>
                </a:lnTo>
                <a:lnTo>
                  <a:pt x="368619" y="25718"/>
                </a:lnTo>
                <a:lnTo>
                  <a:pt x="377190" y="24765"/>
                </a:lnTo>
                <a:lnTo>
                  <a:pt x="385763" y="23178"/>
                </a:lnTo>
                <a:lnTo>
                  <a:pt x="394335" y="21167"/>
                </a:lnTo>
                <a:lnTo>
                  <a:pt x="402907" y="19826"/>
                </a:lnTo>
                <a:lnTo>
                  <a:pt x="411480" y="18932"/>
                </a:lnTo>
                <a:lnTo>
                  <a:pt x="420053" y="18337"/>
                </a:lnTo>
                <a:lnTo>
                  <a:pt x="439738" y="17674"/>
                </a:lnTo>
                <a:lnTo>
                  <a:pt x="496676" y="17192"/>
                </a:lnTo>
                <a:lnTo>
                  <a:pt x="720089" y="17145"/>
                </a:lnTo>
                <a:lnTo>
                  <a:pt x="727709" y="16193"/>
                </a:lnTo>
                <a:lnTo>
                  <a:pt x="734695" y="14605"/>
                </a:lnTo>
                <a:lnTo>
                  <a:pt x="741256" y="12594"/>
                </a:lnTo>
                <a:lnTo>
                  <a:pt x="748488" y="11254"/>
                </a:lnTo>
                <a:lnTo>
                  <a:pt x="756167" y="10360"/>
                </a:lnTo>
                <a:lnTo>
                  <a:pt x="764145" y="9764"/>
                </a:lnTo>
                <a:lnTo>
                  <a:pt x="778087" y="9102"/>
                </a:lnTo>
                <a:lnTo>
                  <a:pt x="802560" y="8677"/>
                </a:lnTo>
                <a:lnTo>
                  <a:pt x="819985" y="8604"/>
                </a:lnTo>
                <a:lnTo>
                  <a:pt x="824786" y="7641"/>
                </a:lnTo>
                <a:lnTo>
                  <a:pt x="828941" y="6046"/>
                </a:lnTo>
                <a:lnTo>
                  <a:pt x="832662" y="4031"/>
                </a:lnTo>
                <a:lnTo>
                  <a:pt x="837048" y="2687"/>
                </a:lnTo>
                <a:lnTo>
                  <a:pt x="841877" y="1792"/>
                </a:lnTo>
                <a:lnTo>
                  <a:pt x="847001" y="1194"/>
                </a:lnTo>
                <a:lnTo>
                  <a:pt x="855235" y="531"/>
                </a:lnTo>
                <a:lnTo>
                  <a:pt x="882816" y="1"/>
                </a:lnTo>
                <a:lnTo>
                  <a:pt x="88296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SMARTPenAnnotation1076"/>
          <p:cNvSpPr/>
          <p:nvPr/>
        </p:nvSpPr>
        <p:spPr>
          <a:xfrm>
            <a:off x="8472490" y="1937385"/>
            <a:ext cx="428260" cy="497205"/>
          </a:xfrm>
          <a:custGeom>
            <a:avLst/>
            <a:gdLst/>
            <a:ahLst/>
            <a:cxnLst/>
            <a:rect l="0" t="0" r="0" b="0"/>
            <a:pathLst>
              <a:path w="428260" h="497205">
                <a:moveTo>
                  <a:pt x="8569" y="60007"/>
                </a:moveTo>
                <a:lnTo>
                  <a:pt x="8569" y="67388"/>
                </a:lnTo>
                <a:lnTo>
                  <a:pt x="1189" y="75856"/>
                </a:lnTo>
                <a:lnTo>
                  <a:pt x="526" y="79116"/>
                </a:lnTo>
                <a:lnTo>
                  <a:pt x="18" y="92311"/>
                </a:lnTo>
                <a:lnTo>
                  <a:pt x="0" y="101291"/>
                </a:lnTo>
                <a:lnTo>
                  <a:pt x="2539" y="104708"/>
                </a:lnTo>
                <a:lnTo>
                  <a:pt x="4549" y="106953"/>
                </a:lnTo>
                <a:lnTo>
                  <a:pt x="5889" y="109402"/>
                </a:lnTo>
                <a:lnTo>
                  <a:pt x="7379" y="114663"/>
                </a:lnTo>
                <a:lnTo>
                  <a:pt x="8500" y="128432"/>
                </a:lnTo>
                <a:lnTo>
                  <a:pt x="8569" y="174310"/>
                </a:lnTo>
                <a:lnTo>
                  <a:pt x="9522" y="177166"/>
                </a:lnTo>
                <a:lnTo>
                  <a:pt x="14461" y="185738"/>
                </a:lnTo>
                <a:lnTo>
                  <a:pt x="15951" y="191452"/>
                </a:lnTo>
                <a:lnTo>
                  <a:pt x="17072" y="205563"/>
                </a:lnTo>
                <a:lnTo>
                  <a:pt x="17141" y="234346"/>
                </a:lnTo>
                <a:lnTo>
                  <a:pt x="18094" y="237193"/>
                </a:lnTo>
                <a:lnTo>
                  <a:pt x="23034" y="245751"/>
                </a:lnTo>
                <a:lnTo>
                  <a:pt x="24523" y="251462"/>
                </a:lnTo>
                <a:lnTo>
                  <a:pt x="25362" y="260033"/>
                </a:lnTo>
                <a:lnTo>
                  <a:pt x="26431" y="261937"/>
                </a:lnTo>
                <a:lnTo>
                  <a:pt x="28098" y="263207"/>
                </a:lnTo>
                <a:lnTo>
                  <a:pt x="30161" y="264054"/>
                </a:lnTo>
                <a:lnTo>
                  <a:pt x="31536" y="265571"/>
                </a:lnTo>
                <a:lnTo>
                  <a:pt x="32454" y="267535"/>
                </a:lnTo>
                <a:lnTo>
                  <a:pt x="33472" y="272257"/>
                </a:lnTo>
                <a:lnTo>
                  <a:pt x="34180" y="285854"/>
                </a:lnTo>
                <a:lnTo>
                  <a:pt x="34255" y="294353"/>
                </a:lnTo>
                <a:lnTo>
                  <a:pt x="35218" y="297200"/>
                </a:lnTo>
                <a:lnTo>
                  <a:pt x="41666" y="306919"/>
                </a:lnTo>
                <a:lnTo>
                  <a:pt x="42329" y="310398"/>
                </a:lnTo>
                <a:lnTo>
                  <a:pt x="42755" y="320393"/>
                </a:lnTo>
                <a:lnTo>
                  <a:pt x="43742" y="323133"/>
                </a:lnTo>
                <a:lnTo>
                  <a:pt x="47379" y="328717"/>
                </a:lnTo>
                <a:lnTo>
                  <a:pt x="56523" y="340063"/>
                </a:lnTo>
                <a:lnTo>
                  <a:pt x="59926" y="348621"/>
                </a:lnTo>
                <a:lnTo>
                  <a:pt x="65591" y="357189"/>
                </a:lnTo>
                <a:lnTo>
                  <a:pt x="67249" y="362903"/>
                </a:lnTo>
                <a:lnTo>
                  <a:pt x="68184" y="371475"/>
                </a:lnTo>
                <a:lnTo>
                  <a:pt x="69268" y="374332"/>
                </a:lnTo>
                <a:lnTo>
                  <a:pt x="74391" y="382905"/>
                </a:lnTo>
                <a:lnTo>
                  <a:pt x="75924" y="388620"/>
                </a:lnTo>
                <a:lnTo>
                  <a:pt x="77285" y="390525"/>
                </a:lnTo>
                <a:lnTo>
                  <a:pt x="79145" y="391795"/>
                </a:lnTo>
                <a:lnTo>
                  <a:pt x="81338" y="392641"/>
                </a:lnTo>
                <a:lnTo>
                  <a:pt x="82800" y="394158"/>
                </a:lnTo>
                <a:lnTo>
                  <a:pt x="83773" y="396122"/>
                </a:lnTo>
                <a:lnTo>
                  <a:pt x="84855" y="400844"/>
                </a:lnTo>
                <a:lnTo>
                  <a:pt x="85337" y="406118"/>
                </a:lnTo>
                <a:lnTo>
                  <a:pt x="86418" y="408857"/>
                </a:lnTo>
                <a:lnTo>
                  <a:pt x="90159" y="414442"/>
                </a:lnTo>
                <a:lnTo>
                  <a:pt x="99368" y="425788"/>
                </a:lnTo>
                <a:lnTo>
                  <a:pt x="101312" y="431491"/>
                </a:lnTo>
                <a:lnTo>
                  <a:pt x="102783" y="433393"/>
                </a:lnTo>
                <a:lnTo>
                  <a:pt x="104716" y="434661"/>
                </a:lnTo>
                <a:lnTo>
                  <a:pt x="106958" y="435506"/>
                </a:lnTo>
                <a:lnTo>
                  <a:pt x="108452" y="437022"/>
                </a:lnTo>
                <a:lnTo>
                  <a:pt x="109447" y="438986"/>
                </a:lnTo>
                <a:lnTo>
                  <a:pt x="110555" y="443707"/>
                </a:lnTo>
                <a:lnTo>
                  <a:pt x="111046" y="448980"/>
                </a:lnTo>
                <a:lnTo>
                  <a:pt x="112129" y="451720"/>
                </a:lnTo>
                <a:lnTo>
                  <a:pt x="115874" y="457304"/>
                </a:lnTo>
                <a:lnTo>
                  <a:pt x="128501" y="471317"/>
                </a:lnTo>
                <a:lnTo>
                  <a:pt x="132675" y="475539"/>
                </a:lnTo>
                <a:lnTo>
                  <a:pt x="135122" y="477046"/>
                </a:lnTo>
                <a:lnTo>
                  <a:pt x="143115" y="480119"/>
                </a:lnTo>
                <a:lnTo>
                  <a:pt x="151517" y="485686"/>
                </a:lnTo>
                <a:lnTo>
                  <a:pt x="160038" y="488712"/>
                </a:lnTo>
                <a:lnTo>
                  <a:pt x="169757" y="495898"/>
                </a:lnTo>
                <a:lnTo>
                  <a:pt x="173235" y="496624"/>
                </a:lnTo>
                <a:lnTo>
                  <a:pt x="185971" y="497128"/>
                </a:lnTo>
                <a:lnTo>
                  <a:pt x="238863" y="497204"/>
                </a:lnTo>
                <a:lnTo>
                  <a:pt x="243060" y="496252"/>
                </a:lnTo>
                <a:lnTo>
                  <a:pt x="255126" y="489824"/>
                </a:lnTo>
                <a:lnTo>
                  <a:pt x="258802" y="489162"/>
                </a:lnTo>
                <a:lnTo>
                  <a:pt x="261117" y="488985"/>
                </a:lnTo>
                <a:lnTo>
                  <a:pt x="263612" y="487915"/>
                </a:lnTo>
                <a:lnTo>
                  <a:pt x="271673" y="482810"/>
                </a:lnTo>
                <a:lnTo>
                  <a:pt x="280095" y="479922"/>
                </a:lnTo>
                <a:lnTo>
                  <a:pt x="288624" y="473457"/>
                </a:lnTo>
                <a:lnTo>
                  <a:pt x="294329" y="468235"/>
                </a:lnTo>
                <a:lnTo>
                  <a:pt x="297183" y="466462"/>
                </a:lnTo>
                <a:lnTo>
                  <a:pt x="305751" y="463013"/>
                </a:lnTo>
                <a:lnTo>
                  <a:pt x="317179" y="453797"/>
                </a:lnTo>
                <a:lnTo>
                  <a:pt x="328610" y="442804"/>
                </a:lnTo>
                <a:lnTo>
                  <a:pt x="337183" y="434308"/>
                </a:lnTo>
                <a:lnTo>
                  <a:pt x="339087" y="431461"/>
                </a:lnTo>
                <a:lnTo>
                  <a:pt x="342720" y="422903"/>
                </a:lnTo>
                <a:lnTo>
                  <a:pt x="348454" y="414335"/>
                </a:lnTo>
                <a:lnTo>
                  <a:pt x="351529" y="405764"/>
                </a:lnTo>
                <a:lnTo>
                  <a:pt x="358049" y="397192"/>
                </a:lnTo>
                <a:lnTo>
                  <a:pt x="363284" y="391477"/>
                </a:lnTo>
                <a:lnTo>
                  <a:pt x="365061" y="387667"/>
                </a:lnTo>
                <a:lnTo>
                  <a:pt x="368514" y="374156"/>
                </a:lnTo>
                <a:lnTo>
                  <a:pt x="372698" y="366951"/>
                </a:lnTo>
                <a:lnTo>
                  <a:pt x="380408" y="357540"/>
                </a:lnTo>
                <a:lnTo>
                  <a:pt x="382192" y="353612"/>
                </a:lnTo>
                <a:lnTo>
                  <a:pt x="385655" y="339936"/>
                </a:lnTo>
                <a:lnTo>
                  <a:pt x="392290" y="328474"/>
                </a:lnTo>
                <a:lnTo>
                  <a:pt x="399336" y="314390"/>
                </a:lnTo>
                <a:lnTo>
                  <a:pt x="401848" y="303761"/>
                </a:lnTo>
                <a:lnTo>
                  <a:pt x="402696" y="289096"/>
                </a:lnTo>
                <a:lnTo>
                  <a:pt x="402862" y="272687"/>
                </a:lnTo>
                <a:lnTo>
                  <a:pt x="405427" y="263752"/>
                </a:lnTo>
                <a:lnTo>
                  <a:pt x="408788" y="253430"/>
                </a:lnTo>
                <a:lnTo>
                  <a:pt x="410282" y="242493"/>
                </a:lnTo>
                <a:lnTo>
                  <a:pt x="411123" y="230176"/>
                </a:lnTo>
                <a:lnTo>
                  <a:pt x="415924" y="215944"/>
                </a:lnTo>
                <a:lnTo>
                  <a:pt x="418827" y="204212"/>
                </a:lnTo>
                <a:lnTo>
                  <a:pt x="419688" y="190153"/>
                </a:lnTo>
                <a:lnTo>
                  <a:pt x="420761" y="185823"/>
                </a:lnTo>
                <a:lnTo>
                  <a:pt x="425870" y="174227"/>
                </a:lnTo>
                <a:lnTo>
                  <a:pt x="427807" y="159149"/>
                </a:lnTo>
                <a:lnTo>
                  <a:pt x="428259" y="148203"/>
                </a:lnTo>
                <a:lnTo>
                  <a:pt x="427428" y="143569"/>
                </a:lnTo>
                <a:lnTo>
                  <a:pt x="422660" y="131545"/>
                </a:lnTo>
                <a:lnTo>
                  <a:pt x="420823" y="117293"/>
                </a:lnTo>
                <a:lnTo>
                  <a:pt x="420202" y="103461"/>
                </a:lnTo>
                <a:lnTo>
                  <a:pt x="420080" y="87005"/>
                </a:lnTo>
                <a:lnTo>
                  <a:pt x="420050" y="31794"/>
                </a:lnTo>
                <a:lnTo>
                  <a:pt x="421002" y="28816"/>
                </a:lnTo>
                <a:lnTo>
                  <a:pt x="425941" y="20074"/>
                </a:lnTo>
                <a:lnTo>
                  <a:pt x="427431" y="14319"/>
                </a:lnTo>
                <a:lnTo>
                  <a:pt x="426876" y="12403"/>
                </a:lnTo>
                <a:lnTo>
                  <a:pt x="425553" y="11126"/>
                </a:lnTo>
                <a:lnTo>
                  <a:pt x="423718" y="10275"/>
                </a:lnTo>
                <a:lnTo>
                  <a:pt x="422495" y="8755"/>
                </a:lnTo>
                <a:lnTo>
                  <a:pt x="421680" y="6789"/>
                </a:lnTo>
                <a:lnTo>
                  <a:pt x="420052" y="10"/>
                </a:lnTo>
                <a:lnTo>
                  <a:pt x="420052" y="7"/>
                </a:lnTo>
                <a:lnTo>
                  <a:pt x="420050" y="4"/>
                </a:lnTo>
                <a:lnTo>
                  <a:pt x="420050" y="3"/>
                </a:lnTo>
                <a:lnTo>
                  <a:pt x="4200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SMARTPenAnnotation1077"/>
          <p:cNvSpPr/>
          <p:nvPr/>
        </p:nvSpPr>
        <p:spPr>
          <a:xfrm>
            <a:off x="8455451" y="2220278"/>
            <a:ext cx="110948" cy="93941"/>
          </a:xfrm>
          <a:custGeom>
            <a:avLst/>
            <a:gdLst/>
            <a:ahLst/>
            <a:cxnLst/>
            <a:rect l="0" t="0" r="0" b="0"/>
            <a:pathLst>
              <a:path w="110948" h="93941">
                <a:moveTo>
                  <a:pt x="51326" y="51434"/>
                </a:moveTo>
                <a:lnTo>
                  <a:pt x="42858" y="42966"/>
                </a:lnTo>
                <a:lnTo>
                  <a:pt x="40260" y="42908"/>
                </a:lnTo>
                <a:lnTo>
                  <a:pt x="38234" y="42893"/>
                </a:lnTo>
                <a:lnTo>
                  <a:pt x="36883" y="41930"/>
                </a:lnTo>
                <a:lnTo>
                  <a:pt x="35982" y="40335"/>
                </a:lnTo>
                <a:lnTo>
                  <a:pt x="34536" y="35483"/>
                </a:lnTo>
                <a:lnTo>
                  <a:pt x="33466" y="35085"/>
                </a:lnTo>
                <a:lnTo>
                  <a:pt x="31799" y="34820"/>
                </a:lnTo>
                <a:lnTo>
                  <a:pt x="26832" y="34394"/>
                </a:lnTo>
                <a:lnTo>
                  <a:pt x="23612" y="36876"/>
                </a:lnTo>
                <a:lnTo>
                  <a:pt x="18336" y="41679"/>
                </a:lnTo>
                <a:lnTo>
                  <a:pt x="15074" y="42336"/>
                </a:lnTo>
                <a:lnTo>
                  <a:pt x="12870" y="42511"/>
                </a:lnTo>
                <a:lnTo>
                  <a:pt x="11401" y="43580"/>
                </a:lnTo>
                <a:lnTo>
                  <a:pt x="10422" y="45246"/>
                </a:lnTo>
                <a:lnTo>
                  <a:pt x="8850" y="50212"/>
                </a:lnTo>
                <a:lnTo>
                  <a:pt x="7768" y="51572"/>
                </a:lnTo>
                <a:lnTo>
                  <a:pt x="6096" y="53431"/>
                </a:lnTo>
                <a:lnTo>
                  <a:pt x="1117" y="58708"/>
                </a:lnTo>
                <a:lnTo>
                  <a:pt x="1661" y="60093"/>
                </a:lnTo>
                <a:lnTo>
                  <a:pt x="2976" y="61969"/>
                </a:lnTo>
                <a:lnTo>
                  <a:pt x="7379" y="67273"/>
                </a:lnTo>
                <a:lnTo>
                  <a:pt x="7740" y="68661"/>
                </a:lnTo>
                <a:lnTo>
                  <a:pt x="7982" y="70539"/>
                </a:lnTo>
                <a:lnTo>
                  <a:pt x="8142" y="72743"/>
                </a:lnTo>
                <a:lnTo>
                  <a:pt x="8249" y="75165"/>
                </a:lnTo>
                <a:lnTo>
                  <a:pt x="8435" y="84146"/>
                </a:lnTo>
                <a:lnTo>
                  <a:pt x="9398" y="84672"/>
                </a:lnTo>
                <a:lnTo>
                  <a:pt x="10991" y="85022"/>
                </a:lnTo>
                <a:lnTo>
                  <a:pt x="15842" y="85585"/>
                </a:lnTo>
                <a:lnTo>
                  <a:pt x="19045" y="88202"/>
                </a:lnTo>
                <a:lnTo>
                  <a:pt x="21233" y="90234"/>
                </a:lnTo>
                <a:lnTo>
                  <a:pt x="23644" y="91588"/>
                </a:lnTo>
                <a:lnTo>
                  <a:pt x="26204" y="92491"/>
                </a:lnTo>
                <a:lnTo>
                  <a:pt x="28863" y="93093"/>
                </a:lnTo>
                <a:lnTo>
                  <a:pt x="31588" y="93494"/>
                </a:lnTo>
                <a:lnTo>
                  <a:pt x="34358" y="93761"/>
                </a:lnTo>
                <a:lnTo>
                  <a:pt x="37156" y="93940"/>
                </a:lnTo>
                <a:lnTo>
                  <a:pt x="39974" y="93106"/>
                </a:lnTo>
                <a:lnTo>
                  <a:pt x="42806" y="91598"/>
                </a:lnTo>
                <a:lnTo>
                  <a:pt x="45646" y="89640"/>
                </a:lnTo>
                <a:lnTo>
                  <a:pt x="48492" y="88335"/>
                </a:lnTo>
                <a:lnTo>
                  <a:pt x="51342" y="87465"/>
                </a:lnTo>
                <a:lnTo>
                  <a:pt x="54194" y="86885"/>
                </a:lnTo>
                <a:lnTo>
                  <a:pt x="57048" y="86498"/>
                </a:lnTo>
                <a:lnTo>
                  <a:pt x="59904" y="86240"/>
                </a:lnTo>
                <a:lnTo>
                  <a:pt x="62760" y="86068"/>
                </a:lnTo>
                <a:lnTo>
                  <a:pt x="65615" y="85001"/>
                </a:lnTo>
                <a:lnTo>
                  <a:pt x="68472" y="83337"/>
                </a:lnTo>
                <a:lnTo>
                  <a:pt x="71330" y="81275"/>
                </a:lnTo>
                <a:lnTo>
                  <a:pt x="74187" y="79900"/>
                </a:lnTo>
                <a:lnTo>
                  <a:pt x="77045" y="78984"/>
                </a:lnTo>
                <a:lnTo>
                  <a:pt x="79901" y="78373"/>
                </a:lnTo>
                <a:lnTo>
                  <a:pt x="82759" y="77014"/>
                </a:lnTo>
                <a:lnTo>
                  <a:pt x="85616" y="75155"/>
                </a:lnTo>
                <a:lnTo>
                  <a:pt x="88474" y="72963"/>
                </a:lnTo>
                <a:lnTo>
                  <a:pt x="90379" y="70549"/>
                </a:lnTo>
                <a:lnTo>
                  <a:pt x="91649" y="67987"/>
                </a:lnTo>
                <a:lnTo>
                  <a:pt x="92496" y="65327"/>
                </a:lnTo>
                <a:lnTo>
                  <a:pt x="94012" y="63554"/>
                </a:lnTo>
                <a:lnTo>
                  <a:pt x="95976" y="62371"/>
                </a:lnTo>
                <a:lnTo>
                  <a:pt x="98238" y="61583"/>
                </a:lnTo>
                <a:lnTo>
                  <a:pt x="99745" y="60105"/>
                </a:lnTo>
                <a:lnTo>
                  <a:pt x="100751" y="58167"/>
                </a:lnTo>
                <a:lnTo>
                  <a:pt x="101421" y="55923"/>
                </a:lnTo>
                <a:lnTo>
                  <a:pt x="102821" y="53474"/>
                </a:lnTo>
                <a:lnTo>
                  <a:pt x="104705" y="50889"/>
                </a:lnTo>
                <a:lnTo>
                  <a:pt x="106914" y="48213"/>
                </a:lnTo>
                <a:lnTo>
                  <a:pt x="108388" y="45477"/>
                </a:lnTo>
                <a:lnTo>
                  <a:pt x="109369" y="42700"/>
                </a:lnTo>
                <a:lnTo>
                  <a:pt x="110024" y="39897"/>
                </a:lnTo>
                <a:lnTo>
                  <a:pt x="110461" y="37075"/>
                </a:lnTo>
                <a:lnTo>
                  <a:pt x="110752" y="34241"/>
                </a:lnTo>
                <a:lnTo>
                  <a:pt x="110947" y="31400"/>
                </a:lnTo>
                <a:lnTo>
                  <a:pt x="110123" y="29505"/>
                </a:lnTo>
                <a:lnTo>
                  <a:pt x="108621" y="28242"/>
                </a:lnTo>
                <a:lnTo>
                  <a:pt x="106668" y="27401"/>
                </a:lnTo>
                <a:lnTo>
                  <a:pt x="105365" y="25887"/>
                </a:lnTo>
                <a:lnTo>
                  <a:pt x="104497" y="23925"/>
                </a:lnTo>
                <a:lnTo>
                  <a:pt x="103918" y="21665"/>
                </a:lnTo>
                <a:lnTo>
                  <a:pt x="102580" y="19205"/>
                </a:lnTo>
                <a:lnTo>
                  <a:pt x="100736" y="16613"/>
                </a:lnTo>
                <a:lnTo>
                  <a:pt x="98554" y="13933"/>
                </a:lnTo>
                <a:lnTo>
                  <a:pt x="96147" y="12146"/>
                </a:lnTo>
                <a:lnTo>
                  <a:pt x="93589" y="10954"/>
                </a:lnTo>
                <a:lnTo>
                  <a:pt x="90931" y="10160"/>
                </a:lnTo>
                <a:lnTo>
                  <a:pt x="88207" y="8678"/>
                </a:lnTo>
                <a:lnTo>
                  <a:pt x="85438" y="6738"/>
                </a:lnTo>
                <a:lnTo>
                  <a:pt x="82640" y="4492"/>
                </a:lnTo>
                <a:lnTo>
                  <a:pt x="79822" y="2994"/>
                </a:lnTo>
                <a:lnTo>
                  <a:pt x="76991" y="1996"/>
                </a:lnTo>
                <a:lnTo>
                  <a:pt x="74151" y="1330"/>
                </a:lnTo>
                <a:lnTo>
                  <a:pt x="71305" y="887"/>
                </a:lnTo>
                <a:lnTo>
                  <a:pt x="68455" y="591"/>
                </a:lnTo>
                <a:lnTo>
                  <a:pt x="65603" y="394"/>
                </a:lnTo>
                <a:lnTo>
                  <a:pt x="62749" y="262"/>
                </a:lnTo>
                <a:lnTo>
                  <a:pt x="57037" y="116"/>
                </a:lnTo>
                <a:lnTo>
                  <a:pt x="28141" y="0"/>
                </a:lnTo>
                <a:lnTo>
                  <a:pt x="26344" y="952"/>
                </a:lnTo>
                <a:lnTo>
                  <a:pt x="24194" y="2540"/>
                </a:lnTo>
                <a:lnTo>
                  <a:pt x="18450" y="7380"/>
                </a:lnTo>
                <a:lnTo>
                  <a:pt x="17979" y="8730"/>
                </a:lnTo>
                <a:lnTo>
                  <a:pt x="17665" y="10582"/>
                </a:lnTo>
                <a:lnTo>
                  <a:pt x="17455" y="12769"/>
                </a:lnTo>
                <a:lnTo>
                  <a:pt x="16363" y="15180"/>
                </a:lnTo>
                <a:lnTo>
                  <a:pt x="14683" y="17740"/>
                </a:lnTo>
                <a:lnTo>
                  <a:pt x="12610" y="20399"/>
                </a:lnTo>
                <a:lnTo>
                  <a:pt x="11227" y="23124"/>
                </a:lnTo>
                <a:lnTo>
                  <a:pt x="10306" y="25893"/>
                </a:lnTo>
                <a:lnTo>
                  <a:pt x="9692" y="28692"/>
                </a:lnTo>
                <a:lnTo>
                  <a:pt x="8330" y="31510"/>
                </a:lnTo>
                <a:lnTo>
                  <a:pt x="6470" y="34341"/>
                </a:lnTo>
                <a:lnTo>
                  <a:pt x="4277" y="37181"/>
                </a:lnTo>
                <a:lnTo>
                  <a:pt x="2815" y="40027"/>
                </a:lnTo>
                <a:lnTo>
                  <a:pt x="1841" y="42877"/>
                </a:lnTo>
                <a:lnTo>
                  <a:pt x="1190" y="45729"/>
                </a:lnTo>
                <a:lnTo>
                  <a:pt x="757" y="48584"/>
                </a:lnTo>
                <a:lnTo>
                  <a:pt x="469" y="51439"/>
                </a:lnTo>
                <a:lnTo>
                  <a:pt x="5" y="58314"/>
                </a:lnTo>
                <a:lnTo>
                  <a:pt x="920" y="58878"/>
                </a:lnTo>
                <a:lnTo>
                  <a:pt x="2482" y="59254"/>
                </a:lnTo>
                <a:lnTo>
                  <a:pt x="4476" y="59505"/>
                </a:lnTo>
                <a:lnTo>
                  <a:pt x="5805" y="60625"/>
                </a:lnTo>
                <a:lnTo>
                  <a:pt x="6691" y="62324"/>
                </a:lnTo>
                <a:lnTo>
                  <a:pt x="7282" y="64409"/>
                </a:lnTo>
                <a:lnTo>
                  <a:pt x="8629" y="65799"/>
                </a:lnTo>
                <a:lnTo>
                  <a:pt x="10479" y="66726"/>
                </a:lnTo>
                <a:lnTo>
                  <a:pt x="15741" y="68213"/>
                </a:lnTo>
                <a:lnTo>
                  <a:pt x="19000" y="68416"/>
                </a:lnTo>
                <a:lnTo>
                  <a:pt x="24304" y="68547"/>
                </a:lnTo>
                <a:lnTo>
                  <a:pt x="29772" y="68570"/>
                </a:lnTo>
                <a:lnTo>
                  <a:pt x="32195" y="67620"/>
                </a:lnTo>
                <a:lnTo>
                  <a:pt x="34762" y="66035"/>
                </a:lnTo>
                <a:lnTo>
                  <a:pt x="37426" y="64025"/>
                </a:lnTo>
                <a:lnTo>
                  <a:pt x="40154" y="62686"/>
                </a:lnTo>
                <a:lnTo>
                  <a:pt x="42925" y="61793"/>
                </a:lnTo>
                <a:lnTo>
                  <a:pt x="45726" y="61197"/>
                </a:lnTo>
                <a:lnTo>
                  <a:pt x="47592" y="59848"/>
                </a:lnTo>
                <a:lnTo>
                  <a:pt x="48838" y="57996"/>
                </a:lnTo>
                <a:lnTo>
                  <a:pt x="49667" y="55809"/>
                </a:lnTo>
                <a:lnTo>
                  <a:pt x="51172" y="53398"/>
                </a:lnTo>
                <a:lnTo>
                  <a:pt x="53129" y="50838"/>
                </a:lnTo>
                <a:lnTo>
                  <a:pt x="55386" y="48179"/>
                </a:lnTo>
                <a:lnTo>
                  <a:pt x="56890" y="45454"/>
                </a:lnTo>
                <a:lnTo>
                  <a:pt x="57892" y="42685"/>
                </a:lnTo>
                <a:lnTo>
                  <a:pt x="58561" y="39886"/>
                </a:lnTo>
                <a:lnTo>
                  <a:pt x="59007" y="37068"/>
                </a:lnTo>
                <a:lnTo>
                  <a:pt x="59304" y="34237"/>
                </a:lnTo>
                <a:lnTo>
                  <a:pt x="59781" y="27399"/>
                </a:lnTo>
                <a:lnTo>
                  <a:pt x="59847" y="23924"/>
                </a:lnTo>
                <a:lnTo>
                  <a:pt x="59888" y="13933"/>
                </a:lnTo>
                <a:lnTo>
                  <a:pt x="58939" y="12146"/>
                </a:lnTo>
                <a:lnTo>
                  <a:pt x="57354" y="10954"/>
                </a:lnTo>
                <a:lnTo>
                  <a:pt x="55345" y="10160"/>
                </a:lnTo>
                <a:lnTo>
                  <a:pt x="53052" y="9631"/>
                </a:lnTo>
                <a:lnTo>
                  <a:pt x="50573" y="9278"/>
                </a:lnTo>
                <a:lnTo>
                  <a:pt x="47966" y="9042"/>
                </a:lnTo>
                <a:lnTo>
                  <a:pt x="45275" y="7933"/>
                </a:lnTo>
                <a:lnTo>
                  <a:pt x="42531" y="6241"/>
                </a:lnTo>
                <a:lnTo>
                  <a:pt x="39747" y="4160"/>
                </a:lnTo>
                <a:lnTo>
                  <a:pt x="36939" y="2773"/>
                </a:lnTo>
                <a:lnTo>
                  <a:pt x="34115" y="1848"/>
                </a:lnTo>
                <a:lnTo>
                  <a:pt x="31279" y="1232"/>
                </a:lnTo>
                <a:lnTo>
                  <a:pt x="28437" y="1773"/>
                </a:lnTo>
                <a:lnTo>
                  <a:pt x="25589" y="3087"/>
                </a:lnTo>
                <a:lnTo>
                  <a:pt x="22738" y="4915"/>
                </a:lnTo>
                <a:lnTo>
                  <a:pt x="19885" y="6134"/>
                </a:lnTo>
                <a:lnTo>
                  <a:pt x="17031" y="6946"/>
                </a:lnTo>
                <a:lnTo>
                  <a:pt x="10156" y="8251"/>
                </a:lnTo>
                <a:lnTo>
                  <a:pt x="9591" y="9310"/>
                </a:lnTo>
                <a:lnTo>
                  <a:pt x="9216" y="10969"/>
                </a:lnTo>
                <a:lnTo>
                  <a:pt x="8965" y="13027"/>
                </a:lnTo>
                <a:lnTo>
                  <a:pt x="7845" y="15352"/>
                </a:lnTo>
                <a:lnTo>
                  <a:pt x="6147" y="17854"/>
                </a:lnTo>
                <a:lnTo>
                  <a:pt x="4061" y="20475"/>
                </a:lnTo>
                <a:lnTo>
                  <a:pt x="2672" y="23175"/>
                </a:lnTo>
                <a:lnTo>
                  <a:pt x="1745" y="25927"/>
                </a:lnTo>
                <a:lnTo>
                  <a:pt x="1127" y="28714"/>
                </a:lnTo>
                <a:lnTo>
                  <a:pt x="715" y="31525"/>
                </a:lnTo>
                <a:lnTo>
                  <a:pt x="440" y="34351"/>
                </a:lnTo>
                <a:lnTo>
                  <a:pt x="257" y="37188"/>
                </a:lnTo>
                <a:lnTo>
                  <a:pt x="54" y="42880"/>
                </a:lnTo>
                <a:lnTo>
                  <a:pt x="0" y="45731"/>
                </a:lnTo>
                <a:lnTo>
                  <a:pt x="915" y="48585"/>
                </a:lnTo>
                <a:lnTo>
                  <a:pt x="2479" y="51440"/>
                </a:lnTo>
                <a:lnTo>
                  <a:pt x="4475" y="54295"/>
                </a:lnTo>
                <a:lnTo>
                  <a:pt x="5805" y="57151"/>
                </a:lnTo>
                <a:lnTo>
                  <a:pt x="6691" y="60008"/>
                </a:lnTo>
                <a:lnTo>
                  <a:pt x="7282" y="62865"/>
                </a:lnTo>
                <a:lnTo>
                  <a:pt x="8628" y="65722"/>
                </a:lnTo>
                <a:lnTo>
                  <a:pt x="10478" y="68580"/>
                </a:lnTo>
                <a:lnTo>
                  <a:pt x="15741" y="75458"/>
                </a:lnTo>
                <a:lnTo>
                  <a:pt x="17125" y="76023"/>
                </a:lnTo>
                <a:lnTo>
                  <a:pt x="19000" y="76399"/>
                </a:lnTo>
                <a:lnTo>
                  <a:pt x="21203" y="76650"/>
                </a:lnTo>
                <a:lnTo>
                  <a:pt x="24577" y="76817"/>
                </a:lnTo>
                <a:lnTo>
                  <a:pt x="33406" y="77003"/>
                </a:lnTo>
                <a:lnTo>
                  <a:pt x="53865" y="77138"/>
                </a:lnTo>
                <a:lnTo>
                  <a:pt x="56828" y="76190"/>
                </a:lnTo>
                <a:lnTo>
                  <a:pt x="59757" y="74606"/>
                </a:lnTo>
                <a:lnTo>
                  <a:pt x="62662" y="72597"/>
                </a:lnTo>
                <a:lnTo>
                  <a:pt x="65550" y="71258"/>
                </a:lnTo>
                <a:lnTo>
                  <a:pt x="68429" y="70365"/>
                </a:lnTo>
                <a:lnTo>
                  <a:pt x="71301" y="69770"/>
                </a:lnTo>
                <a:lnTo>
                  <a:pt x="73215" y="68420"/>
                </a:lnTo>
                <a:lnTo>
                  <a:pt x="74491" y="66568"/>
                </a:lnTo>
                <a:lnTo>
                  <a:pt x="75342" y="64381"/>
                </a:lnTo>
                <a:lnTo>
                  <a:pt x="76862" y="62923"/>
                </a:lnTo>
                <a:lnTo>
                  <a:pt x="78828" y="61951"/>
                </a:lnTo>
                <a:lnTo>
                  <a:pt x="81090" y="61303"/>
                </a:lnTo>
                <a:lnTo>
                  <a:pt x="82599" y="59918"/>
                </a:lnTo>
                <a:lnTo>
                  <a:pt x="83605" y="58043"/>
                </a:lnTo>
                <a:lnTo>
                  <a:pt x="84275" y="55840"/>
                </a:lnTo>
                <a:lnTo>
                  <a:pt x="85674" y="53419"/>
                </a:lnTo>
                <a:lnTo>
                  <a:pt x="87560" y="50852"/>
                </a:lnTo>
                <a:lnTo>
                  <a:pt x="89770" y="48189"/>
                </a:lnTo>
                <a:lnTo>
                  <a:pt x="91243" y="45460"/>
                </a:lnTo>
                <a:lnTo>
                  <a:pt x="92224" y="42689"/>
                </a:lnTo>
                <a:lnTo>
                  <a:pt x="92879" y="39889"/>
                </a:lnTo>
                <a:lnTo>
                  <a:pt x="92363" y="37070"/>
                </a:lnTo>
                <a:lnTo>
                  <a:pt x="91067" y="34238"/>
                </a:lnTo>
                <a:lnTo>
                  <a:pt x="86693" y="27400"/>
                </a:lnTo>
                <a:lnTo>
                  <a:pt x="85381" y="25886"/>
                </a:lnTo>
                <a:lnTo>
                  <a:pt x="83554" y="23925"/>
                </a:lnTo>
                <a:lnTo>
                  <a:pt x="81384" y="21664"/>
                </a:lnTo>
                <a:lnTo>
                  <a:pt x="78985" y="20158"/>
                </a:lnTo>
                <a:lnTo>
                  <a:pt x="76432" y="19153"/>
                </a:lnTo>
                <a:lnTo>
                  <a:pt x="73778" y="18483"/>
                </a:lnTo>
                <a:lnTo>
                  <a:pt x="71057" y="18037"/>
                </a:lnTo>
                <a:lnTo>
                  <a:pt x="68290" y="17740"/>
                </a:lnTo>
                <a:lnTo>
                  <a:pt x="61556" y="17262"/>
                </a:lnTo>
                <a:lnTo>
                  <a:pt x="58096" y="19736"/>
                </a:lnTo>
                <a:lnTo>
                  <a:pt x="55838" y="21730"/>
                </a:lnTo>
                <a:lnTo>
                  <a:pt x="53383" y="23059"/>
                </a:lnTo>
                <a:lnTo>
                  <a:pt x="50791" y="23945"/>
                </a:lnTo>
                <a:lnTo>
                  <a:pt x="48112" y="24535"/>
                </a:lnTo>
                <a:lnTo>
                  <a:pt x="46326" y="25882"/>
                </a:lnTo>
                <a:lnTo>
                  <a:pt x="45135" y="27732"/>
                </a:lnTo>
                <a:lnTo>
                  <a:pt x="44342" y="29917"/>
                </a:lnTo>
                <a:lnTo>
                  <a:pt x="42860" y="31375"/>
                </a:lnTo>
                <a:lnTo>
                  <a:pt x="40919" y="32346"/>
                </a:lnTo>
                <a:lnTo>
                  <a:pt x="38673" y="32994"/>
                </a:lnTo>
                <a:lnTo>
                  <a:pt x="37176" y="34378"/>
                </a:lnTo>
                <a:lnTo>
                  <a:pt x="36177" y="36254"/>
                </a:lnTo>
                <a:lnTo>
                  <a:pt x="34575" y="41556"/>
                </a:lnTo>
                <a:lnTo>
                  <a:pt x="34443" y="42944"/>
                </a:lnTo>
                <a:lnTo>
                  <a:pt x="34357" y="44822"/>
                </a:lnTo>
                <a:lnTo>
                  <a:pt x="34299" y="47026"/>
                </a:lnTo>
                <a:lnTo>
                  <a:pt x="35212" y="48495"/>
                </a:lnTo>
                <a:lnTo>
                  <a:pt x="36773" y="49475"/>
                </a:lnTo>
                <a:lnTo>
                  <a:pt x="41572" y="51047"/>
                </a:lnTo>
                <a:lnTo>
                  <a:pt x="41965" y="50224"/>
                </a:lnTo>
                <a:lnTo>
                  <a:pt x="42228" y="48722"/>
                </a:lnTo>
                <a:lnTo>
                  <a:pt x="42404" y="46769"/>
                </a:lnTo>
                <a:lnTo>
                  <a:pt x="43472" y="45466"/>
                </a:lnTo>
                <a:lnTo>
                  <a:pt x="45138" y="44598"/>
                </a:lnTo>
                <a:lnTo>
                  <a:pt x="51326" y="428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SMARTPenAnnotation1078"/>
          <p:cNvSpPr/>
          <p:nvPr/>
        </p:nvSpPr>
        <p:spPr>
          <a:xfrm>
            <a:off x="7992427" y="2057400"/>
            <a:ext cx="145733" cy="60008"/>
          </a:xfrm>
          <a:custGeom>
            <a:avLst/>
            <a:gdLst/>
            <a:ahLst/>
            <a:cxnLst/>
            <a:rect l="0" t="0" r="0" b="0"/>
            <a:pathLst>
              <a:path w="145733" h="60008">
                <a:moveTo>
                  <a:pt x="0" y="60007"/>
                </a:moveTo>
                <a:lnTo>
                  <a:pt x="20474" y="60007"/>
                </a:lnTo>
                <a:lnTo>
                  <a:pt x="23174" y="59054"/>
                </a:lnTo>
                <a:lnTo>
                  <a:pt x="25926" y="57467"/>
                </a:lnTo>
                <a:lnTo>
                  <a:pt x="28715" y="55456"/>
                </a:lnTo>
                <a:lnTo>
                  <a:pt x="31525" y="54116"/>
                </a:lnTo>
                <a:lnTo>
                  <a:pt x="34352" y="53222"/>
                </a:lnTo>
                <a:lnTo>
                  <a:pt x="37189" y="52626"/>
                </a:lnTo>
                <a:lnTo>
                  <a:pt x="40033" y="51276"/>
                </a:lnTo>
                <a:lnTo>
                  <a:pt x="42881" y="49424"/>
                </a:lnTo>
                <a:lnTo>
                  <a:pt x="45733" y="47237"/>
                </a:lnTo>
                <a:lnTo>
                  <a:pt x="48586" y="45779"/>
                </a:lnTo>
                <a:lnTo>
                  <a:pt x="51440" y="44806"/>
                </a:lnTo>
                <a:lnTo>
                  <a:pt x="54296" y="44158"/>
                </a:lnTo>
                <a:lnTo>
                  <a:pt x="58105" y="42774"/>
                </a:lnTo>
                <a:lnTo>
                  <a:pt x="62549" y="40898"/>
                </a:lnTo>
                <a:lnTo>
                  <a:pt x="67418" y="38695"/>
                </a:lnTo>
                <a:lnTo>
                  <a:pt x="83369" y="31044"/>
                </a:lnTo>
                <a:lnTo>
                  <a:pt x="87965" y="28316"/>
                </a:lnTo>
                <a:lnTo>
                  <a:pt x="91981" y="25545"/>
                </a:lnTo>
                <a:lnTo>
                  <a:pt x="95611" y="22745"/>
                </a:lnTo>
                <a:lnTo>
                  <a:pt x="98982" y="20878"/>
                </a:lnTo>
                <a:lnTo>
                  <a:pt x="102184" y="19634"/>
                </a:lnTo>
                <a:lnTo>
                  <a:pt x="105270" y="18804"/>
                </a:lnTo>
                <a:lnTo>
                  <a:pt x="108280" y="17298"/>
                </a:lnTo>
                <a:lnTo>
                  <a:pt x="111240" y="15342"/>
                </a:lnTo>
                <a:lnTo>
                  <a:pt x="114165" y="13085"/>
                </a:lnTo>
                <a:lnTo>
                  <a:pt x="117067" y="11581"/>
                </a:lnTo>
                <a:lnTo>
                  <a:pt x="119954" y="10578"/>
                </a:lnTo>
                <a:lnTo>
                  <a:pt x="122832" y="9909"/>
                </a:lnTo>
                <a:lnTo>
                  <a:pt x="125703" y="9464"/>
                </a:lnTo>
                <a:lnTo>
                  <a:pt x="128570" y="9166"/>
                </a:lnTo>
                <a:lnTo>
                  <a:pt x="135464" y="8689"/>
                </a:lnTo>
                <a:lnTo>
                  <a:pt x="136981" y="7698"/>
                </a:lnTo>
                <a:lnTo>
                  <a:pt x="138946" y="6084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SMARTPenAnnotation1079"/>
          <p:cNvSpPr/>
          <p:nvPr/>
        </p:nvSpPr>
        <p:spPr>
          <a:xfrm>
            <a:off x="8138159" y="1911707"/>
            <a:ext cx="124926" cy="162839"/>
          </a:xfrm>
          <a:custGeom>
            <a:avLst/>
            <a:gdLst/>
            <a:ahLst/>
            <a:cxnLst/>
            <a:rect l="0" t="0" r="0" b="0"/>
            <a:pathLst>
              <a:path w="124926" h="162839">
                <a:moveTo>
                  <a:pt x="0" y="34250"/>
                </a:moveTo>
                <a:lnTo>
                  <a:pt x="0" y="29699"/>
                </a:lnTo>
                <a:lnTo>
                  <a:pt x="953" y="27406"/>
                </a:lnTo>
                <a:lnTo>
                  <a:pt x="4551" y="22318"/>
                </a:lnTo>
                <a:lnTo>
                  <a:pt x="7382" y="18650"/>
                </a:lnTo>
                <a:lnTo>
                  <a:pt x="8731" y="18135"/>
                </a:lnTo>
                <a:lnTo>
                  <a:pt x="10583" y="17792"/>
                </a:lnTo>
                <a:lnTo>
                  <a:pt x="12772" y="17563"/>
                </a:lnTo>
                <a:lnTo>
                  <a:pt x="15182" y="16458"/>
                </a:lnTo>
                <a:lnTo>
                  <a:pt x="17742" y="14769"/>
                </a:lnTo>
                <a:lnTo>
                  <a:pt x="20401" y="12690"/>
                </a:lnTo>
                <a:lnTo>
                  <a:pt x="23126" y="10352"/>
                </a:lnTo>
                <a:lnTo>
                  <a:pt x="25895" y="7840"/>
                </a:lnTo>
                <a:lnTo>
                  <a:pt x="28693" y="5213"/>
                </a:lnTo>
                <a:lnTo>
                  <a:pt x="31511" y="3462"/>
                </a:lnTo>
                <a:lnTo>
                  <a:pt x="34343" y="2295"/>
                </a:lnTo>
                <a:lnTo>
                  <a:pt x="37183" y="1517"/>
                </a:lnTo>
                <a:lnTo>
                  <a:pt x="40029" y="998"/>
                </a:lnTo>
                <a:lnTo>
                  <a:pt x="42878" y="652"/>
                </a:lnTo>
                <a:lnTo>
                  <a:pt x="49745" y="97"/>
                </a:lnTo>
                <a:lnTo>
                  <a:pt x="53224" y="21"/>
                </a:lnTo>
                <a:lnTo>
                  <a:pt x="55485" y="0"/>
                </a:lnTo>
                <a:lnTo>
                  <a:pt x="57946" y="940"/>
                </a:lnTo>
                <a:lnTo>
                  <a:pt x="60539" y="2518"/>
                </a:lnTo>
                <a:lnTo>
                  <a:pt x="63220" y="4523"/>
                </a:lnTo>
                <a:lnTo>
                  <a:pt x="65959" y="6812"/>
                </a:lnTo>
                <a:lnTo>
                  <a:pt x="68737" y="9290"/>
                </a:lnTo>
                <a:lnTo>
                  <a:pt x="71543" y="11895"/>
                </a:lnTo>
                <a:lnTo>
                  <a:pt x="73413" y="14584"/>
                </a:lnTo>
                <a:lnTo>
                  <a:pt x="74659" y="17330"/>
                </a:lnTo>
                <a:lnTo>
                  <a:pt x="75490" y="20112"/>
                </a:lnTo>
                <a:lnTo>
                  <a:pt x="76045" y="22920"/>
                </a:lnTo>
                <a:lnTo>
                  <a:pt x="76414" y="25744"/>
                </a:lnTo>
                <a:lnTo>
                  <a:pt x="76662" y="28579"/>
                </a:lnTo>
                <a:lnTo>
                  <a:pt x="76824" y="31422"/>
                </a:lnTo>
                <a:lnTo>
                  <a:pt x="77007" y="37121"/>
                </a:lnTo>
                <a:lnTo>
                  <a:pt x="75151" y="39974"/>
                </a:lnTo>
                <a:lnTo>
                  <a:pt x="72008" y="42828"/>
                </a:lnTo>
                <a:lnTo>
                  <a:pt x="68008" y="45684"/>
                </a:lnTo>
                <a:lnTo>
                  <a:pt x="65342" y="48540"/>
                </a:lnTo>
                <a:lnTo>
                  <a:pt x="63564" y="51397"/>
                </a:lnTo>
                <a:lnTo>
                  <a:pt x="62379" y="54254"/>
                </a:lnTo>
                <a:lnTo>
                  <a:pt x="61588" y="57111"/>
                </a:lnTo>
                <a:lnTo>
                  <a:pt x="61062" y="59968"/>
                </a:lnTo>
                <a:lnTo>
                  <a:pt x="60216" y="66847"/>
                </a:lnTo>
                <a:lnTo>
                  <a:pt x="60101" y="70328"/>
                </a:lnTo>
                <a:lnTo>
                  <a:pt x="60013" y="76716"/>
                </a:lnTo>
                <a:lnTo>
                  <a:pt x="62551" y="76936"/>
                </a:lnTo>
                <a:lnTo>
                  <a:pt x="66853" y="77034"/>
                </a:lnTo>
                <a:lnTo>
                  <a:pt x="71941" y="77078"/>
                </a:lnTo>
                <a:lnTo>
                  <a:pt x="73678" y="76137"/>
                </a:lnTo>
                <a:lnTo>
                  <a:pt x="74836" y="74557"/>
                </a:lnTo>
                <a:lnTo>
                  <a:pt x="75608" y="72551"/>
                </a:lnTo>
                <a:lnTo>
                  <a:pt x="77075" y="71214"/>
                </a:lnTo>
                <a:lnTo>
                  <a:pt x="79006" y="70323"/>
                </a:lnTo>
                <a:lnTo>
                  <a:pt x="81247" y="69729"/>
                </a:lnTo>
                <a:lnTo>
                  <a:pt x="83692" y="69332"/>
                </a:lnTo>
                <a:lnTo>
                  <a:pt x="86275" y="69068"/>
                </a:lnTo>
                <a:lnTo>
                  <a:pt x="88950" y="68892"/>
                </a:lnTo>
                <a:lnTo>
                  <a:pt x="91685" y="68775"/>
                </a:lnTo>
                <a:lnTo>
                  <a:pt x="97263" y="68644"/>
                </a:lnTo>
                <a:lnTo>
                  <a:pt x="114310" y="68549"/>
                </a:lnTo>
                <a:lnTo>
                  <a:pt x="116212" y="69499"/>
                </a:lnTo>
                <a:lnTo>
                  <a:pt x="117480" y="71084"/>
                </a:lnTo>
                <a:lnTo>
                  <a:pt x="118326" y="73093"/>
                </a:lnTo>
                <a:lnTo>
                  <a:pt x="119264" y="77866"/>
                </a:lnTo>
                <a:lnTo>
                  <a:pt x="119514" y="80473"/>
                </a:lnTo>
                <a:lnTo>
                  <a:pt x="119681" y="83163"/>
                </a:lnTo>
                <a:lnTo>
                  <a:pt x="119867" y="88692"/>
                </a:lnTo>
                <a:lnTo>
                  <a:pt x="120870" y="91499"/>
                </a:lnTo>
                <a:lnTo>
                  <a:pt x="122489" y="94324"/>
                </a:lnTo>
                <a:lnTo>
                  <a:pt x="124522" y="97159"/>
                </a:lnTo>
                <a:lnTo>
                  <a:pt x="124925" y="100002"/>
                </a:lnTo>
                <a:lnTo>
                  <a:pt x="124241" y="102850"/>
                </a:lnTo>
                <a:lnTo>
                  <a:pt x="122832" y="105701"/>
                </a:lnTo>
                <a:lnTo>
                  <a:pt x="121894" y="109506"/>
                </a:lnTo>
                <a:lnTo>
                  <a:pt x="121268" y="113949"/>
                </a:lnTo>
                <a:lnTo>
                  <a:pt x="120850" y="118815"/>
                </a:lnTo>
                <a:lnTo>
                  <a:pt x="120572" y="123012"/>
                </a:lnTo>
                <a:lnTo>
                  <a:pt x="120264" y="130215"/>
                </a:lnTo>
                <a:lnTo>
                  <a:pt x="119227" y="133469"/>
                </a:lnTo>
                <a:lnTo>
                  <a:pt x="117585" y="136591"/>
                </a:lnTo>
                <a:lnTo>
                  <a:pt x="115539" y="139625"/>
                </a:lnTo>
                <a:lnTo>
                  <a:pt x="113221" y="142600"/>
                </a:lnTo>
                <a:lnTo>
                  <a:pt x="110723" y="145536"/>
                </a:lnTo>
                <a:lnTo>
                  <a:pt x="104421" y="152541"/>
                </a:lnTo>
                <a:lnTo>
                  <a:pt x="94560" y="162572"/>
                </a:lnTo>
                <a:lnTo>
                  <a:pt x="94298" y="1628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SMARTPenAnnotation1080"/>
          <p:cNvSpPr/>
          <p:nvPr/>
        </p:nvSpPr>
        <p:spPr>
          <a:xfrm>
            <a:off x="8318185" y="1868805"/>
            <a:ext cx="17143" cy="257176"/>
          </a:xfrm>
          <a:custGeom>
            <a:avLst/>
            <a:gdLst/>
            <a:ahLst/>
            <a:cxnLst/>
            <a:rect l="0" t="0" r="0" b="0"/>
            <a:pathLst>
              <a:path w="17143" h="257176">
                <a:moveTo>
                  <a:pt x="8570" y="0"/>
                </a:moveTo>
                <a:lnTo>
                  <a:pt x="8570" y="44643"/>
                </a:lnTo>
                <a:lnTo>
                  <a:pt x="7617" y="48812"/>
                </a:lnTo>
                <a:lnTo>
                  <a:pt x="6030" y="53496"/>
                </a:lnTo>
                <a:lnTo>
                  <a:pt x="4018" y="58524"/>
                </a:lnTo>
                <a:lnTo>
                  <a:pt x="2678" y="63781"/>
                </a:lnTo>
                <a:lnTo>
                  <a:pt x="1784" y="69190"/>
                </a:lnTo>
                <a:lnTo>
                  <a:pt x="1189" y="74702"/>
                </a:lnTo>
                <a:lnTo>
                  <a:pt x="791" y="80281"/>
                </a:lnTo>
                <a:lnTo>
                  <a:pt x="527" y="85906"/>
                </a:lnTo>
                <a:lnTo>
                  <a:pt x="232" y="97235"/>
                </a:lnTo>
                <a:lnTo>
                  <a:pt x="0" y="151801"/>
                </a:lnTo>
                <a:lnTo>
                  <a:pt x="952" y="157398"/>
                </a:lnTo>
                <a:lnTo>
                  <a:pt x="2539" y="163034"/>
                </a:lnTo>
                <a:lnTo>
                  <a:pt x="4549" y="168697"/>
                </a:lnTo>
                <a:lnTo>
                  <a:pt x="5889" y="173424"/>
                </a:lnTo>
                <a:lnTo>
                  <a:pt x="6782" y="177529"/>
                </a:lnTo>
                <a:lnTo>
                  <a:pt x="7378" y="181217"/>
                </a:lnTo>
                <a:lnTo>
                  <a:pt x="7775" y="185582"/>
                </a:lnTo>
                <a:lnTo>
                  <a:pt x="8040" y="190396"/>
                </a:lnTo>
                <a:lnTo>
                  <a:pt x="8334" y="199873"/>
                </a:lnTo>
                <a:lnTo>
                  <a:pt x="8523" y="213718"/>
                </a:lnTo>
                <a:lnTo>
                  <a:pt x="8560" y="225625"/>
                </a:lnTo>
                <a:lnTo>
                  <a:pt x="9515" y="228521"/>
                </a:lnTo>
                <a:lnTo>
                  <a:pt x="11105" y="231405"/>
                </a:lnTo>
                <a:lnTo>
                  <a:pt x="13118" y="234280"/>
                </a:lnTo>
                <a:lnTo>
                  <a:pt x="14459" y="237149"/>
                </a:lnTo>
                <a:lnTo>
                  <a:pt x="15354" y="240014"/>
                </a:lnTo>
                <a:lnTo>
                  <a:pt x="17038" y="248099"/>
                </a:lnTo>
                <a:lnTo>
                  <a:pt x="17128" y="255321"/>
                </a:lnTo>
                <a:lnTo>
                  <a:pt x="17142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SMARTPenAnnotation1081"/>
          <p:cNvSpPr/>
          <p:nvPr/>
        </p:nvSpPr>
        <p:spPr>
          <a:xfrm>
            <a:off x="8378199" y="1920239"/>
            <a:ext cx="94289" cy="77153"/>
          </a:xfrm>
          <a:custGeom>
            <a:avLst/>
            <a:gdLst/>
            <a:ahLst/>
            <a:cxnLst/>
            <a:rect l="0" t="0" r="0" b="0"/>
            <a:pathLst>
              <a:path w="94289" h="77153">
                <a:moveTo>
                  <a:pt x="17135" y="0"/>
                </a:moveTo>
                <a:lnTo>
                  <a:pt x="17135" y="24164"/>
                </a:lnTo>
                <a:lnTo>
                  <a:pt x="16183" y="26587"/>
                </a:lnTo>
                <a:lnTo>
                  <a:pt x="14596" y="30108"/>
                </a:lnTo>
                <a:lnTo>
                  <a:pt x="12584" y="34359"/>
                </a:lnTo>
                <a:lnTo>
                  <a:pt x="11244" y="38146"/>
                </a:lnTo>
                <a:lnTo>
                  <a:pt x="10350" y="41624"/>
                </a:lnTo>
                <a:lnTo>
                  <a:pt x="9755" y="44894"/>
                </a:lnTo>
                <a:lnTo>
                  <a:pt x="9358" y="48027"/>
                </a:lnTo>
                <a:lnTo>
                  <a:pt x="9092" y="51068"/>
                </a:lnTo>
                <a:lnTo>
                  <a:pt x="8916" y="54048"/>
                </a:lnTo>
                <a:lnTo>
                  <a:pt x="7846" y="56987"/>
                </a:lnTo>
                <a:lnTo>
                  <a:pt x="6180" y="59899"/>
                </a:lnTo>
                <a:lnTo>
                  <a:pt x="1214" y="66866"/>
                </a:lnTo>
                <a:lnTo>
                  <a:pt x="806" y="68390"/>
                </a:lnTo>
                <a:lnTo>
                  <a:pt x="535" y="70358"/>
                </a:lnTo>
                <a:lnTo>
                  <a:pt x="0" y="77035"/>
                </a:lnTo>
                <a:lnTo>
                  <a:pt x="2535" y="77101"/>
                </a:lnTo>
                <a:lnTo>
                  <a:pt x="15840" y="77152"/>
                </a:lnTo>
                <a:lnTo>
                  <a:pt x="17224" y="76200"/>
                </a:lnTo>
                <a:lnTo>
                  <a:pt x="19100" y="74613"/>
                </a:lnTo>
                <a:lnTo>
                  <a:pt x="21303" y="72602"/>
                </a:lnTo>
                <a:lnTo>
                  <a:pt x="23723" y="71262"/>
                </a:lnTo>
                <a:lnTo>
                  <a:pt x="26290" y="70368"/>
                </a:lnTo>
                <a:lnTo>
                  <a:pt x="28954" y="69772"/>
                </a:lnTo>
                <a:lnTo>
                  <a:pt x="31683" y="68422"/>
                </a:lnTo>
                <a:lnTo>
                  <a:pt x="34453" y="66570"/>
                </a:lnTo>
                <a:lnTo>
                  <a:pt x="37253" y="64383"/>
                </a:lnTo>
                <a:lnTo>
                  <a:pt x="40073" y="62925"/>
                </a:lnTo>
                <a:lnTo>
                  <a:pt x="42904" y="61952"/>
                </a:lnTo>
                <a:lnTo>
                  <a:pt x="45744" y="61304"/>
                </a:lnTo>
                <a:lnTo>
                  <a:pt x="48591" y="59920"/>
                </a:lnTo>
                <a:lnTo>
                  <a:pt x="51441" y="58044"/>
                </a:lnTo>
                <a:lnTo>
                  <a:pt x="54293" y="55841"/>
                </a:lnTo>
                <a:lnTo>
                  <a:pt x="57148" y="54373"/>
                </a:lnTo>
                <a:lnTo>
                  <a:pt x="60002" y="53394"/>
                </a:lnTo>
                <a:lnTo>
                  <a:pt x="62859" y="52741"/>
                </a:lnTo>
                <a:lnTo>
                  <a:pt x="65715" y="52306"/>
                </a:lnTo>
                <a:lnTo>
                  <a:pt x="68572" y="52016"/>
                </a:lnTo>
                <a:lnTo>
                  <a:pt x="71430" y="51822"/>
                </a:lnTo>
                <a:lnTo>
                  <a:pt x="74286" y="51693"/>
                </a:lnTo>
                <a:lnTo>
                  <a:pt x="80001" y="51550"/>
                </a:lnTo>
                <a:lnTo>
                  <a:pt x="88574" y="51470"/>
                </a:lnTo>
                <a:lnTo>
                  <a:pt x="90478" y="50506"/>
                </a:lnTo>
                <a:lnTo>
                  <a:pt x="91749" y="48911"/>
                </a:lnTo>
                <a:lnTo>
                  <a:pt x="94288" y="42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SMARTPenAnnotation1082"/>
          <p:cNvSpPr/>
          <p:nvPr/>
        </p:nvSpPr>
        <p:spPr>
          <a:xfrm>
            <a:off x="8446779" y="1911667"/>
            <a:ext cx="59999" cy="154306"/>
          </a:xfrm>
          <a:custGeom>
            <a:avLst/>
            <a:gdLst/>
            <a:ahLst/>
            <a:cxnLst/>
            <a:rect l="0" t="0" r="0" b="0"/>
            <a:pathLst>
              <a:path w="59999" h="154306">
                <a:moveTo>
                  <a:pt x="8563" y="0"/>
                </a:moveTo>
                <a:lnTo>
                  <a:pt x="0" y="0"/>
                </a:lnTo>
                <a:lnTo>
                  <a:pt x="4543" y="0"/>
                </a:lnTo>
                <a:lnTo>
                  <a:pt x="6836" y="953"/>
                </a:lnTo>
                <a:lnTo>
                  <a:pt x="9317" y="2540"/>
                </a:lnTo>
                <a:lnTo>
                  <a:pt x="11924" y="4551"/>
                </a:lnTo>
                <a:lnTo>
                  <a:pt x="13661" y="6844"/>
                </a:lnTo>
                <a:lnTo>
                  <a:pt x="14819" y="9325"/>
                </a:lnTo>
                <a:lnTo>
                  <a:pt x="15591" y="11932"/>
                </a:lnTo>
                <a:lnTo>
                  <a:pt x="16105" y="14622"/>
                </a:lnTo>
                <a:lnTo>
                  <a:pt x="16449" y="17368"/>
                </a:lnTo>
                <a:lnTo>
                  <a:pt x="16678" y="20151"/>
                </a:lnTo>
                <a:lnTo>
                  <a:pt x="17784" y="22959"/>
                </a:lnTo>
                <a:lnTo>
                  <a:pt x="19472" y="25784"/>
                </a:lnTo>
                <a:lnTo>
                  <a:pt x="21551" y="28619"/>
                </a:lnTo>
                <a:lnTo>
                  <a:pt x="22937" y="32414"/>
                </a:lnTo>
                <a:lnTo>
                  <a:pt x="23860" y="36850"/>
                </a:lnTo>
                <a:lnTo>
                  <a:pt x="24476" y="41712"/>
                </a:lnTo>
                <a:lnTo>
                  <a:pt x="25840" y="45905"/>
                </a:lnTo>
                <a:lnTo>
                  <a:pt x="27700" y="49653"/>
                </a:lnTo>
                <a:lnTo>
                  <a:pt x="29894" y="53105"/>
                </a:lnTo>
                <a:lnTo>
                  <a:pt x="31356" y="57311"/>
                </a:lnTo>
                <a:lnTo>
                  <a:pt x="32331" y="62020"/>
                </a:lnTo>
                <a:lnTo>
                  <a:pt x="32981" y="67064"/>
                </a:lnTo>
                <a:lnTo>
                  <a:pt x="34366" y="71379"/>
                </a:lnTo>
                <a:lnTo>
                  <a:pt x="36243" y="75209"/>
                </a:lnTo>
                <a:lnTo>
                  <a:pt x="38447" y="78714"/>
                </a:lnTo>
                <a:lnTo>
                  <a:pt x="39916" y="82004"/>
                </a:lnTo>
                <a:lnTo>
                  <a:pt x="40895" y="85149"/>
                </a:lnTo>
                <a:lnTo>
                  <a:pt x="41548" y="88199"/>
                </a:lnTo>
                <a:lnTo>
                  <a:pt x="42936" y="91184"/>
                </a:lnTo>
                <a:lnTo>
                  <a:pt x="44813" y="94127"/>
                </a:lnTo>
                <a:lnTo>
                  <a:pt x="47017" y="97041"/>
                </a:lnTo>
                <a:lnTo>
                  <a:pt x="48487" y="100889"/>
                </a:lnTo>
                <a:lnTo>
                  <a:pt x="49466" y="105360"/>
                </a:lnTo>
                <a:lnTo>
                  <a:pt x="50120" y="110245"/>
                </a:lnTo>
                <a:lnTo>
                  <a:pt x="50555" y="114454"/>
                </a:lnTo>
                <a:lnTo>
                  <a:pt x="50844" y="118213"/>
                </a:lnTo>
                <a:lnTo>
                  <a:pt x="51038" y="121671"/>
                </a:lnTo>
                <a:lnTo>
                  <a:pt x="51254" y="128054"/>
                </a:lnTo>
                <a:lnTo>
                  <a:pt x="51310" y="131089"/>
                </a:lnTo>
                <a:lnTo>
                  <a:pt x="52302" y="133113"/>
                </a:lnTo>
                <a:lnTo>
                  <a:pt x="53915" y="134462"/>
                </a:lnTo>
                <a:lnTo>
                  <a:pt x="55943" y="135361"/>
                </a:lnTo>
                <a:lnTo>
                  <a:pt x="57294" y="136913"/>
                </a:lnTo>
                <a:lnTo>
                  <a:pt x="58196" y="138901"/>
                </a:lnTo>
                <a:lnTo>
                  <a:pt x="59197" y="143649"/>
                </a:lnTo>
                <a:lnTo>
                  <a:pt x="59464" y="146248"/>
                </a:lnTo>
                <a:lnTo>
                  <a:pt x="59998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SMARTPenAnnotation1083"/>
          <p:cNvSpPr/>
          <p:nvPr/>
        </p:nvSpPr>
        <p:spPr>
          <a:xfrm>
            <a:off x="8832532" y="2228967"/>
            <a:ext cx="77153" cy="77024"/>
          </a:xfrm>
          <a:custGeom>
            <a:avLst/>
            <a:gdLst/>
            <a:ahLst/>
            <a:cxnLst/>
            <a:rect l="0" t="0" r="0" b="0"/>
            <a:pathLst>
              <a:path w="77153" h="77024">
                <a:moveTo>
                  <a:pt x="60008" y="17028"/>
                </a:moveTo>
                <a:lnTo>
                  <a:pt x="52627" y="9647"/>
                </a:lnTo>
                <a:lnTo>
                  <a:pt x="51277" y="9250"/>
                </a:lnTo>
                <a:lnTo>
                  <a:pt x="49425" y="8984"/>
                </a:lnTo>
                <a:lnTo>
                  <a:pt x="43247" y="8486"/>
                </a:lnTo>
                <a:lnTo>
                  <a:pt x="35515" y="8458"/>
                </a:lnTo>
                <a:lnTo>
                  <a:pt x="34154" y="9409"/>
                </a:lnTo>
                <a:lnTo>
                  <a:pt x="32295" y="10996"/>
                </a:lnTo>
                <a:lnTo>
                  <a:pt x="27017" y="15836"/>
                </a:lnTo>
                <a:lnTo>
                  <a:pt x="26584" y="17186"/>
                </a:lnTo>
                <a:lnTo>
                  <a:pt x="26295" y="19038"/>
                </a:lnTo>
                <a:lnTo>
                  <a:pt x="26103" y="21225"/>
                </a:lnTo>
                <a:lnTo>
                  <a:pt x="25974" y="23636"/>
                </a:lnTo>
                <a:lnTo>
                  <a:pt x="25831" y="28855"/>
                </a:lnTo>
                <a:lnTo>
                  <a:pt x="24842" y="31580"/>
                </a:lnTo>
                <a:lnTo>
                  <a:pt x="23228" y="34349"/>
                </a:lnTo>
                <a:lnTo>
                  <a:pt x="21201" y="37148"/>
                </a:lnTo>
                <a:lnTo>
                  <a:pt x="19849" y="39966"/>
                </a:lnTo>
                <a:lnTo>
                  <a:pt x="18948" y="42797"/>
                </a:lnTo>
                <a:lnTo>
                  <a:pt x="18347" y="45637"/>
                </a:lnTo>
                <a:lnTo>
                  <a:pt x="18899" y="48483"/>
                </a:lnTo>
                <a:lnTo>
                  <a:pt x="20219" y="51333"/>
                </a:lnTo>
                <a:lnTo>
                  <a:pt x="24632" y="58200"/>
                </a:lnTo>
                <a:lnTo>
                  <a:pt x="24994" y="59716"/>
                </a:lnTo>
                <a:lnTo>
                  <a:pt x="25235" y="61679"/>
                </a:lnTo>
                <a:lnTo>
                  <a:pt x="25397" y="63940"/>
                </a:lnTo>
                <a:lnTo>
                  <a:pt x="25503" y="66400"/>
                </a:lnTo>
                <a:lnTo>
                  <a:pt x="25622" y="71673"/>
                </a:lnTo>
                <a:lnTo>
                  <a:pt x="26606" y="73461"/>
                </a:lnTo>
                <a:lnTo>
                  <a:pt x="28216" y="74652"/>
                </a:lnTo>
                <a:lnTo>
                  <a:pt x="33090" y="76564"/>
                </a:lnTo>
                <a:lnTo>
                  <a:pt x="34443" y="76721"/>
                </a:lnTo>
                <a:lnTo>
                  <a:pt x="36297" y="76826"/>
                </a:lnTo>
                <a:lnTo>
                  <a:pt x="40897" y="76942"/>
                </a:lnTo>
                <a:lnTo>
                  <a:pt x="49859" y="77023"/>
                </a:lnTo>
                <a:lnTo>
                  <a:pt x="51337" y="76074"/>
                </a:lnTo>
                <a:lnTo>
                  <a:pt x="53275" y="74490"/>
                </a:lnTo>
                <a:lnTo>
                  <a:pt x="55520" y="72481"/>
                </a:lnTo>
                <a:lnTo>
                  <a:pt x="57968" y="71141"/>
                </a:lnTo>
                <a:lnTo>
                  <a:pt x="60553" y="70248"/>
                </a:lnTo>
                <a:lnTo>
                  <a:pt x="63228" y="69653"/>
                </a:lnTo>
                <a:lnTo>
                  <a:pt x="65013" y="68304"/>
                </a:lnTo>
                <a:lnTo>
                  <a:pt x="66202" y="66452"/>
                </a:lnTo>
                <a:lnTo>
                  <a:pt x="66995" y="64264"/>
                </a:lnTo>
                <a:lnTo>
                  <a:pt x="68475" y="62807"/>
                </a:lnTo>
                <a:lnTo>
                  <a:pt x="70416" y="61834"/>
                </a:lnTo>
                <a:lnTo>
                  <a:pt x="72661" y="61186"/>
                </a:lnTo>
                <a:lnTo>
                  <a:pt x="74159" y="59802"/>
                </a:lnTo>
                <a:lnTo>
                  <a:pt x="75157" y="57926"/>
                </a:lnTo>
                <a:lnTo>
                  <a:pt x="75821" y="55723"/>
                </a:lnTo>
                <a:lnTo>
                  <a:pt x="76265" y="53302"/>
                </a:lnTo>
                <a:lnTo>
                  <a:pt x="76562" y="50736"/>
                </a:lnTo>
                <a:lnTo>
                  <a:pt x="77036" y="44323"/>
                </a:lnTo>
                <a:lnTo>
                  <a:pt x="77101" y="40907"/>
                </a:lnTo>
                <a:lnTo>
                  <a:pt x="77152" y="10139"/>
                </a:lnTo>
                <a:lnTo>
                  <a:pt x="76200" y="8625"/>
                </a:lnTo>
                <a:lnTo>
                  <a:pt x="74613" y="6663"/>
                </a:lnTo>
                <a:lnTo>
                  <a:pt x="68685" y="0"/>
                </a:lnTo>
                <a:lnTo>
                  <a:pt x="68651" y="914"/>
                </a:lnTo>
                <a:lnTo>
                  <a:pt x="68612" y="4468"/>
                </a:lnTo>
                <a:lnTo>
                  <a:pt x="67649" y="5797"/>
                </a:lnTo>
                <a:lnTo>
                  <a:pt x="66054" y="6683"/>
                </a:lnTo>
                <a:lnTo>
                  <a:pt x="64038" y="7274"/>
                </a:lnTo>
                <a:lnTo>
                  <a:pt x="61742" y="8620"/>
                </a:lnTo>
                <a:lnTo>
                  <a:pt x="59260" y="10470"/>
                </a:lnTo>
                <a:lnTo>
                  <a:pt x="56650" y="12656"/>
                </a:lnTo>
                <a:lnTo>
                  <a:pt x="54913" y="15066"/>
                </a:lnTo>
                <a:lnTo>
                  <a:pt x="53753" y="17625"/>
                </a:lnTo>
                <a:lnTo>
                  <a:pt x="52981" y="20283"/>
                </a:lnTo>
                <a:lnTo>
                  <a:pt x="52465" y="23008"/>
                </a:lnTo>
                <a:lnTo>
                  <a:pt x="52121" y="25777"/>
                </a:lnTo>
                <a:lnTo>
                  <a:pt x="51893" y="28576"/>
                </a:lnTo>
                <a:lnTo>
                  <a:pt x="50787" y="31394"/>
                </a:lnTo>
                <a:lnTo>
                  <a:pt x="49098" y="34225"/>
                </a:lnTo>
                <a:lnTo>
                  <a:pt x="47020" y="37065"/>
                </a:lnTo>
                <a:lnTo>
                  <a:pt x="45635" y="39911"/>
                </a:lnTo>
                <a:lnTo>
                  <a:pt x="44711" y="42761"/>
                </a:lnTo>
                <a:lnTo>
                  <a:pt x="43228" y="49627"/>
                </a:lnTo>
                <a:lnTo>
                  <a:pt x="43106" y="51143"/>
                </a:lnTo>
                <a:lnTo>
                  <a:pt x="43025" y="53106"/>
                </a:lnTo>
                <a:lnTo>
                  <a:pt x="42971" y="55367"/>
                </a:lnTo>
                <a:lnTo>
                  <a:pt x="43887" y="56875"/>
                </a:lnTo>
                <a:lnTo>
                  <a:pt x="45450" y="57880"/>
                </a:lnTo>
                <a:lnTo>
                  <a:pt x="47446" y="58550"/>
                </a:lnTo>
                <a:lnTo>
                  <a:pt x="49728" y="58997"/>
                </a:lnTo>
                <a:lnTo>
                  <a:pt x="52202" y="59295"/>
                </a:lnTo>
                <a:lnTo>
                  <a:pt x="58466" y="59772"/>
                </a:lnTo>
                <a:lnTo>
                  <a:pt x="61863" y="59838"/>
                </a:lnTo>
                <a:lnTo>
                  <a:pt x="67253" y="59880"/>
                </a:lnTo>
                <a:lnTo>
                  <a:pt x="67696" y="58931"/>
                </a:lnTo>
                <a:lnTo>
                  <a:pt x="67991" y="57345"/>
                </a:lnTo>
                <a:lnTo>
                  <a:pt x="68186" y="55336"/>
                </a:lnTo>
                <a:lnTo>
                  <a:pt x="69271" y="53044"/>
                </a:lnTo>
                <a:lnTo>
                  <a:pt x="70945" y="50564"/>
                </a:lnTo>
                <a:lnTo>
                  <a:pt x="75927" y="44289"/>
                </a:lnTo>
                <a:lnTo>
                  <a:pt x="76335" y="41870"/>
                </a:lnTo>
                <a:lnTo>
                  <a:pt x="76607" y="38351"/>
                </a:lnTo>
                <a:lnTo>
                  <a:pt x="76910" y="30315"/>
                </a:lnTo>
                <a:lnTo>
                  <a:pt x="77121" y="18966"/>
                </a:lnTo>
                <a:lnTo>
                  <a:pt x="77143" y="13051"/>
                </a:lnTo>
                <a:lnTo>
                  <a:pt x="76194" y="10567"/>
                </a:lnTo>
                <a:lnTo>
                  <a:pt x="74608" y="7958"/>
                </a:lnTo>
                <a:lnTo>
                  <a:pt x="69771" y="1478"/>
                </a:lnTo>
                <a:lnTo>
                  <a:pt x="68421" y="946"/>
                </a:lnTo>
                <a:lnTo>
                  <a:pt x="66570" y="592"/>
                </a:lnTo>
                <a:lnTo>
                  <a:pt x="64382" y="355"/>
                </a:lnTo>
                <a:lnTo>
                  <a:pt x="61018" y="198"/>
                </a:lnTo>
                <a:lnTo>
                  <a:pt x="52202" y="22"/>
                </a:lnTo>
                <a:lnTo>
                  <a:pt x="48136" y="929"/>
                </a:lnTo>
                <a:lnTo>
                  <a:pt x="44474" y="2485"/>
                </a:lnTo>
                <a:lnTo>
                  <a:pt x="41079" y="4475"/>
                </a:lnTo>
                <a:lnTo>
                  <a:pt x="37864" y="5802"/>
                </a:lnTo>
                <a:lnTo>
                  <a:pt x="34767" y="6686"/>
                </a:lnTo>
                <a:lnTo>
                  <a:pt x="31750" y="7276"/>
                </a:lnTo>
                <a:lnTo>
                  <a:pt x="29740" y="8622"/>
                </a:lnTo>
                <a:lnTo>
                  <a:pt x="28400" y="10471"/>
                </a:lnTo>
                <a:lnTo>
                  <a:pt x="27506" y="12657"/>
                </a:lnTo>
                <a:lnTo>
                  <a:pt x="25957" y="15066"/>
                </a:lnTo>
                <a:lnTo>
                  <a:pt x="23972" y="17625"/>
                </a:lnTo>
                <a:lnTo>
                  <a:pt x="21697" y="20283"/>
                </a:lnTo>
                <a:lnTo>
                  <a:pt x="20180" y="23008"/>
                </a:lnTo>
                <a:lnTo>
                  <a:pt x="19168" y="25777"/>
                </a:lnTo>
                <a:lnTo>
                  <a:pt x="18494" y="28576"/>
                </a:lnTo>
                <a:lnTo>
                  <a:pt x="18044" y="31394"/>
                </a:lnTo>
                <a:lnTo>
                  <a:pt x="17744" y="34225"/>
                </a:lnTo>
                <a:lnTo>
                  <a:pt x="17545" y="37065"/>
                </a:lnTo>
                <a:lnTo>
                  <a:pt x="18364" y="39911"/>
                </a:lnTo>
                <a:lnTo>
                  <a:pt x="19863" y="42761"/>
                </a:lnTo>
                <a:lnTo>
                  <a:pt x="21815" y="45613"/>
                </a:lnTo>
                <a:lnTo>
                  <a:pt x="23116" y="48467"/>
                </a:lnTo>
                <a:lnTo>
                  <a:pt x="23983" y="51322"/>
                </a:lnTo>
                <a:lnTo>
                  <a:pt x="24561" y="54178"/>
                </a:lnTo>
                <a:lnTo>
                  <a:pt x="25900" y="56082"/>
                </a:lnTo>
                <a:lnTo>
                  <a:pt x="27744" y="57351"/>
                </a:lnTo>
                <a:lnTo>
                  <a:pt x="29925" y="58198"/>
                </a:lnTo>
                <a:lnTo>
                  <a:pt x="32333" y="59714"/>
                </a:lnTo>
                <a:lnTo>
                  <a:pt x="34891" y="61678"/>
                </a:lnTo>
                <a:lnTo>
                  <a:pt x="37548" y="63939"/>
                </a:lnTo>
                <a:lnTo>
                  <a:pt x="40272" y="64495"/>
                </a:lnTo>
                <a:lnTo>
                  <a:pt x="43040" y="63912"/>
                </a:lnTo>
                <a:lnTo>
                  <a:pt x="45839" y="62572"/>
                </a:lnTo>
                <a:lnTo>
                  <a:pt x="48656" y="61678"/>
                </a:lnTo>
                <a:lnTo>
                  <a:pt x="51487" y="61082"/>
                </a:lnTo>
                <a:lnTo>
                  <a:pt x="54328" y="60685"/>
                </a:lnTo>
                <a:lnTo>
                  <a:pt x="57174" y="59467"/>
                </a:lnTo>
                <a:lnTo>
                  <a:pt x="60023" y="57703"/>
                </a:lnTo>
                <a:lnTo>
                  <a:pt x="66890" y="52579"/>
                </a:lnTo>
                <a:lnTo>
                  <a:pt x="68406" y="51206"/>
                </a:lnTo>
                <a:lnTo>
                  <a:pt x="72630" y="47140"/>
                </a:lnTo>
                <a:lnTo>
                  <a:pt x="74138" y="44723"/>
                </a:lnTo>
                <a:lnTo>
                  <a:pt x="75142" y="42159"/>
                </a:lnTo>
                <a:lnTo>
                  <a:pt x="75812" y="39497"/>
                </a:lnTo>
                <a:lnTo>
                  <a:pt x="76259" y="36769"/>
                </a:lnTo>
                <a:lnTo>
                  <a:pt x="76557" y="33999"/>
                </a:lnTo>
                <a:lnTo>
                  <a:pt x="76756" y="31199"/>
                </a:lnTo>
                <a:lnTo>
                  <a:pt x="75935" y="28380"/>
                </a:lnTo>
                <a:lnTo>
                  <a:pt x="74436" y="25549"/>
                </a:lnTo>
                <a:lnTo>
                  <a:pt x="69737" y="18711"/>
                </a:lnTo>
                <a:lnTo>
                  <a:pt x="68399" y="17197"/>
                </a:lnTo>
                <a:lnTo>
                  <a:pt x="64373" y="12975"/>
                </a:lnTo>
                <a:lnTo>
                  <a:pt x="61012" y="11469"/>
                </a:lnTo>
                <a:lnTo>
                  <a:pt x="56868" y="10464"/>
                </a:lnTo>
                <a:lnTo>
                  <a:pt x="52199" y="9794"/>
                </a:lnTo>
                <a:lnTo>
                  <a:pt x="47182" y="9348"/>
                </a:lnTo>
                <a:lnTo>
                  <a:pt x="41932" y="9050"/>
                </a:lnTo>
                <a:lnTo>
                  <a:pt x="31972" y="8720"/>
                </a:lnTo>
                <a:lnTo>
                  <a:pt x="24370" y="8573"/>
                </a:lnTo>
                <a:lnTo>
                  <a:pt x="21008" y="9486"/>
                </a:lnTo>
                <a:lnTo>
                  <a:pt x="17816" y="11047"/>
                </a:lnTo>
                <a:lnTo>
                  <a:pt x="14735" y="13041"/>
                </a:lnTo>
                <a:lnTo>
                  <a:pt x="11728" y="14370"/>
                </a:lnTo>
                <a:lnTo>
                  <a:pt x="8771" y="15256"/>
                </a:lnTo>
                <a:lnTo>
                  <a:pt x="0" y="170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SMARTPenAnnotation1084"/>
          <p:cNvSpPr/>
          <p:nvPr/>
        </p:nvSpPr>
        <p:spPr>
          <a:xfrm>
            <a:off x="8866822" y="1731645"/>
            <a:ext cx="102871" cy="171451"/>
          </a:xfrm>
          <a:custGeom>
            <a:avLst/>
            <a:gdLst/>
            <a:ahLst/>
            <a:cxnLst/>
            <a:rect l="0" t="0" r="0" b="0"/>
            <a:pathLst>
              <a:path w="102871" h="171451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7382" y="8219"/>
                </a:lnTo>
                <a:lnTo>
                  <a:pt x="10583" y="10955"/>
                </a:lnTo>
                <a:lnTo>
                  <a:pt x="15849" y="15922"/>
                </a:lnTo>
                <a:lnTo>
                  <a:pt x="28964" y="28969"/>
                </a:lnTo>
                <a:lnTo>
                  <a:pt x="30738" y="31695"/>
                </a:lnTo>
                <a:lnTo>
                  <a:pt x="31923" y="34465"/>
                </a:lnTo>
                <a:lnTo>
                  <a:pt x="32712" y="37264"/>
                </a:lnTo>
                <a:lnTo>
                  <a:pt x="33238" y="40083"/>
                </a:lnTo>
                <a:lnTo>
                  <a:pt x="33589" y="42914"/>
                </a:lnTo>
                <a:lnTo>
                  <a:pt x="33823" y="45754"/>
                </a:lnTo>
                <a:lnTo>
                  <a:pt x="33978" y="48600"/>
                </a:lnTo>
                <a:lnTo>
                  <a:pt x="34152" y="54302"/>
                </a:lnTo>
                <a:lnTo>
                  <a:pt x="35150" y="57156"/>
                </a:lnTo>
                <a:lnTo>
                  <a:pt x="36769" y="60012"/>
                </a:lnTo>
                <a:lnTo>
                  <a:pt x="38801" y="62868"/>
                </a:lnTo>
                <a:lnTo>
                  <a:pt x="41107" y="65724"/>
                </a:lnTo>
                <a:lnTo>
                  <a:pt x="43597" y="68581"/>
                </a:lnTo>
                <a:lnTo>
                  <a:pt x="46210" y="71438"/>
                </a:lnTo>
                <a:lnTo>
                  <a:pt x="47951" y="74295"/>
                </a:lnTo>
                <a:lnTo>
                  <a:pt x="49113" y="77152"/>
                </a:lnTo>
                <a:lnTo>
                  <a:pt x="49886" y="80010"/>
                </a:lnTo>
                <a:lnTo>
                  <a:pt x="51356" y="82867"/>
                </a:lnTo>
                <a:lnTo>
                  <a:pt x="53287" y="85725"/>
                </a:lnTo>
                <a:lnTo>
                  <a:pt x="55527" y="88582"/>
                </a:lnTo>
                <a:lnTo>
                  <a:pt x="57021" y="91440"/>
                </a:lnTo>
                <a:lnTo>
                  <a:pt x="58016" y="94297"/>
                </a:lnTo>
                <a:lnTo>
                  <a:pt x="58680" y="97155"/>
                </a:lnTo>
                <a:lnTo>
                  <a:pt x="60074" y="100012"/>
                </a:lnTo>
                <a:lnTo>
                  <a:pt x="61958" y="102869"/>
                </a:lnTo>
                <a:lnTo>
                  <a:pt x="64165" y="105727"/>
                </a:lnTo>
                <a:lnTo>
                  <a:pt x="66589" y="108585"/>
                </a:lnTo>
                <a:lnTo>
                  <a:pt x="69158" y="111442"/>
                </a:lnTo>
                <a:lnTo>
                  <a:pt x="71823" y="114300"/>
                </a:lnTo>
                <a:lnTo>
                  <a:pt x="73600" y="117157"/>
                </a:lnTo>
                <a:lnTo>
                  <a:pt x="74784" y="120015"/>
                </a:lnTo>
                <a:lnTo>
                  <a:pt x="75574" y="122872"/>
                </a:lnTo>
                <a:lnTo>
                  <a:pt x="76100" y="125730"/>
                </a:lnTo>
                <a:lnTo>
                  <a:pt x="76450" y="128587"/>
                </a:lnTo>
                <a:lnTo>
                  <a:pt x="76685" y="131444"/>
                </a:lnTo>
                <a:lnTo>
                  <a:pt x="77793" y="134302"/>
                </a:lnTo>
                <a:lnTo>
                  <a:pt x="79485" y="137160"/>
                </a:lnTo>
                <a:lnTo>
                  <a:pt x="81565" y="140017"/>
                </a:lnTo>
                <a:lnTo>
                  <a:pt x="82952" y="142875"/>
                </a:lnTo>
                <a:lnTo>
                  <a:pt x="83876" y="145732"/>
                </a:lnTo>
                <a:lnTo>
                  <a:pt x="84492" y="148590"/>
                </a:lnTo>
                <a:lnTo>
                  <a:pt x="84904" y="151447"/>
                </a:lnTo>
                <a:lnTo>
                  <a:pt x="85178" y="154305"/>
                </a:lnTo>
                <a:lnTo>
                  <a:pt x="85360" y="157162"/>
                </a:lnTo>
                <a:lnTo>
                  <a:pt x="86435" y="160020"/>
                </a:lnTo>
                <a:lnTo>
                  <a:pt x="88102" y="162877"/>
                </a:lnTo>
                <a:lnTo>
                  <a:pt x="94191" y="171301"/>
                </a:lnTo>
                <a:lnTo>
                  <a:pt x="96790" y="171383"/>
                </a:lnTo>
                <a:lnTo>
                  <a:pt x="10287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SMARTPenAnnotation1085"/>
          <p:cNvSpPr/>
          <p:nvPr/>
        </p:nvSpPr>
        <p:spPr>
          <a:xfrm>
            <a:off x="8901112" y="1945957"/>
            <a:ext cx="25719" cy="334329"/>
          </a:xfrm>
          <a:custGeom>
            <a:avLst/>
            <a:gdLst/>
            <a:ahLst/>
            <a:cxnLst/>
            <a:rect l="0" t="0" r="0" b="0"/>
            <a:pathLst>
              <a:path w="25719" h="334329">
                <a:moveTo>
                  <a:pt x="0" y="334328"/>
                </a:moveTo>
                <a:lnTo>
                  <a:pt x="4939" y="334328"/>
                </a:lnTo>
                <a:lnTo>
                  <a:pt x="2831" y="334328"/>
                </a:lnTo>
                <a:lnTo>
                  <a:pt x="1887" y="333375"/>
                </a:lnTo>
                <a:lnTo>
                  <a:pt x="1258" y="331788"/>
                </a:lnTo>
                <a:lnTo>
                  <a:pt x="249" y="326947"/>
                </a:lnTo>
                <a:lnTo>
                  <a:pt x="22" y="318479"/>
                </a:lnTo>
                <a:lnTo>
                  <a:pt x="967" y="316142"/>
                </a:lnTo>
                <a:lnTo>
                  <a:pt x="2550" y="312679"/>
                </a:lnTo>
                <a:lnTo>
                  <a:pt x="4557" y="308465"/>
                </a:lnTo>
                <a:lnTo>
                  <a:pt x="5896" y="304703"/>
                </a:lnTo>
                <a:lnTo>
                  <a:pt x="6789" y="301243"/>
                </a:lnTo>
                <a:lnTo>
                  <a:pt x="7382" y="297984"/>
                </a:lnTo>
                <a:lnTo>
                  <a:pt x="8044" y="291822"/>
                </a:lnTo>
                <a:lnTo>
                  <a:pt x="8417" y="282999"/>
                </a:lnTo>
                <a:lnTo>
                  <a:pt x="8541" y="271483"/>
                </a:lnTo>
                <a:lnTo>
                  <a:pt x="9505" y="268619"/>
                </a:lnTo>
                <a:lnTo>
                  <a:pt x="11099" y="265757"/>
                </a:lnTo>
                <a:lnTo>
                  <a:pt x="13114" y="262896"/>
                </a:lnTo>
                <a:lnTo>
                  <a:pt x="14458" y="260037"/>
                </a:lnTo>
                <a:lnTo>
                  <a:pt x="15353" y="257178"/>
                </a:lnTo>
                <a:lnTo>
                  <a:pt x="15951" y="254320"/>
                </a:lnTo>
                <a:lnTo>
                  <a:pt x="16614" y="248603"/>
                </a:lnTo>
                <a:lnTo>
                  <a:pt x="16988" y="240030"/>
                </a:lnTo>
                <a:lnTo>
                  <a:pt x="17114" y="228600"/>
                </a:lnTo>
                <a:lnTo>
                  <a:pt x="17145" y="160020"/>
                </a:lnTo>
                <a:lnTo>
                  <a:pt x="16193" y="157163"/>
                </a:lnTo>
                <a:lnTo>
                  <a:pt x="14605" y="154305"/>
                </a:lnTo>
                <a:lnTo>
                  <a:pt x="12594" y="151448"/>
                </a:lnTo>
                <a:lnTo>
                  <a:pt x="11254" y="148590"/>
                </a:lnTo>
                <a:lnTo>
                  <a:pt x="10360" y="145732"/>
                </a:lnTo>
                <a:lnTo>
                  <a:pt x="9765" y="142875"/>
                </a:lnTo>
                <a:lnTo>
                  <a:pt x="9102" y="137160"/>
                </a:lnTo>
                <a:lnTo>
                  <a:pt x="8730" y="128588"/>
                </a:lnTo>
                <a:lnTo>
                  <a:pt x="8593" y="119239"/>
                </a:lnTo>
                <a:lnTo>
                  <a:pt x="8572" y="51435"/>
                </a:lnTo>
                <a:lnTo>
                  <a:pt x="8572" y="80054"/>
                </a:lnTo>
                <a:lnTo>
                  <a:pt x="9525" y="82897"/>
                </a:lnTo>
                <a:lnTo>
                  <a:pt x="11113" y="85745"/>
                </a:lnTo>
                <a:lnTo>
                  <a:pt x="13123" y="88596"/>
                </a:lnTo>
                <a:lnTo>
                  <a:pt x="14464" y="91449"/>
                </a:lnTo>
                <a:lnTo>
                  <a:pt x="15358" y="94303"/>
                </a:lnTo>
                <a:lnTo>
                  <a:pt x="15954" y="97159"/>
                </a:lnTo>
                <a:lnTo>
                  <a:pt x="16615" y="105412"/>
                </a:lnTo>
                <a:lnTo>
                  <a:pt x="16910" y="114477"/>
                </a:lnTo>
                <a:lnTo>
                  <a:pt x="17099" y="128058"/>
                </a:lnTo>
                <a:lnTo>
                  <a:pt x="17145" y="207292"/>
                </a:lnTo>
                <a:lnTo>
                  <a:pt x="18097" y="211537"/>
                </a:lnTo>
                <a:lnTo>
                  <a:pt x="19685" y="216272"/>
                </a:lnTo>
                <a:lnTo>
                  <a:pt x="21696" y="221334"/>
                </a:lnTo>
                <a:lnTo>
                  <a:pt x="23037" y="225661"/>
                </a:lnTo>
                <a:lnTo>
                  <a:pt x="23930" y="229498"/>
                </a:lnTo>
                <a:lnTo>
                  <a:pt x="24526" y="233009"/>
                </a:lnTo>
                <a:lnTo>
                  <a:pt x="25188" y="239450"/>
                </a:lnTo>
                <a:lnTo>
                  <a:pt x="25560" y="248430"/>
                </a:lnTo>
                <a:lnTo>
                  <a:pt x="25613" y="251345"/>
                </a:lnTo>
                <a:lnTo>
                  <a:pt x="24695" y="254241"/>
                </a:lnTo>
                <a:lnTo>
                  <a:pt x="23130" y="257124"/>
                </a:lnTo>
                <a:lnTo>
                  <a:pt x="21135" y="259999"/>
                </a:lnTo>
                <a:lnTo>
                  <a:pt x="19805" y="262867"/>
                </a:lnTo>
                <a:lnTo>
                  <a:pt x="18919" y="265732"/>
                </a:lnTo>
                <a:lnTo>
                  <a:pt x="17496" y="272624"/>
                </a:lnTo>
                <a:lnTo>
                  <a:pt x="16426" y="274142"/>
                </a:lnTo>
                <a:lnTo>
                  <a:pt x="14761" y="276106"/>
                </a:lnTo>
                <a:lnTo>
                  <a:pt x="8644" y="282814"/>
                </a:lnTo>
                <a:lnTo>
                  <a:pt x="8575" y="282890"/>
                </a:lnTo>
                <a:lnTo>
                  <a:pt x="8574" y="282892"/>
                </a:lnTo>
                <a:lnTo>
                  <a:pt x="8574" y="278342"/>
                </a:lnTo>
                <a:lnTo>
                  <a:pt x="9526" y="276049"/>
                </a:lnTo>
                <a:lnTo>
                  <a:pt x="11113" y="273567"/>
                </a:lnTo>
                <a:lnTo>
                  <a:pt x="13123" y="270961"/>
                </a:lnTo>
                <a:lnTo>
                  <a:pt x="14464" y="268271"/>
                </a:lnTo>
                <a:lnTo>
                  <a:pt x="15358" y="265525"/>
                </a:lnTo>
                <a:lnTo>
                  <a:pt x="15954" y="262741"/>
                </a:lnTo>
                <a:lnTo>
                  <a:pt x="16615" y="254569"/>
                </a:lnTo>
                <a:lnTo>
                  <a:pt x="16910" y="244587"/>
                </a:lnTo>
                <a:lnTo>
                  <a:pt x="17135" y="199980"/>
                </a:lnTo>
                <a:lnTo>
                  <a:pt x="18091" y="194280"/>
                </a:lnTo>
                <a:lnTo>
                  <a:pt x="19681" y="188575"/>
                </a:lnTo>
                <a:lnTo>
                  <a:pt x="21693" y="182867"/>
                </a:lnTo>
                <a:lnTo>
                  <a:pt x="23034" y="177156"/>
                </a:lnTo>
                <a:lnTo>
                  <a:pt x="23930" y="171444"/>
                </a:lnTo>
                <a:lnTo>
                  <a:pt x="24526" y="165731"/>
                </a:lnTo>
                <a:lnTo>
                  <a:pt x="25188" y="156843"/>
                </a:lnTo>
                <a:lnTo>
                  <a:pt x="25482" y="148766"/>
                </a:lnTo>
                <a:lnTo>
                  <a:pt x="25697" y="122814"/>
                </a:lnTo>
                <a:lnTo>
                  <a:pt x="25718" y="70212"/>
                </a:lnTo>
                <a:lnTo>
                  <a:pt x="24765" y="65858"/>
                </a:lnTo>
                <a:lnTo>
                  <a:pt x="23178" y="62003"/>
                </a:lnTo>
                <a:lnTo>
                  <a:pt x="21167" y="58480"/>
                </a:lnTo>
                <a:lnTo>
                  <a:pt x="19826" y="55179"/>
                </a:lnTo>
                <a:lnTo>
                  <a:pt x="18932" y="52026"/>
                </a:lnTo>
                <a:lnTo>
                  <a:pt x="18337" y="48972"/>
                </a:lnTo>
                <a:lnTo>
                  <a:pt x="17675" y="43038"/>
                </a:lnTo>
                <a:lnTo>
                  <a:pt x="17302" y="34342"/>
                </a:lnTo>
                <a:lnTo>
                  <a:pt x="17249" y="31467"/>
                </a:lnTo>
                <a:lnTo>
                  <a:pt x="16263" y="29551"/>
                </a:lnTo>
                <a:lnTo>
                  <a:pt x="14651" y="28273"/>
                </a:lnTo>
                <a:lnTo>
                  <a:pt x="12626" y="27421"/>
                </a:lnTo>
                <a:lnTo>
                  <a:pt x="11275" y="25901"/>
                </a:lnTo>
                <a:lnTo>
                  <a:pt x="10374" y="23935"/>
                </a:lnTo>
                <a:lnTo>
                  <a:pt x="9773" y="21671"/>
                </a:lnTo>
                <a:lnTo>
                  <a:pt x="8421" y="20163"/>
                </a:lnTo>
                <a:lnTo>
                  <a:pt x="6566" y="19157"/>
                </a:lnTo>
                <a:lnTo>
                  <a:pt x="1298" y="17542"/>
                </a:lnTo>
                <a:lnTo>
                  <a:pt x="866" y="16457"/>
                </a:lnTo>
                <a:lnTo>
                  <a:pt x="77" y="939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SMARTPenAnnotation1086"/>
          <p:cNvSpPr/>
          <p:nvPr/>
        </p:nvSpPr>
        <p:spPr>
          <a:xfrm>
            <a:off x="8489633" y="2040265"/>
            <a:ext cx="25718" cy="248593"/>
          </a:xfrm>
          <a:custGeom>
            <a:avLst/>
            <a:gdLst/>
            <a:ahLst/>
            <a:cxnLst/>
            <a:rect l="0" t="0" r="0" b="0"/>
            <a:pathLst>
              <a:path w="25718" h="248593">
                <a:moveTo>
                  <a:pt x="17144" y="248592"/>
                </a:moveTo>
                <a:lnTo>
                  <a:pt x="17144" y="244041"/>
                </a:lnTo>
                <a:lnTo>
                  <a:pt x="16192" y="242701"/>
                </a:lnTo>
                <a:lnTo>
                  <a:pt x="14604" y="241807"/>
                </a:lnTo>
                <a:lnTo>
                  <a:pt x="12593" y="241211"/>
                </a:lnTo>
                <a:lnTo>
                  <a:pt x="11252" y="239862"/>
                </a:lnTo>
                <a:lnTo>
                  <a:pt x="10359" y="238009"/>
                </a:lnTo>
                <a:lnTo>
                  <a:pt x="8925" y="232743"/>
                </a:lnTo>
                <a:lnTo>
                  <a:pt x="8676" y="227280"/>
                </a:lnTo>
                <a:lnTo>
                  <a:pt x="7690" y="223907"/>
                </a:lnTo>
                <a:lnTo>
                  <a:pt x="6078" y="219753"/>
                </a:lnTo>
                <a:lnTo>
                  <a:pt x="4052" y="215078"/>
                </a:lnTo>
                <a:lnTo>
                  <a:pt x="2701" y="211010"/>
                </a:lnTo>
                <a:lnTo>
                  <a:pt x="1800" y="207344"/>
                </a:lnTo>
                <a:lnTo>
                  <a:pt x="1199" y="203949"/>
                </a:lnTo>
                <a:lnTo>
                  <a:pt x="533" y="197635"/>
                </a:lnTo>
                <a:lnTo>
                  <a:pt x="237" y="190702"/>
                </a:lnTo>
                <a:lnTo>
                  <a:pt x="30" y="169802"/>
                </a:lnTo>
                <a:lnTo>
                  <a:pt x="0" y="110233"/>
                </a:lnTo>
                <a:lnTo>
                  <a:pt x="952" y="105870"/>
                </a:lnTo>
                <a:lnTo>
                  <a:pt x="2540" y="101057"/>
                </a:lnTo>
                <a:lnTo>
                  <a:pt x="4550" y="95943"/>
                </a:lnTo>
                <a:lnTo>
                  <a:pt x="5891" y="90628"/>
                </a:lnTo>
                <a:lnTo>
                  <a:pt x="6784" y="85180"/>
                </a:lnTo>
                <a:lnTo>
                  <a:pt x="7380" y="79643"/>
                </a:lnTo>
                <a:lnTo>
                  <a:pt x="7777" y="74047"/>
                </a:lnTo>
                <a:lnTo>
                  <a:pt x="8042" y="68411"/>
                </a:lnTo>
                <a:lnTo>
                  <a:pt x="8414" y="53918"/>
                </a:lnTo>
                <a:lnTo>
                  <a:pt x="8569" y="22893"/>
                </a:lnTo>
                <a:lnTo>
                  <a:pt x="8572" y="10259"/>
                </a:lnTo>
                <a:lnTo>
                  <a:pt x="7619" y="8741"/>
                </a:lnTo>
                <a:lnTo>
                  <a:pt x="6032" y="6776"/>
                </a:lnTo>
                <a:lnTo>
                  <a:pt x="20" y="13"/>
                </a:lnTo>
                <a:lnTo>
                  <a:pt x="9" y="0"/>
                </a:lnTo>
                <a:lnTo>
                  <a:pt x="0" y="7372"/>
                </a:lnTo>
                <a:lnTo>
                  <a:pt x="952" y="8721"/>
                </a:lnTo>
                <a:lnTo>
                  <a:pt x="2540" y="10573"/>
                </a:lnTo>
                <a:lnTo>
                  <a:pt x="4550" y="12760"/>
                </a:lnTo>
                <a:lnTo>
                  <a:pt x="5891" y="15171"/>
                </a:lnTo>
                <a:lnTo>
                  <a:pt x="6784" y="17730"/>
                </a:lnTo>
                <a:lnTo>
                  <a:pt x="7380" y="20389"/>
                </a:lnTo>
                <a:lnTo>
                  <a:pt x="8042" y="25884"/>
                </a:lnTo>
                <a:lnTo>
                  <a:pt x="8336" y="32453"/>
                </a:lnTo>
                <a:lnTo>
                  <a:pt x="8540" y="53101"/>
                </a:lnTo>
                <a:lnTo>
                  <a:pt x="8563" y="67055"/>
                </a:lnTo>
                <a:lnTo>
                  <a:pt x="9517" y="72323"/>
                </a:lnTo>
                <a:lnTo>
                  <a:pt x="11107" y="77739"/>
                </a:lnTo>
                <a:lnTo>
                  <a:pt x="13120" y="83255"/>
                </a:lnTo>
                <a:lnTo>
                  <a:pt x="14461" y="88837"/>
                </a:lnTo>
                <a:lnTo>
                  <a:pt x="15356" y="94464"/>
                </a:lnTo>
                <a:lnTo>
                  <a:pt x="15952" y="100120"/>
                </a:lnTo>
                <a:lnTo>
                  <a:pt x="16349" y="105796"/>
                </a:lnTo>
                <a:lnTo>
                  <a:pt x="16615" y="111485"/>
                </a:lnTo>
                <a:lnTo>
                  <a:pt x="16909" y="122885"/>
                </a:lnTo>
                <a:lnTo>
                  <a:pt x="17040" y="134302"/>
                </a:lnTo>
                <a:lnTo>
                  <a:pt x="18027" y="140014"/>
                </a:lnTo>
                <a:lnTo>
                  <a:pt x="19638" y="145727"/>
                </a:lnTo>
                <a:lnTo>
                  <a:pt x="21664" y="151440"/>
                </a:lnTo>
                <a:lnTo>
                  <a:pt x="23014" y="156202"/>
                </a:lnTo>
                <a:lnTo>
                  <a:pt x="23916" y="160328"/>
                </a:lnTo>
                <a:lnTo>
                  <a:pt x="24517" y="164032"/>
                </a:lnTo>
                <a:lnTo>
                  <a:pt x="25183" y="170687"/>
                </a:lnTo>
                <a:lnTo>
                  <a:pt x="25479" y="176820"/>
                </a:lnTo>
                <a:lnTo>
                  <a:pt x="25611" y="182721"/>
                </a:lnTo>
                <a:lnTo>
                  <a:pt x="25717" y="197153"/>
                </a:lnTo>
                <a:lnTo>
                  <a:pt x="25717" y="177006"/>
                </a:lnTo>
                <a:lnTo>
                  <a:pt x="24765" y="174198"/>
                </a:lnTo>
                <a:lnTo>
                  <a:pt x="23177" y="171374"/>
                </a:lnTo>
                <a:lnTo>
                  <a:pt x="21166" y="168538"/>
                </a:lnTo>
                <a:lnTo>
                  <a:pt x="18873" y="164743"/>
                </a:lnTo>
                <a:lnTo>
                  <a:pt x="16391" y="160307"/>
                </a:lnTo>
                <a:lnTo>
                  <a:pt x="13785" y="155446"/>
                </a:lnTo>
                <a:lnTo>
                  <a:pt x="12047" y="150299"/>
                </a:lnTo>
                <a:lnTo>
                  <a:pt x="10889" y="144964"/>
                </a:lnTo>
                <a:lnTo>
                  <a:pt x="10116" y="139502"/>
                </a:lnTo>
                <a:lnTo>
                  <a:pt x="9601" y="133955"/>
                </a:lnTo>
                <a:lnTo>
                  <a:pt x="9258" y="128353"/>
                </a:lnTo>
                <a:lnTo>
                  <a:pt x="8877" y="118000"/>
                </a:lnTo>
                <a:lnTo>
                  <a:pt x="8572" y="102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SMARTPenAnnotation1087"/>
          <p:cNvSpPr/>
          <p:nvPr/>
        </p:nvSpPr>
        <p:spPr>
          <a:xfrm>
            <a:off x="5583554" y="4672012"/>
            <a:ext cx="257176" cy="334329"/>
          </a:xfrm>
          <a:custGeom>
            <a:avLst/>
            <a:gdLst/>
            <a:ahLst/>
            <a:cxnLst/>
            <a:rect l="0" t="0" r="0" b="0"/>
            <a:pathLst>
              <a:path w="257176" h="334329">
                <a:moveTo>
                  <a:pt x="0" y="0"/>
                </a:moveTo>
                <a:lnTo>
                  <a:pt x="7382" y="0"/>
                </a:lnTo>
                <a:lnTo>
                  <a:pt x="7779" y="953"/>
                </a:lnTo>
                <a:lnTo>
                  <a:pt x="8220" y="4551"/>
                </a:lnTo>
                <a:lnTo>
                  <a:pt x="9290" y="6844"/>
                </a:lnTo>
                <a:lnTo>
                  <a:pt x="14395" y="14622"/>
                </a:lnTo>
                <a:lnTo>
                  <a:pt x="17283" y="22959"/>
                </a:lnTo>
                <a:lnTo>
                  <a:pt x="22795" y="31462"/>
                </a:lnTo>
                <a:lnTo>
                  <a:pt x="25805" y="40013"/>
                </a:lnTo>
                <a:lnTo>
                  <a:pt x="32305" y="48580"/>
                </a:lnTo>
                <a:lnTo>
                  <a:pt x="40264" y="58103"/>
                </a:lnTo>
                <a:lnTo>
                  <a:pt x="45836" y="67416"/>
                </a:lnTo>
                <a:lnTo>
                  <a:pt x="51487" y="75365"/>
                </a:lnTo>
                <a:lnTo>
                  <a:pt x="54327" y="78818"/>
                </a:lnTo>
                <a:lnTo>
                  <a:pt x="56221" y="83026"/>
                </a:lnTo>
                <a:lnTo>
                  <a:pt x="58325" y="92781"/>
                </a:lnTo>
                <a:lnTo>
                  <a:pt x="60791" y="97096"/>
                </a:lnTo>
                <a:lnTo>
                  <a:pt x="68611" y="104431"/>
                </a:lnTo>
                <a:lnTo>
                  <a:pt x="75897" y="110866"/>
                </a:lnTo>
                <a:lnTo>
                  <a:pt x="79173" y="113916"/>
                </a:lnTo>
                <a:lnTo>
                  <a:pt x="85353" y="122385"/>
                </a:lnTo>
                <a:lnTo>
                  <a:pt x="91275" y="132498"/>
                </a:lnTo>
                <a:lnTo>
                  <a:pt x="97082" y="143344"/>
                </a:lnTo>
                <a:lnTo>
                  <a:pt x="102838" y="151973"/>
                </a:lnTo>
                <a:lnTo>
                  <a:pt x="108571" y="159936"/>
                </a:lnTo>
                <a:lnTo>
                  <a:pt x="114294" y="169825"/>
                </a:lnTo>
                <a:lnTo>
                  <a:pt x="118106" y="174177"/>
                </a:lnTo>
                <a:lnTo>
                  <a:pt x="122553" y="178031"/>
                </a:lnTo>
                <a:lnTo>
                  <a:pt x="127422" y="181552"/>
                </a:lnTo>
                <a:lnTo>
                  <a:pt x="135372" y="190545"/>
                </a:lnTo>
                <a:lnTo>
                  <a:pt x="142081" y="199939"/>
                </a:lnTo>
                <a:lnTo>
                  <a:pt x="148237" y="207289"/>
                </a:lnTo>
                <a:lnTo>
                  <a:pt x="152165" y="211535"/>
                </a:lnTo>
                <a:lnTo>
                  <a:pt x="161609" y="221333"/>
                </a:lnTo>
                <a:lnTo>
                  <a:pt x="166795" y="225661"/>
                </a:lnTo>
                <a:lnTo>
                  <a:pt x="172157" y="229498"/>
                </a:lnTo>
                <a:lnTo>
                  <a:pt x="177636" y="233008"/>
                </a:lnTo>
                <a:lnTo>
                  <a:pt x="182242" y="237254"/>
                </a:lnTo>
                <a:lnTo>
                  <a:pt x="189899" y="247051"/>
                </a:lnTo>
                <a:lnTo>
                  <a:pt x="196477" y="255215"/>
                </a:lnTo>
                <a:lnTo>
                  <a:pt x="202576" y="262019"/>
                </a:lnTo>
                <a:lnTo>
                  <a:pt x="208462" y="268218"/>
                </a:lnTo>
                <a:lnTo>
                  <a:pt x="214252" y="276688"/>
                </a:lnTo>
                <a:lnTo>
                  <a:pt x="220001" y="285850"/>
                </a:lnTo>
                <a:lnTo>
                  <a:pt x="225731" y="293097"/>
                </a:lnTo>
                <a:lnTo>
                  <a:pt x="231453" y="299493"/>
                </a:lnTo>
                <a:lnTo>
                  <a:pt x="238336" y="306809"/>
                </a:lnTo>
                <a:lnTo>
                  <a:pt x="244079" y="312627"/>
                </a:lnTo>
                <a:lnTo>
                  <a:pt x="245587" y="315099"/>
                </a:lnTo>
                <a:lnTo>
                  <a:pt x="248662" y="323127"/>
                </a:lnTo>
                <a:lnTo>
                  <a:pt x="256303" y="333219"/>
                </a:lnTo>
                <a:lnTo>
                  <a:pt x="257174" y="334325"/>
                </a:lnTo>
                <a:lnTo>
                  <a:pt x="257175" y="3343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SMARTPenAnnotation1088"/>
          <p:cNvSpPr/>
          <p:nvPr/>
        </p:nvSpPr>
        <p:spPr>
          <a:xfrm>
            <a:off x="5583554" y="4664640"/>
            <a:ext cx="265749" cy="375990"/>
          </a:xfrm>
          <a:custGeom>
            <a:avLst/>
            <a:gdLst/>
            <a:ahLst/>
            <a:cxnLst/>
            <a:rect l="0" t="0" r="0" b="0"/>
            <a:pathLst>
              <a:path w="265749" h="375990">
                <a:moveTo>
                  <a:pt x="265748" y="15945"/>
                </a:moveTo>
                <a:lnTo>
                  <a:pt x="258367" y="15945"/>
                </a:lnTo>
                <a:lnTo>
                  <a:pt x="257970" y="14992"/>
                </a:lnTo>
                <a:lnTo>
                  <a:pt x="257529" y="11394"/>
                </a:lnTo>
                <a:lnTo>
                  <a:pt x="256459" y="10053"/>
                </a:lnTo>
                <a:lnTo>
                  <a:pt x="254793" y="9159"/>
                </a:lnTo>
                <a:lnTo>
                  <a:pt x="248965" y="7477"/>
                </a:lnTo>
                <a:lnTo>
                  <a:pt x="241254" y="0"/>
                </a:lnTo>
                <a:lnTo>
                  <a:pt x="240846" y="553"/>
                </a:lnTo>
                <a:lnTo>
                  <a:pt x="240393" y="3706"/>
                </a:lnTo>
                <a:lnTo>
                  <a:pt x="239320" y="4928"/>
                </a:lnTo>
                <a:lnTo>
                  <a:pt x="237652" y="5743"/>
                </a:lnTo>
                <a:lnTo>
                  <a:pt x="232681" y="7050"/>
                </a:lnTo>
                <a:lnTo>
                  <a:pt x="232274" y="8110"/>
                </a:lnTo>
                <a:lnTo>
                  <a:pt x="231821" y="11828"/>
                </a:lnTo>
                <a:lnTo>
                  <a:pt x="230747" y="13200"/>
                </a:lnTo>
                <a:lnTo>
                  <a:pt x="229079" y="14115"/>
                </a:lnTo>
                <a:lnTo>
                  <a:pt x="224686" y="15132"/>
                </a:lnTo>
                <a:lnTo>
                  <a:pt x="219558" y="15583"/>
                </a:lnTo>
                <a:lnTo>
                  <a:pt x="216857" y="16656"/>
                </a:lnTo>
                <a:lnTo>
                  <a:pt x="211317" y="20388"/>
                </a:lnTo>
                <a:lnTo>
                  <a:pt x="205679" y="25222"/>
                </a:lnTo>
                <a:lnTo>
                  <a:pt x="202842" y="27845"/>
                </a:lnTo>
                <a:lnTo>
                  <a:pt x="197150" y="35838"/>
                </a:lnTo>
                <a:lnTo>
                  <a:pt x="192397" y="44789"/>
                </a:lnTo>
                <a:lnTo>
                  <a:pt x="190285" y="51942"/>
                </a:lnTo>
                <a:lnTo>
                  <a:pt x="184267" y="60836"/>
                </a:lnTo>
                <a:lnTo>
                  <a:pt x="176194" y="71139"/>
                </a:lnTo>
                <a:lnTo>
                  <a:pt x="169432" y="82068"/>
                </a:lnTo>
                <a:lnTo>
                  <a:pt x="163251" y="93276"/>
                </a:lnTo>
                <a:lnTo>
                  <a:pt x="154416" y="110295"/>
                </a:lnTo>
                <a:lnTo>
                  <a:pt x="147687" y="121696"/>
                </a:lnTo>
                <a:lnTo>
                  <a:pt x="143226" y="127403"/>
                </a:lnTo>
                <a:lnTo>
                  <a:pt x="138347" y="133113"/>
                </a:lnTo>
                <a:lnTo>
                  <a:pt x="130385" y="144537"/>
                </a:lnTo>
                <a:lnTo>
                  <a:pt x="123672" y="155964"/>
                </a:lnTo>
                <a:lnTo>
                  <a:pt x="117513" y="167393"/>
                </a:lnTo>
                <a:lnTo>
                  <a:pt x="102917" y="195967"/>
                </a:lnTo>
                <a:lnTo>
                  <a:pt x="100045" y="201682"/>
                </a:lnTo>
                <a:lnTo>
                  <a:pt x="97176" y="208350"/>
                </a:lnTo>
                <a:lnTo>
                  <a:pt x="94312" y="215652"/>
                </a:lnTo>
                <a:lnTo>
                  <a:pt x="91450" y="223378"/>
                </a:lnTo>
                <a:lnTo>
                  <a:pt x="88589" y="230434"/>
                </a:lnTo>
                <a:lnTo>
                  <a:pt x="85730" y="237042"/>
                </a:lnTo>
                <a:lnTo>
                  <a:pt x="82871" y="243353"/>
                </a:lnTo>
                <a:lnTo>
                  <a:pt x="79060" y="249465"/>
                </a:lnTo>
                <a:lnTo>
                  <a:pt x="74614" y="255445"/>
                </a:lnTo>
                <a:lnTo>
                  <a:pt x="69745" y="261337"/>
                </a:lnTo>
                <a:lnTo>
                  <a:pt x="65547" y="268122"/>
                </a:lnTo>
                <a:lnTo>
                  <a:pt x="61796" y="275503"/>
                </a:lnTo>
                <a:lnTo>
                  <a:pt x="55088" y="290371"/>
                </a:lnTo>
                <a:lnTo>
                  <a:pt x="48931" y="303330"/>
                </a:lnTo>
                <a:lnTo>
                  <a:pt x="43020" y="312899"/>
                </a:lnTo>
                <a:lnTo>
                  <a:pt x="40110" y="316784"/>
                </a:lnTo>
                <a:lnTo>
                  <a:pt x="38170" y="321279"/>
                </a:lnTo>
                <a:lnTo>
                  <a:pt x="36015" y="331354"/>
                </a:lnTo>
                <a:lnTo>
                  <a:pt x="32517" y="339642"/>
                </a:lnTo>
                <a:lnTo>
                  <a:pt x="25193" y="349662"/>
                </a:lnTo>
                <a:lnTo>
                  <a:pt x="22510" y="352723"/>
                </a:lnTo>
                <a:lnTo>
                  <a:pt x="20722" y="355716"/>
                </a:lnTo>
                <a:lnTo>
                  <a:pt x="18735" y="361581"/>
                </a:lnTo>
                <a:lnTo>
                  <a:pt x="17253" y="363527"/>
                </a:lnTo>
                <a:lnTo>
                  <a:pt x="15312" y="364823"/>
                </a:lnTo>
                <a:lnTo>
                  <a:pt x="13066" y="365689"/>
                </a:lnTo>
                <a:lnTo>
                  <a:pt x="11568" y="367217"/>
                </a:lnTo>
                <a:lnTo>
                  <a:pt x="10570" y="369189"/>
                </a:lnTo>
                <a:lnTo>
                  <a:pt x="9904" y="371456"/>
                </a:lnTo>
                <a:lnTo>
                  <a:pt x="8508" y="372967"/>
                </a:lnTo>
                <a:lnTo>
                  <a:pt x="6624" y="373975"/>
                </a:lnTo>
                <a:lnTo>
                  <a:pt x="7" y="375987"/>
                </a:lnTo>
                <a:lnTo>
                  <a:pt x="5" y="375989"/>
                </a:lnTo>
                <a:lnTo>
                  <a:pt x="4" y="375989"/>
                </a:lnTo>
                <a:lnTo>
                  <a:pt x="0" y="3759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SMARTPenAnnotation1089"/>
          <p:cNvSpPr/>
          <p:nvPr/>
        </p:nvSpPr>
        <p:spPr>
          <a:xfrm>
            <a:off x="5969321" y="4598493"/>
            <a:ext cx="300034" cy="202108"/>
          </a:xfrm>
          <a:custGeom>
            <a:avLst/>
            <a:gdLst/>
            <a:ahLst/>
            <a:cxnLst/>
            <a:rect l="0" t="0" r="0" b="0"/>
            <a:pathLst>
              <a:path w="300034" h="202108">
                <a:moveTo>
                  <a:pt x="265744" y="4939"/>
                </a:moveTo>
                <a:lnTo>
                  <a:pt x="265744" y="389"/>
                </a:lnTo>
                <a:lnTo>
                  <a:pt x="264791" y="0"/>
                </a:lnTo>
                <a:lnTo>
                  <a:pt x="263204" y="694"/>
                </a:lnTo>
                <a:lnTo>
                  <a:pt x="257524" y="4691"/>
                </a:lnTo>
                <a:lnTo>
                  <a:pt x="252725" y="4866"/>
                </a:lnTo>
                <a:lnTo>
                  <a:pt x="251350" y="5843"/>
                </a:lnTo>
                <a:lnTo>
                  <a:pt x="250433" y="7446"/>
                </a:lnTo>
                <a:lnTo>
                  <a:pt x="249821" y="9468"/>
                </a:lnTo>
                <a:lnTo>
                  <a:pt x="248461" y="10816"/>
                </a:lnTo>
                <a:lnTo>
                  <a:pt x="246602" y="11714"/>
                </a:lnTo>
                <a:lnTo>
                  <a:pt x="244410" y="12313"/>
                </a:lnTo>
                <a:lnTo>
                  <a:pt x="239435" y="15519"/>
                </a:lnTo>
                <a:lnTo>
                  <a:pt x="234048" y="20119"/>
                </a:lnTo>
                <a:lnTo>
                  <a:pt x="228479" y="25338"/>
                </a:lnTo>
                <a:lnTo>
                  <a:pt x="219989" y="33632"/>
                </a:lnTo>
                <a:lnTo>
                  <a:pt x="211753" y="39282"/>
                </a:lnTo>
                <a:lnTo>
                  <a:pt x="202696" y="44967"/>
                </a:lnTo>
                <a:lnTo>
                  <a:pt x="195495" y="50669"/>
                </a:lnTo>
                <a:lnTo>
                  <a:pt x="191289" y="54476"/>
                </a:lnTo>
                <a:lnTo>
                  <a:pt x="181535" y="63785"/>
                </a:lnTo>
                <a:lnTo>
                  <a:pt x="176267" y="67983"/>
                </a:lnTo>
                <a:lnTo>
                  <a:pt x="170850" y="71733"/>
                </a:lnTo>
                <a:lnTo>
                  <a:pt x="165334" y="75186"/>
                </a:lnTo>
                <a:lnTo>
                  <a:pt x="160704" y="78440"/>
                </a:lnTo>
                <a:lnTo>
                  <a:pt x="153019" y="84596"/>
                </a:lnTo>
                <a:lnTo>
                  <a:pt x="143889" y="90507"/>
                </a:lnTo>
                <a:lnTo>
                  <a:pt x="138787" y="93417"/>
                </a:lnTo>
                <a:lnTo>
                  <a:pt x="130579" y="99190"/>
                </a:lnTo>
                <a:lnTo>
                  <a:pt x="122803" y="104931"/>
                </a:lnTo>
                <a:lnTo>
                  <a:pt x="118062" y="107796"/>
                </a:lnTo>
                <a:lnTo>
                  <a:pt x="112997" y="110657"/>
                </a:lnTo>
                <a:lnTo>
                  <a:pt x="104829" y="113838"/>
                </a:lnTo>
                <a:lnTo>
                  <a:pt x="101317" y="114686"/>
                </a:lnTo>
                <a:lnTo>
                  <a:pt x="94875" y="118168"/>
                </a:lnTo>
                <a:lnTo>
                  <a:pt x="91824" y="120430"/>
                </a:lnTo>
                <a:lnTo>
                  <a:pt x="87884" y="121938"/>
                </a:lnTo>
                <a:lnTo>
                  <a:pt x="83353" y="122944"/>
                </a:lnTo>
                <a:lnTo>
                  <a:pt x="78428" y="123614"/>
                </a:lnTo>
                <a:lnTo>
                  <a:pt x="70414" y="126898"/>
                </a:lnTo>
                <a:lnTo>
                  <a:pt x="63678" y="131533"/>
                </a:lnTo>
                <a:lnTo>
                  <a:pt x="57509" y="136769"/>
                </a:lnTo>
                <a:lnTo>
                  <a:pt x="53578" y="138545"/>
                </a:lnTo>
                <a:lnTo>
                  <a:pt x="49052" y="139730"/>
                </a:lnTo>
                <a:lnTo>
                  <a:pt x="44130" y="140520"/>
                </a:lnTo>
                <a:lnTo>
                  <a:pt x="36122" y="143937"/>
                </a:lnTo>
                <a:lnTo>
                  <a:pt x="27770" y="149342"/>
                </a:lnTo>
                <a:lnTo>
                  <a:pt x="21772" y="154828"/>
                </a:lnTo>
                <a:lnTo>
                  <a:pt x="17103" y="159324"/>
                </a:lnTo>
                <a:lnTo>
                  <a:pt x="12997" y="163407"/>
                </a:lnTo>
                <a:lnTo>
                  <a:pt x="10568" y="164877"/>
                </a:lnTo>
                <a:lnTo>
                  <a:pt x="5330" y="166510"/>
                </a:lnTo>
                <a:lnTo>
                  <a:pt x="3552" y="167898"/>
                </a:lnTo>
                <a:lnTo>
                  <a:pt x="2367" y="169776"/>
                </a:lnTo>
                <a:lnTo>
                  <a:pt x="2" y="176374"/>
                </a:lnTo>
                <a:lnTo>
                  <a:pt x="0" y="176379"/>
                </a:lnTo>
                <a:lnTo>
                  <a:pt x="4548" y="180937"/>
                </a:lnTo>
                <a:lnTo>
                  <a:pt x="6841" y="182279"/>
                </a:lnTo>
                <a:lnTo>
                  <a:pt x="15597" y="184608"/>
                </a:lnTo>
                <a:lnTo>
                  <a:pt x="23680" y="184892"/>
                </a:lnTo>
                <a:lnTo>
                  <a:pt x="193953" y="184961"/>
                </a:lnTo>
                <a:lnTo>
                  <a:pt x="199786" y="185914"/>
                </a:lnTo>
                <a:lnTo>
                  <a:pt x="205579" y="187502"/>
                </a:lnTo>
                <a:lnTo>
                  <a:pt x="211347" y="189513"/>
                </a:lnTo>
                <a:lnTo>
                  <a:pt x="217096" y="190853"/>
                </a:lnTo>
                <a:lnTo>
                  <a:pt x="222834" y="191747"/>
                </a:lnTo>
                <a:lnTo>
                  <a:pt x="228565" y="192343"/>
                </a:lnTo>
                <a:lnTo>
                  <a:pt x="237472" y="193005"/>
                </a:lnTo>
                <a:lnTo>
                  <a:pt x="245558" y="193299"/>
                </a:lnTo>
                <a:lnTo>
                  <a:pt x="255502" y="193430"/>
                </a:lnTo>
                <a:lnTo>
                  <a:pt x="259869" y="194417"/>
                </a:lnTo>
                <a:lnTo>
                  <a:pt x="270565" y="199405"/>
                </a:lnTo>
                <a:lnTo>
                  <a:pt x="279766" y="201306"/>
                </a:lnTo>
                <a:lnTo>
                  <a:pt x="288869" y="201949"/>
                </a:lnTo>
                <a:lnTo>
                  <a:pt x="298018" y="202093"/>
                </a:lnTo>
                <a:lnTo>
                  <a:pt x="300033" y="2021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SMARTPenAnnotation1090"/>
          <p:cNvSpPr/>
          <p:nvPr/>
        </p:nvSpPr>
        <p:spPr>
          <a:xfrm>
            <a:off x="5969348" y="4869179"/>
            <a:ext cx="342870" cy="16793"/>
          </a:xfrm>
          <a:custGeom>
            <a:avLst/>
            <a:gdLst/>
            <a:ahLst/>
            <a:cxnLst/>
            <a:rect l="0" t="0" r="0" b="0"/>
            <a:pathLst>
              <a:path w="342870" h="16793">
                <a:moveTo>
                  <a:pt x="8542" y="8573"/>
                </a:moveTo>
                <a:lnTo>
                  <a:pt x="0" y="8573"/>
                </a:lnTo>
                <a:lnTo>
                  <a:pt x="4529" y="8573"/>
                </a:lnTo>
                <a:lnTo>
                  <a:pt x="6819" y="9526"/>
                </a:lnTo>
                <a:lnTo>
                  <a:pt x="9298" y="11113"/>
                </a:lnTo>
                <a:lnTo>
                  <a:pt x="15570" y="15954"/>
                </a:lnTo>
                <a:lnTo>
                  <a:pt x="17038" y="16351"/>
                </a:lnTo>
                <a:lnTo>
                  <a:pt x="21208" y="16792"/>
                </a:lnTo>
                <a:lnTo>
                  <a:pt x="23653" y="15958"/>
                </a:lnTo>
                <a:lnTo>
                  <a:pt x="26236" y="14449"/>
                </a:lnTo>
                <a:lnTo>
                  <a:pt x="28910" y="12490"/>
                </a:lnTo>
                <a:lnTo>
                  <a:pt x="32598" y="11185"/>
                </a:lnTo>
                <a:lnTo>
                  <a:pt x="36962" y="10314"/>
                </a:lnTo>
                <a:lnTo>
                  <a:pt x="41776" y="9734"/>
                </a:lnTo>
                <a:lnTo>
                  <a:pt x="45938" y="9347"/>
                </a:lnTo>
                <a:lnTo>
                  <a:pt x="53103" y="8917"/>
                </a:lnTo>
                <a:lnTo>
                  <a:pt x="62001" y="8726"/>
                </a:lnTo>
                <a:lnTo>
                  <a:pt x="83236" y="8603"/>
                </a:lnTo>
                <a:lnTo>
                  <a:pt x="88818" y="7641"/>
                </a:lnTo>
                <a:lnTo>
                  <a:pt x="94445" y="6047"/>
                </a:lnTo>
                <a:lnTo>
                  <a:pt x="100100" y="4032"/>
                </a:lnTo>
                <a:lnTo>
                  <a:pt x="105775" y="2688"/>
                </a:lnTo>
                <a:lnTo>
                  <a:pt x="111464" y="1792"/>
                </a:lnTo>
                <a:lnTo>
                  <a:pt x="117162" y="1195"/>
                </a:lnTo>
                <a:lnTo>
                  <a:pt x="122865" y="797"/>
                </a:lnTo>
                <a:lnTo>
                  <a:pt x="128572" y="532"/>
                </a:lnTo>
                <a:lnTo>
                  <a:pt x="139994" y="236"/>
                </a:lnTo>
                <a:lnTo>
                  <a:pt x="151420" y="105"/>
                </a:lnTo>
                <a:lnTo>
                  <a:pt x="158086" y="1023"/>
                </a:lnTo>
                <a:lnTo>
                  <a:pt x="165388" y="2587"/>
                </a:lnTo>
                <a:lnTo>
                  <a:pt x="173113" y="4582"/>
                </a:lnTo>
                <a:lnTo>
                  <a:pt x="180168" y="5913"/>
                </a:lnTo>
                <a:lnTo>
                  <a:pt x="186777" y="6800"/>
                </a:lnTo>
                <a:lnTo>
                  <a:pt x="193088" y="7391"/>
                </a:lnTo>
                <a:lnTo>
                  <a:pt x="199200" y="7785"/>
                </a:lnTo>
                <a:lnTo>
                  <a:pt x="205180" y="8048"/>
                </a:lnTo>
                <a:lnTo>
                  <a:pt x="216904" y="8340"/>
                </a:lnTo>
                <a:lnTo>
                  <a:pt x="245683" y="8542"/>
                </a:lnTo>
                <a:lnTo>
                  <a:pt x="251409" y="7600"/>
                </a:lnTo>
                <a:lnTo>
                  <a:pt x="257130" y="6020"/>
                </a:lnTo>
                <a:lnTo>
                  <a:pt x="262850" y="4013"/>
                </a:lnTo>
                <a:lnTo>
                  <a:pt x="268568" y="2676"/>
                </a:lnTo>
                <a:lnTo>
                  <a:pt x="274285" y="1784"/>
                </a:lnTo>
                <a:lnTo>
                  <a:pt x="280001" y="1189"/>
                </a:lnTo>
                <a:lnTo>
                  <a:pt x="285717" y="793"/>
                </a:lnTo>
                <a:lnTo>
                  <a:pt x="291433" y="529"/>
                </a:lnTo>
                <a:lnTo>
                  <a:pt x="306039" y="157"/>
                </a:lnTo>
                <a:lnTo>
                  <a:pt x="3428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SMARTPenAnnotation1091"/>
          <p:cNvSpPr/>
          <p:nvPr/>
        </p:nvSpPr>
        <p:spPr>
          <a:xfrm>
            <a:off x="6415087" y="4620577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0" y="3634"/>
                </a:lnTo>
                <a:lnTo>
                  <a:pt x="0" y="8499"/>
                </a:lnTo>
                <a:lnTo>
                  <a:pt x="4551" y="8551"/>
                </a:lnTo>
                <a:lnTo>
                  <a:pt x="70246" y="8573"/>
                </a:lnTo>
                <a:lnTo>
                  <a:pt x="73501" y="7620"/>
                </a:lnTo>
                <a:lnTo>
                  <a:pt x="76623" y="6033"/>
                </a:lnTo>
                <a:lnTo>
                  <a:pt x="79657" y="4022"/>
                </a:lnTo>
                <a:lnTo>
                  <a:pt x="83585" y="2681"/>
                </a:lnTo>
                <a:lnTo>
                  <a:pt x="88109" y="1787"/>
                </a:lnTo>
                <a:lnTo>
                  <a:pt x="93028" y="1192"/>
                </a:lnTo>
                <a:lnTo>
                  <a:pt x="97262" y="794"/>
                </a:lnTo>
                <a:lnTo>
                  <a:pt x="101036" y="530"/>
                </a:lnTo>
                <a:lnTo>
                  <a:pt x="104505" y="353"/>
                </a:lnTo>
                <a:lnTo>
                  <a:pt x="113439" y="15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SMARTPenAnnotation1092"/>
          <p:cNvSpPr/>
          <p:nvPr/>
        </p:nvSpPr>
        <p:spPr>
          <a:xfrm>
            <a:off x="6655117" y="4440565"/>
            <a:ext cx="212961" cy="282873"/>
          </a:xfrm>
          <a:custGeom>
            <a:avLst/>
            <a:gdLst/>
            <a:ahLst/>
            <a:cxnLst/>
            <a:rect l="0" t="0" r="0" b="0"/>
            <a:pathLst>
              <a:path w="212961" h="282873">
                <a:moveTo>
                  <a:pt x="42863" y="59997"/>
                </a:moveTo>
                <a:lnTo>
                  <a:pt x="63262" y="39597"/>
                </a:lnTo>
                <a:lnTo>
                  <a:pt x="66940" y="36872"/>
                </a:lnTo>
                <a:lnTo>
                  <a:pt x="71297" y="34103"/>
                </a:lnTo>
                <a:lnTo>
                  <a:pt x="76106" y="31305"/>
                </a:lnTo>
                <a:lnTo>
                  <a:pt x="81217" y="28487"/>
                </a:lnTo>
                <a:lnTo>
                  <a:pt x="91977" y="22815"/>
                </a:lnTo>
                <a:lnTo>
                  <a:pt x="108744" y="14267"/>
                </a:lnTo>
                <a:lnTo>
                  <a:pt x="114406" y="12365"/>
                </a:lnTo>
                <a:lnTo>
                  <a:pt x="120086" y="11098"/>
                </a:lnTo>
                <a:lnTo>
                  <a:pt x="125777" y="10253"/>
                </a:lnTo>
                <a:lnTo>
                  <a:pt x="130524" y="8736"/>
                </a:lnTo>
                <a:lnTo>
                  <a:pt x="134641" y="6774"/>
                </a:lnTo>
                <a:lnTo>
                  <a:pt x="138338" y="4512"/>
                </a:lnTo>
                <a:lnTo>
                  <a:pt x="142709" y="3004"/>
                </a:lnTo>
                <a:lnTo>
                  <a:pt x="147526" y="2000"/>
                </a:lnTo>
                <a:lnTo>
                  <a:pt x="152643" y="1330"/>
                </a:lnTo>
                <a:lnTo>
                  <a:pt x="157008" y="883"/>
                </a:lnTo>
                <a:lnTo>
                  <a:pt x="160870" y="585"/>
                </a:lnTo>
                <a:lnTo>
                  <a:pt x="164396" y="387"/>
                </a:lnTo>
                <a:lnTo>
                  <a:pt x="170855" y="167"/>
                </a:lnTo>
                <a:lnTo>
                  <a:pt x="182763" y="25"/>
                </a:lnTo>
                <a:lnTo>
                  <a:pt x="191418" y="0"/>
                </a:lnTo>
                <a:lnTo>
                  <a:pt x="194287" y="949"/>
                </a:lnTo>
                <a:lnTo>
                  <a:pt x="200015" y="4543"/>
                </a:lnTo>
                <a:lnTo>
                  <a:pt x="201923" y="6836"/>
                </a:lnTo>
                <a:lnTo>
                  <a:pt x="203196" y="9316"/>
                </a:lnTo>
                <a:lnTo>
                  <a:pt x="204610" y="14612"/>
                </a:lnTo>
                <a:lnTo>
                  <a:pt x="205237" y="20141"/>
                </a:lnTo>
                <a:lnTo>
                  <a:pt x="202977" y="28313"/>
                </a:lnTo>
                <a:lnTo>
                  <a:pt x="201041" y="33160"/>
                </a:lnTo>
                <a:lnTo>
                  <a:pt x="198797" y="38295"/>
                </a:lnTo>
                <a:lnTo>
                  <a:pt x="193764" y="49082"/>
                </a:lnTo>
                <a:lnTo>
                  <a:pt x="190137" y="54626"/>
                </a:lnTo>
                <a:lnTo>
                  <a:pt x="185812" y="60226"/>
                </a:lnTo>
                <a:lnTo>
                  <a:pt x="181025" y="65864"/>
                </a:lnTo>
                <a:lnTo>
                  <a:pt x="175928" y="71529"/>
                </a:lnTo>
                <a:lnTo>
                  <a:pt x="165186" y="82902"/>
                </a:lnTo>
                <a:lnTo>
                  <a:pt x="152978" y="95465"/>
                </a:lnTo>
                <a:lnTo>
                  <a:pt x="147705" y="99835"/>
                </a:lnTo>
                <a:lnTo>
                  <a:pt x="141333" y="104653"/>
                </a:lnTo>
                <a:lnTo>
                  <a:pt x="134227" y="109770"/>
                </a:lnTo>
                <a:lnTo>
                  <a:pt x="127585" y="114134"/>
                </a:lnTo>
                <a:lnTo>
                  <a:pt x="121251" y="117996"/>
                </a:lnTo>
                <a:lnTo>
                  <a:pt x="115124" y="121523"/>
                </a:lnTo>
                <a:lnTo>
                  <a:pt x="110087" y="124827"/>
                </a:lnTo>
                <a:lnTo>
                  <a:pt x="105777" y="127982"/>
                </a:lnTo>
                <a:lnTo>
                  <a:pt x="101950" y="131038"/>
                </a:lnTo>
                <a:lnTo>
                  <a:pt x="98447" y="134027"/>
                </a:lnTo>
                <a:lnTo>
                  <a:pt x="92014" y="139890"/>
                </a:lnTo>
                <a:lnTo>
                  <a:pt x="78896" y="152591"/>
                </a:lnTo>
                <a:lnTo>
                  <a:pt x="77198" y="154250"/>
                </a:lnTo>
                <a:lnTo>
                  <a:pt x="77166" y="149731"/>
                </a:lnTo>
                <a:lnTo>
                  <a:pt x="78114" y="148394"/>
                </a:lnTo>
                <a:lnTo>
                  <a:pt x="79699" y="147504"/>
                </a:lnTo>
                <a:lnTo>
                  <a:pt x="81707" y="146910"/>
                </a:lnTo>
                <a:lnTo>
                  <a:pt x="86480" y="143710"/>
                </a:lnTo>
                <a:lnTo>
                  <a:pt x="92728" y="139113"/>
                </a:lnTo>
                <a:lnTo>
                  <a:pt x="97061" y="136554"/>
                </a:lnTo>
                <a:lnTo>
                  <a:pt x="101855" y="133894"/>
                </a:lnTo>
                <a:lnTo>
                  <a:pt x="106003" y="132122"/>
                </a:lnTo>
                <a:lnTo>
                  <a:pt x="109722" y="130940"/>
                </a:lnTo>
                <a:lnTo>
                  <a:pt x="113152" y="130153"/>
                </a:lnTo>
                <a:lnTo>
                  <a:pt x="118298" y="128675"/>
                </a:lnTo>
                <a:lnTo>
                  <a:pt x="131634" y="124493"/>
                </a:lnTo>
                <a:lnTo>
                  <a:pt x="137286" y="122997"/>
                </a:lnTo>
                <a:lnTo>
                  <a:pt x="142006" y="122000"/>
                </a:lnTo>
                <a:lnTo>
                  <a:pt x="146106" y="121335"/>
                </a:lnTo>
                <a:lnTo>
                  <a:pt x="150744" y="120891"/>
                </a:lnTo>
                <a:lnTo>
                  <a:pt x="155741" y="120596"/>
                </a:lnTo>
                <a:lnTo>
                  <a:pt x="166373" y="120267"/>
                </a:lnTo>
                <a:lnTo>
                  <a:pt x="177448" y="120121"/>
                </a:lnTo>
                <a:lnTo>
                  <a:pt x="182116" y="121035"/>
                </a:lnTo>
                <a:lnTo>
                  <a:pt x="186181" y="122597"/>
                </a:lnTo>
                <a:lnTo>
                  <a:pt x="189844" y="124590"/>
                </a:lnTo>
                <a:lnTo>
                  <a:pt x="196452" y="126805"/>
                </a:lnTo>
                <a:lnTo>
                  <a:pt x="199548" y="127396"/>
                </a:lnTo>
                <a:lnTo>
                  <a:pt x="201612" y="128742"/>
                </a:lnTo>
                <a:lnTo>
                  <a:pt x="202989" y="130592"/>
                </a:lnTo>
                <a:lnTo>
                  <a:pt x="203906" y="132778"/>
                </a:lnTo>
                <a:lnTo>
                  <a:pt x="209747" y="140405"/>
                </a:lnTo>
                <a:lnTo>
                  <a:pt x="211269" y="144082"/>
                </a:lnTo>
                <a:lnTo>
                  <a:pt x="212283" y="148439"/>
                </a:lnTo>
                <a:lnTo>
                  <a:pt x="212960" y="153249"/>
                </a:lnTo>
                <a:lnTo>
                  <a:pt x="212458" y="157407"/>
                </a:lnTo>
                <a:lnTo>
                  <a:pt x="211172" y="161132"/>
                </a:lnTo>
                <a:lnTo>
                  <a:pt x="207202" y="168764"/>
                </a:lnTo>
                <a:lnTo>
                  <a:pt x="202262" y="178505"/>
                </a:lnTo>
                <a:lnTo>
                  <a:pt x="198659" y="183770"/>
                </a:lnTo>
                <a:lnTo>
                  <a:pt x="194352" y="189185"/>
                </a:lnTo>
                <a:lnTo>
                  <a:pt x="189576" y="194700"/>
                </a:lnTo>
                <a:lnTo>
                  <a:pt x="184486" y="200281"/>
                </a:lnTo>
                <a:lnTo>
                  <a:pt x="173751" y="211564"/>
                </a:lnTo>
                <a:lnTo>
                  <a:pt x="156998" y="228625"/>
                </a:lnTo>
                <a:lnTo>
                  <a:pt x="152290" y="234328"/>
                </a:lnTo>
                <a:lnTo>
                  <a:pt x="148200" y="240035"/>
                </a:lnTo>
                <a:lnTo>
                  <a:pt x="144519" y="245745"/>
                </a:lnTo>
                <a:lnTo>
                  <a:pt x="139209" y="250504"/>
                </a:lnTo>
                <a:lnTo>
                  <a:pt x="132811" y="254630"/>
                </a:lnTo>
                <a:lnTo>
                  <a:pt x="125688" y="258332"/>
                </a:lnTo>
                <a:lnTo>
                  <a:pt x="119988" y="261753"/>
                </a:lnTo>
                <a:lnTo>
                  <a:pt x="115234" y="264986"/>
                </a:lnTo>
                <a:lnTo>
                  <a:pt x="111113" y="268094"/>
                </a:lnTo>
                <a:lnTo>
                  <a:pt x="106460" y="270166"/>
                </a:lnTo>
                <a:lnTo>
                  <a:pt x="101454" y="271547"/>
                </a:lnTo>
                <a:lnTo>
                  <a:pt x="96211" y="272468"/>
                </a:lnTo>
                <a:lnTo>
                  <a:pt x="90810" y="274034"/>
                </a:lnTo>
                <a:lnTo>
                  <a:pt x="85305" y="276031"/>
                </a:lnTo>
                <a:lnTo>
                  <a:pt x="79730" y="278315"/>
                </a:lnTo>
                <a:lnTo>
                  <a:pt x="75061" y="279837"/>
                </a:lnTo>
                <a:lnTo>
                  <a:pt x="70996" y="280852"/>
                </a:lnTo>
                <a:lnTo>
                  <a:pt x="67333" y="281528"/>
                </a:lnTo>
                <a:lnTo>
                  <a:pt x="62986" y="281980"/>
                </a:lnTo>
                <a:lnTo>
                  <a:pt x="58184" y="282281"/>
                </a:lnTo>
                <a:lnTo>
                  <a:pt x="48720" y="282615"/>
                </a:lnTo>
                <a:lnTo>
                  <a:pt x="38036" y="282803"/>
                </a:lnTo>
                <a:lnTo>
                  <a:pt x="22977" y="282872"/>
                </a:lnTo>
                <a:lnTo>
                  <a:pt x="20080" y="281923"/>
                </a:lnTo>
                <a:lnTo>
                  <a:pt x="14322" y="278329"/>
                </a:lnTo>
                <a:lnTo>
                  <a:pt x="8588" y="276096"/>
                </a:lnTo>
                <a:lnTo>
                  <a:pt x="0" y="2743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SMARTPenAnnotation1093"/>
          <p:cNvSpPr/>
          <p:nvPr/>
        </p:nvSpPr>
        <p:spPr>
          <a:xfrm>
            <a:off x="6817994" y="4440554"/>
            <a:ext cx="325757" cy="471489"/>
          </a:xfrm>
          <a:custGeom>
            <a:avLst/>
            <a:gdLst/>
            <a:ahLst/>
            <a:cxnLst/>
            <a:rect l="0" t="0" r="0" b="0"/>
            <a:pathLst>
              <a:path w="325757" h="471489">
                <a:moveTo>
                  <a:pt x="325756" y="0"/>
                </a:moveTo>
                <a:lnTo>
                  <a:pt x="325756" y="9103"/>
                </a:lnTo>
                <a:lnTo>
                  <a:pt x="324804" y="12736"/>
                </a:lnTo>
                <a:lnTo>
                  <a:pt x="321205" y="19313"/>
                </a:lnTo>
                <a:lnTo>
                  <a:pt x="313890" y="27952"/>
                </a:lnTo>
                <a:lnTo>
                  <a:pt x="305242" y="38140"/>
                </a:lnTo>
                <a:lnTo>
                  <a:pt x="298224" y="49020"/>
                </a:lnTo>
                <a:lnTo>
                  <a:pt x="289390" y="60204"/>
                </a:lnTo>
                <a:lnTo>
                  <a:pt x="284367" y="65854"/>
                </a:lnTo>
                <a:lnTo>
                  <a:pt x="279113" y="72478"/>
                </a:lnTo>
                <a:lnTo>
                  <a:pt x="273706" y="79751"/>
                </a:lnTo>
                <a:lnTo>
                  <a:pt x="262617" y="95453"/>
                </a:lnTo>
                <a:lnTo>
                  <a:pt x="251339" y="111956"/>
                </a:lnTo>
                <a:lnTo>
                  <a:pt x="245664" y="119405"/>
                </a:lnTo>
                <a:lnTo>
                  <a:pt x="239976" y="126276"/>
                </a:lnTo>
                <a:lnTo>
                  <a:pt x="234280" y="132762"/>
                </a:lnTo>
                <a:lnTo>
                  <a:pt x="228577" y="139943"/>
                </a:lnTo>
                <a:lnTo>
                  <a:pt x="222870" y="147588"/>
                </a:lnTo>
                <a:lnTo>
                  <a:pt x="217160" y="155542"/>
                </a:lnTo>
                <a:lnTo>
                  <a:pt x="210496" y="163703"/>
                </a:lnTo>
                <a:lnTo>
                  <a:pt x="203196" y="172000"/>
                </a:lnTo>
                <a:lnTo>
                  <a:pt x="195471" y="180390"/>
                </a:lnTo>
                <a:lnTo>
                  <a:pt x="188417" y="189792"/>
                </a:lnTo>
                <a:lnTo>
                  <a:pt x="181809" y="199871"/>
                </a:lnTo>
                <a:lnTo>
                  <a:pt x="175499" y="210400"/>
                </a:lnTo>
                <a:lnTo>
                  <a:pt x="163407" y="229719"/>
                </a:lnTo>
                <a:lnTo>
                  <a:pt x="140123" y="265404"/>
                </a:lnTo>
                <a:lnTo>
                  <a:pt x="134373" y="275044"/>
                </a:lnTo>
                <a:lnTo>
                  <a:pt x="128634" y="285281"/>
                </a:lnTo>
                <a:lnTo>
                  <a:pt x="122904" y="295915"/>
                </a:lnTo>
                <a:lnTo>
                  <a:pt x="117178" y="304909"/>
                </a:lnTo>
                <a:lnTo>
                  <a:pt x="111457" y="312810"/>
                </a:lnTo>
                <a:lnTo>
                  <a:pt x="105737" y="319983"/>
                </a:lnTo>
                <a:lnTo>
                  <a:pt x="100020" y="327622"/>
                </a:lnTo>
                <a:lnTo>
                  <a:pt x="88586" y="343731"/>
                </a:lnTo>
                <a:lnTo>
                  <a:pt x="82870" y="351074"/>
                </a:lnTo>
                <a:lnTo>
                  <a:pt x="77154" y="357874"/>
                </a:lnTo>
                <a:lnTo>
                  <a:pt x="71439" y="364313"/>
                </a:lnTo>
                <a:lnTo>
                  <a:pt x="60008" y="376548"/>
                </a:lnTo>
                <a:lnTo>
                  <a:pt x="54293" y="382477"/>
                </a:lnTo>
                <a:lnTo>
                  <a:pt x="45404" y="394145"/>
                </a:lnTo>
                <a:lnTo>
                  <a:pt x="38277" y="405681"/>
                </a:lnTo>
                <a:lnTo>
                  <a:pt x="31935" y="417158"/>
                </a:lnTo>
                <a:lnTo>
                  <a:pt x="23010" y="429779"/>
                </a:lnTo>
                <a:lnTo>
                  <a:pt x="14332" y="439550"/>
                </a:lnTo>
                <a:lnTo>
                  <a:pt x="12413" y="442576"/>
                </a:lnTo>
                <a:lnTo>
                  <a:pt x="10279" y="448478"/>
                </a:lnTo>
                <a:lnTo>
                  <a:pt x="8759" y="450433"/>
                </a:lnTo>
                <a:lnTo>
                  <a:pt x="6791" y="451736"/>
                </a:lnTo>
                <a:lnTo>
                  <a:pt x="4528" y="452605"/>
                </a:lnTo>
                <a:lnTo>
                  <a:pt x="3019" y="454137"/>
                </a:lnTo>
                <a:lnTo>
                  <a:pt x="2012" y="456111"/>
                </a:lnTo>
                <a:lnTo>
                  <a:pt x="118" y="462518"/>
                </a:lnTo>
                <a:lnTo>
                  <a:pt x="0" y="4714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SMARTPenAnnotation1094"/>
          <p:cNvSpPr/>
          <p:nvPr/>
        </p:nvSpPr>
        <p:spPr>
          <a:xfrm>
            <a:off x="7006600" y="4680585"/>
            <a:ext cx="171441" cy="137161"/>
          </a:xfrm>
          <a:custGeom>
            <a:avLst/>
            <a:gdLst/>
            <a:ahLst/>
            <a:cxnLst/>
            <a:rect l="0" t="0" r="0" b="0"/>
            <a:pathLst>
              <a:path w="171441" h="137161">
                <a:moveTo>
                  <a:pt x="51425" y="0"/>
                </a:moveTo>
                <a:lnTo>
                  <a:pt x="58805" y="0"/>
                </a:lnTo>
                <a:lnTo>
                  <a:pt x="58250" y="952"/>
                </a:lnTo>
                <a:lnTo>
                  <a:pt x="55093" y="4551"/>
                </a:lnTo>
                <a:lnTo>
                  <a:pt x="52512" y="7381"/>
                </a:lnTo>
                <a:lnTo>
                  <a:pt x="51908" y="10583"/>
                </a:lnTo>
                <a:lnTo>
                  <a:pt x="51521" y="15848"/>
                </a:lnTo>
                <a:lnTo>
                  <a:pt x="51467" y="19109"/>
                </a:lnTo>
                <a:lnTo>
                  <a:pt x="51453" y="21312"/>
                </a:lnTo>
                <a:lnTo>
                  <a:pt x="50491" y="23732"/>
                </a:lnTo>
                <a:lnTo>
                  <a:pt x="48898" y="26299"/>
                </a:lnTo>
                <a:lnTo>
                  <a:pt x="46882" y="28963"/>
                </a:lnTo>
                <a:lnTo>
                  <a:pt x="43634" y="31691"/>
                </a:lnTo>
                <a:lnTo>
                  <a:pt x="39563" y="34462"/>
                </a:lnTo>
                <a:lnTo>
                  <a:pt x="34945" y="37262"/>
                </a:lnTo>
                <a:lnTo>
                  <a:pt x="30913" y="41034"/>
                </a:lnTo>
                <a:lnTo>
                  <a:pt x="27272" y="45453"/>
                </a:lnTo>
                <a:lnTo>
                  <a:pt x="23893" y="50304"/>
                </a:lnTo>
                <a:lnTo>
                  <a:pt x="20688" y="54491"/>
                </a:lnTo>
                <a:lnTo>
                  <a:pt x="17599" y="58235"/>
                </a:lnTo>
                <a:lnTo>
                  <a:pt x="14586" y="61683"/>
                </a:lnTo>
                <a:lnTo>
                  <a:pt x="12578" y="64934"/>
                </a:lnTo>
                <a:lnTo>
                  <a:pt x="11240" y="68054"/>
                </a:lnTo>
                <a:lnTo>
                  <a:pt x="10347" y="71087"/>
                </a:lnTo>
                <a:lnTo>
                  <a:pt x="8799" y="74061"/>
                </a:lnTo>
                <a:lnTo>
                  <a:pt x="6816" y="76997"/>
                </a:lnTo>
                <a:lnTo>
                  <a:pt x="1338" y="84000"/>
                </a:lnTo>
                <a:lnTo>
                  <a:pt x="589" y="87498"/>
                </a:lnTo>
                <a:lnTo>
                  <a:pt x="25" y="93899"/>
                </a:lnTo>
                <a:lnTo>
                  <a:pt x="0" y="98730"/>
                </a:lnTo>
                <a:lnTo>
                  <a:pt x="949" y="100110"/>
                </a:lnTo>
                <a:lnTo>
                  <a:pt x="2534" y="101030"/>
                </a:lnTo>
                <a:lnTo>
                  <a:pt x="8209" y="102762"/>
                </a:lnTo>
                <a:lnTo>
                  <a:pt x="10946" y="105362"/>
                </a:lnTo>
                <a:lnTo>
                  <a:pt x="13008" y="107389"/>
                </a:lnTo>
                <a:lnTo>
                  <a:pt x="16289" y="108740"/>
                </a:lnTo>
                <a:lnTo>
                  <a:pt x="20381" y="109641"/>
                </a:lnTo>
                <a:lnTo>
                  <a:pt x="25014" y="110241"/>
                </a:lnTo>
                <a:lnTo>
                  <a:pt x="29055" y="110641"/>
                </a:lnTo>
                <a:lnTo>
                  <a:pt x="32702" y="110908"/>
                </a:lnTo>
                <a:lnTo>
                  <a:pt x="36084" y="111086"/>
                </a:lnTo>
                <a:lnTo>
                  <a:pt x="40245" y="110252"/>
                </a:lnTo>
                <a:lnTo>
                  <a:pt x="44924" y="108744"/>
                </a:lnTo>
                <a:lnTo>
                  <a:pt x="49949" y="106786"/>
                </a:lnTo>
                <a:lnTo>
                  <a:pt x="55203" y="105481"/>
                </a:lnTo>
                <a:lnTo>
                  <a:pt x="60612" y="104610"/>
                </a:lnTo>
                <a:lnTo>
                  <a:pt x="66121" y="104030"/>
                </a:lnTo>
                <a:lnTo>
                  <a:pt x="70747" y="103643"/>
                </a:lnTo>
                <a:lnTo>
                  <a:pt x="74784" y="103386"/>
                </a:lnTo>
                <a:lnTo>
                  <a:pt x="78428" y="103213"/>
                </a:lnTo>
                <a:lnTo>
                  <a:pt x="81809" y="104052"/>
                </a:lnTo>
                <a:lnTo>
                  <a:pt x="85016" y="105563"/>
                </a:lnTo>
                <a:lnTo>
                  <a:pt x="88106" y="107523"/>
                </a:lnTo>
                <a:lnTo>
                  <a:pt x="92072" y="108829"/>
                </a:lnTo>
                <a:lnTo>
                  <a:pt x="96620" y="109700"/>
                </a:lnTo>
                <a:lnTo>
                  <a:pt x="101557" y="110281"/>
                </a:lnTo>
                <a:lnTo>
                  <a:pt x="105802" y="111620"/>
                </a:lnTo>
                <a:lnTo>
                  <a:pt x="109584" y="113466"/>
                </a:lnTo>
                <a:lnTo>
                  <a:pt x="113057" y="115649"/>
                </a:lnTo>
                <a:lnTo>
                  <a:pt x="117278" y="117104"/>
                </a:lnTo>
                <a:lnTo>
                  <a:pt x="121997" y="118074"/>
                </a:lnTo>
                <a:lnTo>
                  <a:pt x="127048" y="118721"/>
                </a:lnTo>
                <a:lnTo>
                  <a:pt x="131368" y="120104"/>
                </a:lnTo>
                <a:lnTo>
                  <a:pt x="135200" y="121980"/>
                </a:lnTo>
                <a:lnTo>
                  <a:pt x="138707" y="124182"/>
                </a:lnTo>
                <a:lnTo>
                  <a:pt x="141998" y="125650"/>
                </a:lnTo>
                <a:lnTo>
                  <a:pt x="145144" y="126629"/>
                </a:lnTo>
                <a:lnTo>
                  <a:pt x="148195" y="127282"/>
                </a:lnTo>
                <a:lnTo>
                  <a:pt x="151180" y="128670"/>
                </a:lnTo>
                <a:lnTo>
                  <a:pt x="154124" y="130547"/>
                </a:lnTo>
                <a:lnTo>
                  <a:pt x="157037" y="132751"/>
                </a:lnTo>
                <a:lnTo>
                  <a:pt x="159933" y="134221"/>
                </a:lnTo>
                <a:lnTo>
                  <a:pt x="162816" y="135200"/>
                </a:lnTo>
                <a:lnTo>
                  <a:pt x="171440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SMARTPenAnnotation1095"/>
          <p:cNvSpPr/>
          <p:nvPr/>
        </p:nvSpPr>
        <p:spPr>
          <a:xfrm>
            <a:off x="7083742" y="4663440"/>
            <a:ext cx="102871" cy="317183"/>
          </a:xfrm>
          <a:custGeom>
            <a:avLst/>
            <a:gdLst/>
            <a:ahLst/>
            <a:cxnLst/>
            <a:rect l="0" t="0" r="0" b="0"/>
            <a:pathLst>
              <a:path w="102871" h="317183">
                <a:moveTo>
                  <a:pt x="102870" y="0"/>
                </a:moveTo>
                <a:lnTo>
                  <a:pt x="86948" y="0"/>
                </a:lnTo>
                <a:lnTo>
                  <a:pt x="86540" y="952"/>
                </a:lnTo>
                <a:lnTo>
                  <a:pt x="86087" y="4551"/>
                </a:lnTo>
                <a:lnTo>
                  <a:pt x="83346" y="11865"/>
                </a:lnTo>
                <a:lnTo>
                  <a:pt x="81281" y="16482"/>
                </a:lnTo>
                <a:lnTo>
                  <a:pt x="79906" y="21465"/>
                </a:lnTo>
                <a:lnTo>
                  <a:pt x="78988" y="26693"/>
                </a:lnTo>
                <a:lnTo>
                  <a:pt x="78376" y="32083"/>
                </a:lnTo>
                <a:lnTo>
                  <a:pt x="77016" y="37581"/>
                </a:lnTo>
                <a:lnTo>
                  <a:pt x="75156" y="43151"/>
                </a:lnTo>
                <a:lnTo>
                  <a:pt x="72964" y="48770"/>
                </a:lnTo>
                <a:lnTo>
                  <a:pt x="71503" y="55373"/>
                </a:lnTo>
                <a:lnTo>
                  <a:pt x="70529" y="62633"/>
                </a:lnTo>
                <a:lnTo>
                  <a:pt x="69879" y="70330"/>
                </a:lnTo>
                <a:lnTo>
                  <a:pt x="68494" y="77367"/>
                </a:lnTo>
                <a:lnTo>
                  <a:pt x="66617" y="83963"/>
                </a:lnTo>
                <a:lnTo>
                  <a:pt x="56763" y="112787"/>
                </a:lnTo>
                <a:lnTo>
                  <a:pt x="54987" y="120911"/>
                </a:lnTo>
                <a:lnTo>
                  <a:pt x="53803" y="129185"/>
                </a:lnTo>
                <a:lnTo>
                  <a:pt x="53014" y="137558"/>
                </a:lnTo>
                <a:lnTo>
                  <a:pt x="51535" y="145045"/>
                </a:lnTo>
                <a:lnTo>
                  <a:pt x="49597" y="151942"/>
                </a:lnTo>
                <a:lnTo>
                  <a:pt x="47352" y="158444"/>
                </a:lnTo>
                <a:lnTo>
                  <a:pt x="45856" y="165637"/>
                </a:lnTo>
                <a:lnTo>
                  <a:pt x="44858" y="173290"/>
                </a:lnTo>
                <a:lnTo>
                  <a:pt x="44192" y="181249"/>
                </a:lnTo>
                <a:lnTo>
                  <a:pt x="42797" y="188459"/>
                </a:lnTo>
                <a:lnTo>
                  <a:pt x="40914" y="195173"/>
                </a:lnTo>
                <a:lnTo>
                  <a:pt x="38706" y="201552"/>
                </a:lnTo>
                <a:lnTo>
                  <a:pt x="37234" y="208663"/>
                </a:lnTo>
                <a:lnTo>
                  <a:pt x="36252" y="216261"/>
                </a:lnTo>
                <a:lnTo>
                  <a:pt x="35599" y="224184"/>
                </a:lnTo>
                <a:lnTo>
                  <a:pt x="34210" y="231371"/>
                </a:lnTo>
                <a:lnTo>
                  <a:pt x="32332" y="238067"/>
                </a:lnTo>
                <a:lnTo>
                  <a:pt x="30127" y="244437"/>
                </a:lnTo>
                <a:lnTo>
                  <a:pt x="27678" y="254053"/>
                </a:lnTo>
                <a:lnTo>
                  <a:pt x="25636" y="262455"/>
                </a:lnTo>
                <a:lnTo>
                  <a:pt x="23759" y="267362"/>
                </a:lnTo>
                <a:lnTo>
                  <a:pt x="21554" y="272539"/>
                </a:lnTo>
                <a:lnTo>
                  <a:pt x="19105" y="280831"/>
                </a:lnTo>
                <a:lnTo>
                  <a:pt x="18016" y="287691"/>
                </a:lnTo>
                <a:lnTo>
                  <a:pt x="17533" y="293915"/>
                </a:lnTo>
                <a:lnTo>
                  <a:pt x="16450" y="296908"/>
                </a:lnTo>
                <a:lnTo>
                  <a:pt x="14777" y="299856"/>
                </a:lnTo>
                <a:lnTo>
                  <a:pt x="12709" y="302774"/>
                </a:lnTo>
                <a:lnTo>
                  <a:pt x="10378" y="305672"/>
                </a:lnTo>
                <a:lnTo>
                  <a:pt x="7871" y="308556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SMARTPenAnnotation1096"/>
          <p:cNvSpPr/>
          <p:nvPr/>
        </p:nvSpPr>
        <p:spPr>
          <a:xfrm>
            <a:off x="5514975" y="5357812"/>
            <a:ext cx="257176" cy="300039"/>
          </a:xfrm>
          <a:custGeom>
            <a:avLst/>
            <a:gdLst/>
            <a:ahLst/>
            <a:cxnLst/>
            <a:rect l="0" t="0" r="0" b="0"/>
            <a:pathLst>
              <a:path w="257176" h="300039">
                <a:moveTo>
                  <a:pt x="0" y="0"/>
                </a:moveTo>
                <a:lnTo>
                  <a:pt x="8219" y="8219"/>
                </a:lnTo>
                <a:lnTo>
                  <a:pt x="8467" y="13019"/>
                </a:lnTo>
                <a:lnTo>
                  <a:pt x="9455" y="15347"/>
                </a:lnTo>
                <a:lnTo>
                  <a:pt x="13092" y="20473"/>
                </a:lnTo>
                <a:lnTo>
                  <a:pt x="15395" y="22222"/>
                </a:lnTo>
                <a:lnTo>
                  <a:pt x="17883" y="23387"/>
                </a:lnTo>
                <a:lnTo>
                  <a:pt x="20495" y="24164"/>
                </a:lnTo>
                <a:lnTo>
                  <a:pt x="25936" y="27567"/>
                </a:lnTo>
                <a:lnTo>
                  <a:pt x="28721" y="29808"/>
                </a:lnTo>
                <a:lnTo>
                  <a:pt x="30577" y="32255"/>
                </a:lnTo>
                <a:lnTo>
                  <a:pt x="31815" y="34839"/>
                </a:lnTo>
                <a:lnTo>
                  <a:pt x="34142" y="41201"/>
                </a:lnTo>
                <a:lnTo>
                  <a:pt x="38352" y="50379"/>
                </a:lnTo>
                <a:lnTo>
                  <a:pt x="41760" y="54541"/>
                </a:lnTo>
                <a:lnTo>
                  <a:pt x="45937" y="58269"/>
                </a:lnTo>
                <a:lnTo>
                  <a:pt x="50628" y="61706"/>
                </a:lnTo>
                <a:lnTo>
                  <a:pt x="58378" y="70605"/>
                </a:lnTo>
                <a:lnTo>
                  <a:pt x="61779" y="75645"/>
                </a:lnTo>
                <a:lnTo>
                  <a:pt x="65951" y="80910"/>
                </a:lnTo>
                <a:lnTo>
                  <a:pt x="70637" y="86325"/>
                </a:lnTo>
                <a:lnTo>
                  <a:pt x="79972" y="96469"/>
                </a:lnTo>
                <a:lnTo>
                  <a:pt x="87295" y="104153"/>
                </a:lnTo>
                <a:lnTo>
                  <a:pt x="117546" y="134667"/>
                </a:lnTo>
                <a:lnTo>
                  <a:pt x="123132" y="141212"/>
                </a:lnTo>
                <a:lnTo>
                  <a:pt x="128759" y="148434"/>
                </a:lnTo>
                <a:lnTo>
                  <a:pt x="134417" y="156106"/>
                </a:lnTo>
                <a:lnTo>
                  <a:pt x="140094" y="163126"/>
                </a:lnTo>
                <a:lnTo>
                  <a:pt x="145783" y="169711"/>
                </a:lnTo>
                <a:lnTo>
                  <a:pt x="151481" y="176005"/>
                </a:lnTo>
                <a:lnTo>
                  <a:pt x="156232" y="183059"/>
                </a:lnTo>
                <a:lnTo>
                  <a:pt x="160353" y="190620"/>
                </a:lnTo>
                <a:lnTo>
                  <a:pt x="164051" y="198517"/>
                </a:lnTo>
                <a:lnTo>
                  <a:pt x="168422" y="205687"/>
                </a:lnTo>
                <a:lnTo>
                  <a:pt x="173242" y="212372"/>
                </a:lnTo>
                <a:lnTo>
                  <a:pt x="178359" y="218734"/>
                </a:lnTo>
                <a:lnTo>
                  <a:pt x="183676" y="224881"/>
                </a:lnTo>
                <a:lnTo>
                  <a:pt x="189126" y="230883"/>
                </a:lnTo>
                <a:lnTo>
                  <a:pt x="194664" y="236789"/>
                </a:lnTo>
                <a:lnTo>
                  <a:pt x="199308" y="242632"/>
                </a:lnTo>
                <a:lnTo>
                  <a:pt x="203357" y="248433"/>
                </a:lnTo>
                <a:lnTo>
                  <a:pt x="207009" y="254204"/>
                </a:lnTo>
                <a:lnTo>
                  <a:pt x="211066" y="263157"/>
                </a:lnTo>
                <a:lnTo>
                  <a:pt x="212148" y="266878"/>
                </a:lnTo>
                <a:lnTo>
                  <a:pt x="214774" y="270311"/>
                </a:lnTo>
                <a:lnTo>
                  <a:pt x="222772" y="276666"/>
                </a:lnTo>
                <a:lnTo>
                  <a:pt x="225668" y="279694"/>
                </a:lnTo>
                <a:lnTo>
                  <a:pt x="227597" y="282666"/>
                </a:lnTo>
                <a:lnTo>
                  <a:pt x="228884" y="285599"/>
                </a:lnTo>
                <a:lnTo>
                  <a:pt x="230694" y="287554"/>
                </a:lnTo>
                <a:lnTo>
                  <a:pt x="232854" y="288858"/>
                </a:lnTo>
                <a:lnTo>
                  <a:pt x="237793" y="290306"/>
                </a:lnTo>
                <a:lnTo>
                  <a:pt x="243163" y="290950"/>
                </a:lnTo>
                <a:lnTo>
                  <a:pt x="244976" y="292074"/>
                </a:lnTo>
                <a:lnTo>
                  <a:pt x="246185" y="293776"/>
                </a:lnTo>
                <a:lnTo>
                  <a:pt x="246991" y="295863"/>
                </a:lnTo>
                <a:lnTo>
                  <a:pt x="248480" y="297255"/>
                </a:lnTo>
                <a:lnTo>
                  <a:pt x="250426" y="298182"/>
                </a:lnTo>
                <a:lnTo>
                  <a:pt x="257175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SMARTPenAnnotation1097"/>
          <p:cNvSpPr/>
          <p:nvPr/>
        </p:nvSpPr>
        <p:spPr>
          <a:xfrm>
            <a:off x="5514975" y="5332095"/>
            <a:ext cx="222885" cy="368618"/>
          </a:xfrm>
          <a:custGeom>
            <a:avLst/>
            <a:gdLst/>
            <a:ahLst/>
            <a:cxnLst/>
            <a:rect l="0" t="0" r="0" b="0"/>
            <a:pathLst>
              <a:path w="222885" h="368618">
                <a:moveTo>
                  <a:pt x="222884" y="0"/>
                </a:moveTo>
                <a:lnTo>
                  <a:pt x="214665" y="0"/>
                </a:lnTo>
                <a:lnTo>
                  <a:pt x="209866" y="4550"/>
                </a:lnTo>
                <a:lnTo>
                  <a:pt x="207538" y="5891"/>
                </a:lnTo>
                <a:lnTo>
                  <a:pt x="202411" y="7381"/>
                </a:lnTo>
                <a:lnTo>
                  <a:pt x="199711" y="9683"/>
                </a:lnTo>
                <a:lnTo>
                  <a:pt x="194170" y="17321"/>
                </a:lnTo>
                <a:lnTo>
                  <a:pt x="188533" y="24525"/>
                </a:lnTo>
                <a:lnTo>
                  <a:pt x="182852" y="31855"/>
                </a:lnTo>
                <a:lnTo>
                  <a:pt x="177153" y="41463"/>
                </a:lnTo>
                <a:lnTo>
                  <a:pt x="173984" y="52083"/>
                </a:lnTo>
                <a:lnTo>
                  <a:pt x="173139" y="57581"/>
                </a:lnTo>
                <a:lnTo>
                  <a:pt x="167121" y="68772"/>
                </a:lnTo>
                <a:lnTo>
                  <a:pt x="162849" y="74423"/>
                </a:lnTo>
                <a:lnTo>
                  <a:pt x="159048" y="80095"/>
                </a:lnTo>
                <a:lnTo>
                  <a:pt x="152286" y="91477"/>
                </a:lnTo>
                <a:lnTo>
                  <a:pt x="146105" y="102886"/>
                </a:lnTo>
                <a:lnTo>
                  <a:pt x="134375" y="125733"/>
                </a:lnTo>
                <a:lnTo>
                  <a:pt x="117163" y="160020"/>
                </a:lnTo>
                <a:lnTo>
                  <a:pt x="113351" y="166687"/>
                </a:lnTo>
                <a:lnTo>
                  <a:pt x="108905" y="173990"/>
                </a:lnTo>
                <a:lnTo>
                  <a:pt x="98885" y="189724"/>
                </a:lnTo>
                <a:lnTo>
                  <a:pt x="88081" y="206241"/>
                </a:lnTo>
                <a:lnTo>
                  <a:pt x="83485" y="213694"/>
                </a:lnTo>
                <a:lnTo>
                  <a:pt x="79469" y="220568"/>
                </a:lnTo>
                <a:lnTo>
                  <a:pt x="75840" y="227055"/>
                </a:lnTo>
                <a:lnTo>
                  <a:pt x="71515" y="234238"/>
                </a:lnTo>
                <a:lnTo>
                  <a:pt x="61629" y="249838"/>
                </a:lnTo>
                <a:lnTo>
                  <a:pt x="57279" y="257046"/>
                </a:lnTo>
                <a:lnTo>
                  <a:pt x="53425" y="263756"/>
                </a:lnTo>
                <a:lnTo>
                  <a:pt x="46605" y="276292"/>
                </a:lnTo>
                <a:lnTo>
                  <a:pt x="34464" y="299862"/>
                </a:lnTo>
                <a:lnTo>
                  <a:pt x="28652" y="310437"/>
                </a:lnTo>
                <a:lnTo>
                  <a:pt x="22894" y="318312"/>
                </a:lnTo>
                <a:lnTo>
                  <a:pt x="17160" y="327527"/>
                </a:lnTo>
                <a:lnTo>
                  <a:pt x="11436" y="337020"/>
                </a:lnTo>
                <a:lnTo>
                  <a:pt x="5718" y="344414"/>
                </a:lnTo>
                <a:lnTo>
                  <a:pt x="2541" y="350875"/>
                </a:lnTo>
                <a:lnTo>
                  <a:pt x="753" y="359868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SMARTPenAnnotation1098"/>
          <p:cNvSpPr/>
          <p:nvPr/>
        </p:nvSpPr>
        <p:spPr>
          <a:xfrm>
            <a:off x="5935027" y="5280660"/>
            <a:ext cx="253205" cy="188595"/>
          </a:xfrm>
          <a:custGeom>
            <a:avLst/>
            <a:gdLst/>
            <a:ahLst/>
            <a:cxnLst/>
            <a:rect l="0" t="0" r="0" b="0"/>
            <a:pathLst>
              <a:path w="253205" h="188595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12770" y="13018"/>
                </a:lnTo>
                <a:lnTo>
                  <a:pt x="15849" y="15922"/>
                </a:lnTo>
                <a:lnTo>
                  <a:pt x="21649" y="19141"/>
                </a:lnTo>
                <a:lnTo>
                  <a:pt x="25863" y="21333"/>
                </a:lnTo>
                <a:lnTo>
                  <a:pt x="33085" y="23768"/>
                </a:lnTo>
                <a:lnTo>
                  <a:pt x="39469" y="24851"/>
                </a:lnTo>
                <a:lnTo>
                  <a:pt x="45482" y="25333"/>
                </a:lnTo>
                <a:lnTo>
                  <a:pt x="49372" y="26413"/>
                </a:lnTo>
                <a:lnTo>
                  <a:pt x="53869" y="28086"/>
                </a:lnTo>
                <a:lnTo>
                  <a:pt x="58773" y="30154"/>
                </a:lnTo>
                <a:lnTo>
                  <a:pt x="62995" y="31533"/>
                </a:lnTo>
                <a:lnTo>
                  <a:pt x="70225" y="33064"/>
                </a:lnTo>
                <a:lnTo>
                  <a:pt x="74439" y="34425"/>
                </a:lnTo>
                <a:lnTo>
                  <a:pt x="79154" y="36285"/>
                </a:lnTo>
                <a:lnTo>
                  <a:pt x="84202" y="38478"/>
                </a:lnTo>
                <a:lnTo>
                  <a:pt x="89472" y="39939"/>
                </a:lnTo>
                <a:lnTo>
                  <a:pt x="94890" y="40914"/>
                </a:lnTo>
                <a:lnTo>
                  <a:pt x="100408" y="41563"/>
                </a:lnTo>
                <a:lnTo>
                  <a:pt x="105991" y="41996"/>
                </a:lnTo>
                <a:lnTo>
                  <a:pt x="111618" y="42285"/>
                </a:lnTo>
                <a:lnTo>
                  <a:pt x="122951" y="42606"/>
                </a:lnTo>
                <a:lnTo>
                  <a:pt x="134337" y="42748"/>
                </a:lnTo>
                <a:lnTo>
                  <a:pt x="140041" y="43739"/>
                </a:lnTo>
                <a:lnTo>
                  <a:pt x="145748" y="45352"/>
                </a:lnTo>
                <a:lnTo>
                  <a:pt x="151458" y="47379"/>
                </a:lnTo>
                <a:lnTo>
                  <a:pt x="157169" y="48731"/>
                </a:lnTo>
                <a:lnTo>
                  <a:pt x="162882" y="49632"/>
                </a:lnTo>
                <a:lnTo>
                  <a:pt x="168596" y="50233"/>
                </a:lnTo>
                <a:lnTo>
                  <a:pt x="174309" y="50633"/>
                </a:lnTo>
                <a:lnTo>
                  <a:pt x="180024" y="50901"/>
                </a:lnTo>
                <a:lnTo>
                  <a:pt x="191453" y="51197"/>
                </a:lnTo>
                <a:lnTo>
                  <a:pt x="202883" y="51330"/>
                </a:lnTo>
                <a:lnTo>
                  <a:pt x="207645" y="52317"/>
                </a:lnTo>
                <a:lnTo>
                  <a:pt x="218898" y="57305"/>
                </a:lnTo>
                <a:lnTo>
                  <a:pt x="225241" y="58806"/>
                </a:lnTo>
                <a:lnTo>
                  <a:pt x="231234" y="62014"/>
                </a:lnTo>
                <a:lnTo>
                  <a:pt x="234167" y="64202"/>
                </a:lnTo>
                <a:lnTo>
                  <a:pt x="239964" y="66634"/>
                </a:lnTo>
                <a:lnTo>
                  <a:pt x="242843" y="67282"/>
                </a:lnTo>
                <a:lnTo>
                  <a:pt x="244763" y="68668"/>
                </a:lnTo>
                <a:lnTo>
                  <a:pt x="246043" y="70543"/>
                </a:lnTo>
                <a:lnTo>
                  <a:pt x="246896" y="72746"/>
                </a:lnTo>
                <a:lnTo>
                  <a:pt x="248418" y="74215"/>
                </a:lnTo>
                <a:lnTo>
                  <a:pt x="250384" y="75194"/>
                </a:lnTo>
                <a:lnTo>
                  <a:pt x="252648" y="75847"/>
                </a:lnTo>
                <a:lnTo>
                  <a:pt x="253204" y="76282"/>
                </a:lnTo>
                <a:lnTo>
                  <a:pt x="252623" y="76572"/>
                </a:lnTo>
                <a:lnTo>
                  <a:pt x="249397" y="77038"/>
                </a:lnTo>
                <a:lnTo>
                  <a:pt x="244287" y="81669"/>
                </a:lnTo>
                <a:lnTo>
                  <a:pt x="241916" y="83021"/>
                </a:lnTo>
                <a:lnTo>
                  <a:pt x="234027" y="85876"/>
                </a:lnTo>
                <a:lnTo>
                  <a:pt x="228472" y="89919"/>
                </a:lnTo>
                <a:lnTo>
                  <a:pt x="224705" y="92331"/>
                </a:lnTo>
                <a:lnTo>
                  <a:pt x="220288" y="94892"/>
                </a:lnTo>
                <a:lnTo>
                  <a:pt x="210301" y="100277"/>
                </a:lnTo>
                <a:lnTo>
                  <a:pt x="177064" y="117180"/>
                </a:lnTo>
                <a:lnTo>
                  <a:pt x="148577" y="131448"/>
                </a:lnTo>
                <a:lnTo>
                  <a:pt x="143819" y="133352"/>
                </a:lnTo>
                <a:lnTo>
                  <a:pt x="135992" y="135467"/>
                </a:lnTo>
                <a:lnTo>
                  <a:pt x="131619" y="136984"/>
                </a:lnTo>
                <a:lnTo>
                  <a:pt x="126799" y="138947"/>
                </a:lnTo>
                <a:lnTo>
                  <a:pt x="121680" y="141209"/>
                </a:lnTo>
                <a:lnTo>
                  <a:pt x="110912" y="146262"/>
                </a:lnTo>
                <a:lnTo>
                  <a:pt x="105374" y="148943"/>
                </a:lnTo>
                <a:lnTo>
                  <a:pt x="99777" y="150730"/>
                </a:lnTo>
                <a:lnTo>
                  <a:pt x="94141" y="151922"/>
                </a:lnTo>
                <a:lnTo>
                  <a:pt x="88478" y="152716"/>
                </a:lnTo>
                <a:lnTo>
                  <a:pt x="82797" y="154198"/>
                </a:lnTo>
                <a:lnTo>
                  <a:pt x="77106" y="156139"/>
                </a:lnTo>
                <a:lnTo>
                  <a:pt x="71406" y="158385"/>
                </a:lnTo>
                <a:lnTo>
                  <a:pt x="66655" y="159882"/>
                </a:lnTo>
                <a:lnTo>
                  <a:pt x="58835" y="161546"/>
                </a:lnTo>
                <a:lnTo>
                  <a:pt x="52184" y="164826"/>
                </a:lnTo>
                <a:lnTo>
                  <a:pt x="45101" y="169458"/>
                </a:lnTo>
                <a:lnTo>
                  <a:pt x="40545" y="172027"/>
                </a:lnTo>
                <a:lnTo>
                  <a:pt x="35602" y="174692"/>
                </a:lnTo>
                <a:lnTo>
                  <a:pt x="31355" y="176469"/>
                </a:lnTo>
                <a:lnTo>
                  <a:pt x="24096" y="178442"/>
                </a:lnTo>
                <a:lnTo>
                  <a:pt x="17694" y="181860"/>
                </a:lnTo>
                <a:lnTo>
                  <a:pt x="8573" y="188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SMARTPenAnnotation1099"/>
          <p:cNvSpPr/>
          <p:nvPr/>
        </p:nvSpPr>
        <p:spPr>
          <a:xfrm>
            <a:off x="5875050" y="5486400"/>
            <a:ext cx="360016" cy="85726"/>
          </a:xfrm>
          <a:custGeom>
            <a:avLst/>
            <a:gdLst/>
            <a:ahLst/>
            <a:cxnLst/>
            <a:rect l="0" t="0" r="0" b="0"/>
            <a:pathLst>
              <a:path w="360016" h="85726">
                <a:moveTo>
                  <a:pt x="8542" y="85725"/>
                </a:moveTo>
                <a:lnTo>
                  <a:pt x="0" y="77183"/>
                </a:lnTo>
                <a:lnTo>
                  <a:pt x="8190" y="77153"/>
                </a:lnTo>
                <a:lnTo>
                  <a:pt x="10926" y="74612"/>
                </a:lnTo>
                <a:lnTo>
                  <a:pt x="12988" y="72602"/>
                </a:lnTo>
                <a:lnTo>
                  <a:pt x="15316" y="71261"/>
                </a:lnTo>
                <a:lnTo>
                  <a:pt x="20443" y="69772"/>
                </a:lnTo>
                <a:lnTo>
                  <a:pt x="22191" y="68422"/>
                </a:lnTo>
                <a:lnTo>
                  <a:pt x="23357" y="66569"/>
                </a:lnTo>
                <a:lnTo>
                  <a:pt x="24134" y="64382"/>
                </a:lnTo>
                <a:lnTo>
                  <a:pt x="26556" y="62924"/>
                </a:lnTo>
                <a:lnTo>
                  <a:pt x="34329" y="61304"/>
                </a:lnTo>
                <a:lnTo>
                  <a:pt x="38116" y="59919"/>
                </a:lnTo>
                <a:lnTo>
                  <a:pt x="41593" y="58044"/>
                </a:lnTo>
                <a:lnTo>
                  <a:pt x="44863" y="55841"/>
                </a:lnTo>
                <a:lnTo>
                  <a:pt x="53578" y="53393"/>
                </a:lnTo>
                <a:lnTo>
                  <a:pt x="63800" y="51353"/>
                </a:lnTo>
                <a:lnTo>
                  <a:pt x="69194" y="49475"/>
                </a:lnTo>
                <a:lnTo>
                  <a:pt x="74694" y="47271"/>
                </a:lnTo>
                <a:lnTo>
                  <a:pt x="80265" y="44849"/>
                </a:lnTo>
                <a:lnTo>
                  <a:pt x="91537" y="39618"/>
                </a:lnTo>
                <a:lnTo>
                  <a:pt x="108592" y="31317"/>
                </a:lnTo>
                <a:lnTo>
                  <a:pt x="114295" y="29451"/>
                </a:lnTo>
                <a:lnTo>
                  <a:pt x="120001" y="28206"/>
                </a:lnTo>
                <a:lnTo>
                  <a:pt x="125711" y="27377"/>
                </a:lnTo>
                <a:lnTo>
                  <a:pt x="132374" y="25871"/>
                </a:lnTo>
                <a:lnTo>
                  <a:pt x="139675" y="23915"/>
                </a:lnTo>
                <a:lnTo>
                  <a:pt x="147399" y="21658"/>
                </a:lnTo>
                <a:lnTo>
                  <a:pt x="155406" y="20154"/>
                </a:lnTo>
                <a:lnTo>
                  <a:pt x="163601" y="19151"/>
                </a:lnTo>
                <a:lnTo>
                  <a:pt x="171922" y="18482"/>
                </a:lnTo>
                <a:lnTo>
                  <a:pt x="179375" y="18036"/>
                </a:lnTo>
                <a:lnTo>
                  <a:pt x="192735" y="17541"/>
                </a:lnTo>
                <a:lnTo>
                  <a:pt x="199917" y="16457"/>
                </a:lnTo>
                <a:lnTo>
                  <a:pt x="207563" y="14781"/>
                </a:lnTo>
                <a:lnTo>
                  <a:pt x="215518" y="12712"/>
                </a:lnTo>
                <a:lnTo>
                  <a:pt x="223678" y="11332"/>
                </a:lnTo>
                <a:lnTo>
                  <a:pt x="231976" y="10412"/>
                </a:lnTo>
                <a:lnTo>
                  <a:pt x="240366" y="9799"/>
                </a:lnTo>
                <a:lnTo>
                  <a:pt x="247863" y="9390"/>
                </a:lnTo>
                <a:lnTo>
                  <a:pt x="261275" y="8936"/>
                </a:lnTo>
                <a:lnTo>
                  <a:pt x="285406" y="8644"/>
                </a:lnTo>
                <a:lnTo>
                  <a:pt x="297010" y="8604"/>
                </a:lnTo>
                <a:lnTo>
                  <a:pt x="301819" y="7641"/>
                </a:lnTo>
                <a:lnTo>
                  <a:pt x="305978" y="6046"/>
                </a:lnTo>
                <a:lnTo>
                  <a:pt x="309702" y="4031"/>
                </a:lnTo>
                <a:lnTo>
                  <a:pt x="318921" y="1791"/>
                </a:lnTo>
                <a:lnTo>
                  <a:pt x="328416" y="796"/>
                </a:lnTo>
                <a:lnTo>
                  <a:pt x="339116" y="236"/>
                </a:lnTo>
                <a:lnTo>
                  <a:pt x="349631" y="31"/>
                </a:lnTo>
                <a:lnTo>
                  <a:pt x="36001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SMARTPenAnnotation1100"/>
          <p:cNvSpPr/>
          <p:nvPr/>
        </p:nvSpPr>
        <p:spPr>
          <a:xfrm>
            <a:off x="6380807" y="5143531"/>
            <a:ext cx="77140" cy="488602"/>
          </a:xfrm>
          <a:custGeom>
            <a:avLst/>
            <a:gdLst/>
            <a:ahLst/>
            <a:cxnLst/>
            <a:rect l="0" t="0" r="0" b="0"/>
            <a:pathLst>
              <a:path w="77140" h="488602">
                <a:moveTo>
                  <a:pt x="17135" y="8541"/>
                </a:moveTo>
                <a:lnTo>
                  <a:pt x="17135" y="73"/>
                </a:lnTo>
                <a:lnTo>
                  <a:pt x="16183" y="39"/>
                </a:lnTo>
                <a:lnTo>
                  <a:pt x="12584" y="0"/>
                </a:lnTo>
                <a:lnTo>
                  <a:pt x="11243" y="942"/>
                </a:lnTo>
                <a:lnTo>
                  <a:pt x="10350" y="2523"/>
                </a:lnTo>
                <a:lnTo>
                  <a:pt x="9754" y="4528"/>
                </a:lnTo>
                <a:lnTo>
                  <a:pt x="8404" y="6818"/>
                </a:lnTo>
                <a:lnTo>
                  <a:pt x="6552" y="9298"/>
                </a:lnTo>
                <a:lnTo>
                  <a:pt x="4365" y="11903"/>
                </a:lnTo>
                <a:lnTo>
                  <a:pt x="2906" y="14593"/>
                </a:lnTo>
                <a:lnTo>
                  <a:pt x="1287" y="20120"/>
                </a:lnTo>
                <a:lnTo>
                  <a:pt x="566" y="30833"/>
                </a:lnTo>
                <a:lnTo>
                  <a:pt x="246" y="44166"/>
                </a:lnTo>
                <a:lnTo>
                  <a:pt x="0" y="98730"/>
                </a:lnTo>
                <a:lnTo>
                  <a:pt x="949" y="105815"/>
                </a:lnTo>
                <a:lnTo>
                  <a:pt x="2534" y="113395"/>
                </a:lnTo>
                <a:lnTo>
                  <a:pt x="4544" y="121306"/>
                </a:lnTo>
                <a:lnTo>
                  <a:pt x="6777" y="135177"/>
                </a:lnTo>
                <a:lnTo>
                  <a:pt x="8721" y="148644"/>
                </a:lnTo>
                <a:lnTo>
                  <a:pt x="10573" y="156235"/>
                </a:lnTo>
                <a:lnTo>
                  <a:pt x="12761" y="164154"/>
                </a:lnTo>
                <a:lnTo>
                  <a:pt x="14219" y="172290"/>
                </a:lnTo>
                <a:lnTo>
                  <a:pt x="15191" y="180572"/>
                </a:lnTo>
                <a:lnTo>
                  <a:pt x="15839" y="188951"/>
                </a:lnTo>
                <a:lnTo>
                  <a:pt x="17223" y="196442"/>
                </a:lnTo>
                <a:lnTo>
                  <a:pt x="19099" y="203341"/>
                </a:lnTo>
                <a:lnTo>
                  <a:pt x="37252" y="257507"/>
                </a:lnTo>
                <a:lnTo>
                  <a:pt x="40072" y="265005"/>
                </a:lnTo>
                <a:lnTo>
                  <a:pt x="42904" y="271910"/>
                </a:lnTo>
                <a:lnTo>
                  <a:pt x="45744" y="278418"/>
                </a:lnTo>
                <a:lnTo>
                  <a:pt x="47638" y="286567"/>
                </a:lnTo>
                <a:lnTo>
                  <a:pt x="48900" y="295809"/>
                </a:lnTo>
                <a:lnTo>
                  <a:pt x="49742" y="305780"/>
                </a:lnTo>
                <a:lnTo>
                  <a:pt x="51255" y="314333"/>
                </a:lnTo>
                <a:lnTo>
                  <a:pt x="53217" y="321940"/>
                </a:lnTo>
                <a:lnTo>
                  <a:pt x="63209" y="352387"/>
                </a:lnTo>
                <a:lnTo>
                  <a:pt x="64996" y="360644"/>
                </a:lnTo>
                <a:lnTo>
                  <a:pt x="66187" y="369007"/>
                </a:lnTo>
                <a:lnTo>
                  <a:pt x="66981" y="377439"/>
                </a:lnTo>
                <a:lnTo>
                  <a:pt x="68464" y="384966"/>
                </a:lnTo>
                <a:lnTo>
                  <a:pt x="70404" y="391888"/>
                </a:lnTo>
                <a:lnTo>
                  <a:pt x="72651" y="398408"/>
                </a:lnTo>
                <a:lnTo>
                  <a:pt x="74148" y="404660"/>
                </a:lnTo>
                <a:lnTo>
                  <a:pt x="75812" y="416686"/>
                </a:lnTo>
                <a:lnTo>
                  <a:pt x="76551" y="428382"/>
                </a:lnTo>
                <a:lnTo>
                  <a:pt x="76967" y="443136"/>
                </a:lnTo>
                <a:lnTo>
                  <a:pt x="77127" y="469440"/>
                </a:lnTo>
                <a:lnTo>
                  <a:pt x="77139" y="477937"/>
                </a:lnTo>
                <a:lnTo>
                  <a:pt x="76188" y="479587"/>
                </a:lnTo>
                <a:lnTo>
                  <a:pt x="74601" y="481639"/>
                </a:lnTo>
                <a:lnTo>
                  <a:pt x="68570" y="4886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SMARTPenAnnotation1101"/>
          <p:cNvSpPr/>
          <p:nvPr/>
        </p:nvSpPr>
        <p:spPr>
          <a:xfrm>
            <a:off x="5129212" y="4294829"/>
            <a:ext cx="2340284" cy="1577307"/>
          </a:xfrm>
          <a:custGeom>
            <a:avLst/>
            <a:gdLst/>
            <a:ahLst/>
            <a:cxnLst/>
            <a:rect l="0" t="0" r="0" b="0"/>
            <a:pathLst>
              <a:path w="2340284" h="1577307">
                <a:moveTo>
                  <a:pt x="137160" y="120008"/>
                </a:moveTo>
                <a:lnTo>
                  <a:pt x="124141" y="120008"/>
                </a:lnTo>
                <a:lnTo>
                  <a:pt x="122766" y="120961"/>
                </a:lnTo>
                <a:lnTo>
                  <a:pt x="121849" y="122548"/>
                </a:lnTo>
                <a:lnTo>
                  <a:pt x="121238" y="124559"/>
                </a:lnTo>
                <a:lnTo>
                  <a:pt x="118018" y="129333"/>
                </a:lnTo>
                <a:lnTo>
                  <a:pt x="115827" y="131940"/>
                </a:lnTo>
                <a:lnTo>
                  <a:pt x="114365" y="134630"/>
                </a:lnTo>
                <a:lnTo>
                  <a:pt x="105808" y="158314"/>
                </a:lnTo>
                <a:lnTo>
                  <a:pt x="98706" y="190434"/>
                </a:lnTo>
                <a:lnTo>
                  <a:pt x="89277" y="217351"/>
                </a:lnTo>
                <a:lnTo>
                  <a:pt x="80146" y="266008"/>
                </a:lnTo>
                <a:lnTo>
                  <a:pt x="72996" y="313189"/>
                </a:lnTo>
                <a:lnTo>
                  <a:pt x="68500" y="357522"/>
                </a:lnTo>
                <a:lnTo>
                  <a:pt x="59427" y="405508"/>
                </a:lnTo>
                <a:lnTo>
                  <a:pt x="53803" y="446536"/>
                </a:lnTo>
                <a:lnTo>
                  <a:pt x="49597" y="488855"/>
                </a:lnTo>
                <a:lnTo>
                  <a:pt x="44858" y="531556"/>
                </a:lnTo>
                <a:lnTo>
                  <a:pt x="40914" y="576911"/>
                </a:lnTo>
                <a:lnTo>
                  <a:pt x="37234" y="609778"/>
                </a:lnTo>
                <a:lnTo>
                  <a:pt x="35599" y="643437"/>
                </a:lnTo>
                <a:lnTo>
                  <a:pt x="32332" y="677446"/>
                </a:lnTo>
                <a:lnTo>
                  <a:pt x="28657" y="711611"/>
                </a:lnTo>
                <a:lnTo>
                  <a:pt x="27024" y="745845"/>
                </a:lnTo>
                <a:lnTo>
                  <a:pt x="23759" y="780110"/>
                </a:lnTo>
                <a:lnTo>
                  <a:pt x="20084" y="814390"/>
                </a:lnTo>
                <a:lnTo>
                  <a:pt x="18452" y="848675"/>
                </a:lnTo>
                <a:lnTo>
                  <a:pt x="15186" y="882963"/>
                </a:lnTo>
                <a:lnTo>
                  <a:pt x="11511" y="917252"/>
                </a:lnTo>
                <a:lnTo>
                  <a:pt x="9879" y="951541"/>
                </a:lnTo>
                <a:lnTo>
                  <a:pt x="8960" y="1002975"/>
                </a:lnTo>
                <a:lnTo>
                  <a:pt x="8687" y="1054411"/>
                </a:lnTo>
                <a:lnTo>
                  <a:pt x="6083" y="1088700"/>
                </a:lnTo>
                <a:lnTo>
                  <a:pt x="1803" y="1137596"/>
                </a:lnTo>
                <a:lnTo>
                  <a:pt x="534" y="1182246"/>
                </a:lnTo>
                <a:lnTo>
                  <a:pt x="0" y="1431199"/>
                </a:lnTo>
                <a:lnTo>
                  <a:pt x="7381" y="1478450"/>
                </a:lnTo>
                <a:lnTo>
                  <a:pt x="17233" y="1514190"/>
                </a:lnTo>
                <a:lnTo>
                  <a:pt x="23733" y="1528568"/>
                </a:lnTo>
                <a:lnTo>
                  <a:pt x="34463" y="1542441"/>
                </a:lnTo>
                <a:lnTo>
                  <a:pt x="37262" y="1545500"/>
                </a:lnTo>
                <a:lnTo>
                  <a:pt x="50305" y="1554354"/>
                </a:lnTo>
                <a:lnTo>
                  <a:pt x="58235" y="1557595"/>
                </a:lnTo>
                <a:lnTo>
                  <a:pt x="65887" y="1559988"/>
                </a:lnTo>
                <a:lnTo>
                  <a:pt x="79953" y="1566691"/>
                </a:lnTo>
                <a:lnTo>
                  <a:pt x="87287" y="1571968"/>
                </a:lnTo>
                <a:lnTo>
                  <a:pt x="91529" y="1573756"/>
                </a:lnTo>
                <a:lnTo>
                  <a:pt x="101322" y="1575744"/>
                </a:lnTo>
                <a:lnTo>
                  <a:pt x="174253" y="1577306"/>
                </a:lnTo>
                <a:lnTo>
                  <a:pt x="229022" y="1576378"/>
                </a:lnTo>
                <a:lnTo>
                  <a:pt x="298108" y="1569290"/>
                </a:lnTo>
                <a:lnTo>
                  <a:pt x="327723" y="1566377"/>
                </a:lnTo>
                <a:lnTo>
                  <a:pt x="371864" y="1561411"/>
                </a:lnTo>
                <a:lnTo>
                  <a:pt x="435461" y="1557809"/>
                </a:lnTo>
                <a:lnTo>
                  <a:pt x="500963" y="1546540"/>
                </a:lnTo>
                <a:lnTo>
                  <a:pt x="571619" y="1538953"/>
                </a:lnTo>
                <a:lnTo>
                  <a:pt x="642953" y="1525736"/>
                </a:lnTo>
                <a:lnTo>
                  <a:pt x="704642" y="1514436"/>
                </a:lnTo>
                <a:lnTo>
                  <a:pt x="786354" y="1500176"/>
                </a:lnTo>
                <a:lnTo>
                  <a:pt x="849913" y="1488750"/>
                </a:lnTo>
                <a:lnTo>
                  <a:pt x="934565" y="1481248"/>
                </a:lnTo>
                <a:lnTo>
                  <a:pt x="1003015" y="1471253"/>
                </a:lnTo>
                <a:lnTo>
                  <a:pt x="1088712" y="1464057"/>
                </a:lnTo>
                <a:lnTo>
                  <a:pt x="1157289" y="1458649"/>
                </a:lnTo>
                <a:lnTo>
                  <a:pt x="1225867" y="1451690"/>
                </a:lnTo>
                <a:lnTo>
                  <a:pt x="1294447" y="1446787"/>
                </a:lnTo>
                <a:lnTo>
                  <a:pt x="1363028" y="1441480"/>
                </a:lnTo>
                <a:lnTo>
                  <a:pt x="1431607" y="1440432"/>
                </a:lnTo>
                <a:lnTo>
                  <a:pt x="1685912" y="1440174"/>
                </a:lnTo>
                <a:lnTo>
                  <a:pt x="1757361" y="1446958"/>
                </a:lnTo>
                <a:lnTo>
                  <a:pt x="1827847" y="1448510"/>
                </a:lnTo>
                <a:lnTo>
                  <a:pt x="2023074" y="1448746"/>
                </a:lnTo>
                <a:lnTo>
                  <a:pt x="2048817" y="1444195"/>
                </a:lnTo>
                <a:lnTo>
                  <a:pt x="2100039" y="1425502"/>
                </a:lnTo>
                <a:lnTo>
                  <a:pt x="2105829" y="1424677"/>
                </a:lnTo>
                <a:lnTo>
                  <a:pt x="2114801" y="1421222"/>
                </a:lnTo>
                <a:lnTo>
                  <a:pt x="2122916" y="1415558"/>
                </a:lnTo>
                <a:lnTo>
                  <a:pt x="2132874" y="1406690"/>
                </a:lnTo>
                <a:lnTo>
                  <a:pt x="2138569" y="1398939"/>
                </a:lnTo>
                <a:lnTo>
                  <a:pt x="2160374" y="1351727"/>
                </a:lnTo>
                <a:lnTo>
                  <a:pt x="2165079" y="1336094"/>
                </a:lnTo>
                <a:lnTo>
                  <a:pt x="2174404" y="1284810"/>
                </a:lnTo>
                <a:lnTo>
                  <a:pt x="2176821" y="1242232"/>
                </a:lnTo>
                <a:lnTo>
                  <a:pt x="2178103" y="1220754"/>
                </a:lnTo>
                <a:lnTo>
                  <a:pt x="2184148" y="1178603"/>
                </a:lnTo>
                <a:lnTo>
                  <a:pt x="2185625" y="1129531"/>
                </a:lnTo>
                <a:lnTo>
                  <a:pt x="2185956" y="1052817"/>
                </a:lnTo>
                <a:lnTo>
                  <a:pt x="2190529" y="1013087"/>
                </a:lnTo>
                <a:lnTo>
                  <a:pt x="2193365" y="966602"/>
                </a:lnTo>
                <a:lnTo>
                  <a:pt x="2194206" y="921184"/>
                </a:lnTo>
                <a:lnTo>
                  <a:pt x="2199006" y="877564"/>
                </a:lnTo>
                <a:lnTo>
                  <a:pt x="2203270" y="814267"/>
                </a:lnTo>
                <a:lnTo>
                  <a:pt x="2209735" y="768521"/>
                </a:lnTo>
                <a:lnTo>
                  <a:pt x="2216731" y="720147"/>
                </a:lnTo>
                <a:lnTo>
                  <a:pt x="2220179" y="675229"/>
                </a:lnTo>
                <a:lnTo>
                  <a:pt x="2226811" y="631757"/>
                </a:lnTo>
                <a:lnTo>
                  <a:pt x="2233854" y="588714"/>
                </a:lnTo>
                <a:lnTo>
                  <a:pt x="2237318" y="545798"/>
                </a:lnTo>
                <a:lnTo>
                  <a:pt x="2243954" y="502920"/>
                </a:lnTo>
                <a:lnTo>
                  <a:pt x="2251952" y="461005"/>
                </a:lnTo>
                <a:lnTo>
                  <a:pt x="2263187" y="412226"/>
                </a:lnTo>
                <a:lnTo>
                  <a:pt x="2271726" y="374866"/>
                </a:lnTo>
                <a:lnTo>
                  <a:pt x="2277749" y="336174"/>
                </a:lnTo>
                <a:lnTo>
                  <a:pt x="2278594" y="324126"/>
                </a:lnTo>
                <a:lnTo>
                  <a:pt x="2284614" y="303120"/>
                </a:lnTo>
                <a:lnTo>
                  <a:pt x="2299449" y="261800"/>
                </a:lnTo>
                <a:lnTo>
                  <a:pt x="2310599" y="217902"/>
                </a:lnTo>
                <a:lnTo>
                  <a:pt x="2318603" y="171916"/>
                </a:lnTo>
                <a:lnTo>
                  <a:pt x="2329334" y="131183"/>
                </a:lnTo>
                <a:lnTo>
                  <a:pt x="2334051" y="87734"/>
                </a:lnTo>
                <a:lnTo>
                  <a:pt x="2338443" y="71711"/>
                </a:lnTo>
                <a:lnTo>
                  <a:pt x="2340221" y="38058"/>
                </a:lnTo>
                <a:lnTo>
                  <a:pt x="2340283" y="22974"/>
                </a:lnTo>
                <a:lnTo>
                  <a:pt x="2339334" y="20076"/>
                </a:lnTo>
                <a:lnTo>
                  <a:pt x="2335739" y="14316"/>
                </a:lnTo>
                <a:lnTo>
                  <a:pt x="2333447" y="12399"/>
                </a:lnTo>
                <a:lnTo>
                  <a:pt x="2330966" y="11122"/>
                </a:lnTo>
                <a:lnTo>
                  <a:pt x="2328360" y="10269"/>
                </a:lnTo>
                <a:lnTo>
                  <a:pt x="2322925" y="6783"/>
                </a:lnTo>
                <a:lnTo>
                  <a:pt x="2320141" y="4520"/>
                </a:lnTo>
                <a:lnTo>
                  <a:pt x="2317334" y="3011"/>
                </a:lnTo>
                <a:lnTo>
                  <a:pt x="2311674" y="1334"/>
                </a:lnTo>
                <a:lnTo>
                  <a:pt x="2243108" y="0"/>
                </a:lnTo>
                <a:lnTo>
                  <a:pt x="2182971" y="946"/>
                </a:lnTo>
                <a:lnTo>
                  <a:pt x="2142727" y="7374"/>
                </a:lnTo>
                <a:lnTo>
                  <a:pt x="2071990" y="8519"/>
                </a:lnTo>
                <a:lnTo>
                  <a:pt x="2051502" y="9497"/>
                </a:lnTo>
                <a:lnTo>
                  <a:pt x="1985845" y="16342"/>
                </a:lnTo>
                <a:lnTo>
                  <a:pt x="1922460" y="18021"/>
                </a:lnTo>
                <a:lnTo>
                  <a:pt x="1840511" y="27717"/>
                </a:lnTo>
                <a:lnTo>
                  <a:pt x="1777202" y="33418"/>
                </a:lnTo>
                <a:lnTo>
                  <a:pt x="1712938" y="34169"/>
                </a:lnTo>
                <a:lnTo>
                  <a:pt x="1641093" y="41054"/>
                </a:lnTo>
                <a:lnTo>
                  <a:pt x="1573847" y="42618"/>
                </a:lnTo>
                <a:lnTo>
                  <a:pt x="1502961" y="42824"/>
                </a:lnTo>
                <a:lnTo>
                  <a:pt x="1431596" y="49637"/>
                </a:lnTo>
                <a:lnTo>
                  <a:pt x="1360169" y="51192"/>
                </a:lnTo>
                <a:lnTo>
                  <a:pt x="1288732" y="55948"/>
                </a:lnTo>
                <a:lnTo>
                  <a:pt x="1217295" y="59467"/>
                </a:lnTo>
                <a:lnTo>
                  <a:pt x="1145858" y="60883"/>
                </a:lnTo>
                <a:lnTo>
                  <a:pt x="1074420" y="67372"/>
                </a:lnTo>
                <a:lnTo>
                  <a:pt x="1009768" y="68415"/>
                </a:lnTo>
                <a:lnTo>
                  <a:pt x="777348" y="68573"/>
                </a:lnTo>
                <a:lnTo>
                  <a:pt x="705014" y="60795"/>
                </a:lnTo>
                <a:lnTo>
                  <a:pt x="637153" y="61023"/>
                </a:lnTo>
                <a:lnTo>
                  <a:pt x="569589" y="67785"/>
                </a:lnTo>
                <a:lnTo>
                  <a:pt x="497354" y="68543"/>
                </a:lnTo>
                <a:lnTo>
                  <a:pt x="438159" y="77302"/>
                </a:lnTo>
                <a:lnTo>
                  <a:pt x="409694" y="83773"/>
                </a:lnTo>
                <a:lnTo>
                  <a:pt x="385233" y="87682"/>
                </a:lnTo>
                <a:lnTo>
                  <a:pt x="362428" y="92333"/>
                </a:lnTo>
                <a:lnTo>
                  <a:pt x="349674" y="94373"/>
                </a:lnTo>
                <a:lnTo>
                  <a:pt x="330831" y="99924"/>
                </a:lnTo>
                <a:lnTo>
                  <a:pt x="309479" y="102945"/>
                </a:lnTo>
                <a:lnTo>
                  <a:pt x="294368" y="108497"/>
                </a:lnTo>
                <a:lnTo>
                  <a:pt x="274546" y="111517"/>
                </a:lnTo>
                <a:lnTo>
                  <a:pt x="265530" y="115599"/>
                </a:lnTo>
                <a:lnTo>
                  <a:pt x="251982" y="125028"/>
                </a:lnTo>
                <a:lnTo>
                  <a:pt x="240030" y="1285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Objectives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 functions using vertical and horizontal translations.</a:t>
            </a:r>
          </a:p>
          <a:p>
            <a:pPr eaLnBrk="1" hangingPunct="1"/>
            <a:r>
              <a:rPr lang="en-US" smtClean="0"/>
              <a:t>Graph functions using stretching and shrinking.</a:t>
            </a:r>
          </a:p>
          <a:p>
            <a:pPr eaLnBrk="1" hangingPunct="1"/>
            <a:r>
              <a:rPr lang="en-US" smtClean="0"/>
              <a:t>Graph functions using reflections.</a:t>
            </a:r>
          </a:p>
          <a:p>
            <a:pPr eaLnBrk="1" hangingPunct="1"/>
            <a:r>
              <a:rPr lang="en-US" smtClean="0"/>
              <a:t>Combine transformations.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Vertical shifts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5257800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Write the original function.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Add or subtract from the whole function to shift up or down.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This doesn’t alter the shape, just the position.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For example: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	y=x</a:t>
            </a:r>
            <a:r>
              <a:rPr lang="en-US" sz="2800" baseline="30000" smtClean="0"/>
              <a:t>2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	to shift up 3, add 3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	the new function is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	y=x</a:t>
            </a:r>
            <a:r>
              <a:rPr lang="en-US" sz="2800" baseline="30000" smtClean="0"/>
              <a:t>2</a:t>
            </a:r>
            <a:r>
              <a:rPr lang="en-US" sz="2800" smtClean="0"/>
              <a:t>+3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524000"/>
            <a:ext cx="31908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Another example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This works for linear equations too!</a:t>
            </a:r>
          </a:p>
          <a:p>
            <a:pPr eaLnBrk="1" hangingPunct="1"/>
            <a:r>
              <a:rPr lang="en-US" dirty="0" smtClean="0"/>
              <a:t>f(x)=2x-1</a:t>
            </a:r>
          </a:p>
          <a:p>
            <a:pPr eaLnBrk="1" hangingPunct="1"/>
            <a:r>
              <a:rPr lang="en-US" dirty="0" smtClean="0"/>
              <a:t>Shift it up 5</a:t>
            </a:r>
          </a:p>
          <a:p>
            <a:pPr eaLnBrk="1" hangingPunct="1"/>
            <a:r>
              <a:rPr lang="en-US" dirty="0" smtClean="0"/>
              <a:t>Shift it down 3</a:t>
            </a:r>
          </a:p>
        </p:txBody>
      </p:sp>
      <p:pic>
        <p:nvPicPr>
          <p:cNvPr id="7173" name="Picture 5" descr="coord_plane_2_n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209800"/>
            <a:ext cx="32924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835"/>
          <p:cNvSpPr/>
          <p:nvPr/>
        </p:nvSpPr>
        <p:spPr>
          <a:xfrm>
            <a:off x="2629675" y="2528887"/>
            <a:ext cx="433565" cy="60009"/>
          </a:xfrm>
          <a:custGeom>
            <a:avLst/>
            <a:gdLst/>
            <a:ahLst/>
            <a:cxnLst/>
            <a:rect l="0" t="0" r="0" b="0"/>
            <a:pathLst>
              <a:path w="433565" h="60009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380" y="953"/>
                </a:lnTo>
                <a:lnTo>
                  <a:pt x="4567" y="2540"/>
                </a:lnTo>
                <a:lnTo>
                  <a:pt x="4691" y="4551"/>
                </a:lnTo>
                <a:lnTo>
                  <a:pt x="5726" y="5892"/>
                </a:lnTo>
                <a:lnTo>
                  <a:pt x="7369" y="6785"/>
                </a:lnTo>
                <a:lnTo>
                  <a:pt x="9417" y="7381"/>
                </a:lnTo>
                <a:lnTo>
                  <a:pt x="10782" y="8731"/>
                </a:lnTo>
                <a:lnTo>
                  <a:pt x="11692" y="10583"/>
                </a:lnTo>
                <a:lnTo>
                  <a:pt x="12299" y="12770"/>
                </a:lnTo>
                <a:lnTo>
                  <a:pt x="14608" y="14229"/>
                </a:lnTo>
                <a:lnTo>
                  <a:pt x="26960" y="17233"/>
                </a:lnTo>
                <a:lnTo>
                  <a:pt x="32002" y="19109"/>
                </a:lnTo>
                <a:lnTo>
                  <a:pt x="37269" y="21312"/>
                </a:lnTo>
                <a:lnTo>
                  <a:pt x="41733" y="22780"/>
                </a:lnTo>
                <a:lnTo>
                  <a:pt x="49232" y="24412"/>
                </a:lnTo>
                <a:lnTo>
                  <a:pt x="53518" y="25800"/>
                </a:lnTo>
                <a:lnTo>
                  <a:pt x="58280" y="27678"/>
                </a:lnTo>
                <a:lnTo>
                  <a:pt x="63360" y="29882"/>
                </a:lnTo>
                <a:lnTo>
                  <a:pt x="69604" y="31351"/>
                </a:lnTo>
                <a:lnTo>
                  <a:pt x="76624" y="32331"/>
                </a:lnTo>
                <a:lnTo>
                  <a:pt x="84162" y="32984"/>
                </a:lnTo>
                <a:lnTo>
                  <a:pt x="97617" y="33710"/>
                </a:lnTo>
                <a:lnTo>
                  <a:pt x="109947" y="34985"/>
                </a:lnTo>
                <a:lnTo>
                  <a:pt x="115902" y="36658"/>
                </a:lnTo>
                <a:lnTo>
                  <a:pt x="121777" y="38726"/>
                </a:lnTo>
                <a:lnTo>
                  <a:pt x="128551" y="40105"/>
                </a:lnTo>
                <a:lnTo>
                  <a:pt x="135925" y="41024"/>
                </a:lnTo>
                <a:lnTo>
                  <a:pt x="143698" y="41637"/>
                </a:lnTo>
                <a:lnTo>
                  <a:pt x="151738" y="42045"/>
                </a:lnTo>
                <a:lnTo>
                  <a:pt x="168291" y="42499"/>
                </a:lnTo>
                <a:lnTo>
                  <a:pt x="176705" y="43573"/>
                </a:lnTo>
                <a:lnTo>
                  <a:pt x="185172" y="45241"/>
                </a:lnTo>
                <a:lnTo>
                  <a:pt x="193675" y="47306"/>
                </a:lnTo>
                <a:lnTo>
                  <a:pt x="202201" y="48682"/>
                </a:lnTo>
                <a:lnTo>
                  <a:pt x="210742" y="49600"/>
                </a:lnTo>
                <a:lnTo>
                  <a:pt x="219294" y="50211"/>
                </a:lnTo>
                <a:lnTo>
                  <a:pt x="227852" y="50619"/>
                </a:lnTo>
                <a:lnTo>
                  <a:pt x="244982" y="51073"/>
                </a:lnTo>
                <a:lnTo>
                  <a:pt x="283589" y="51387"/>
                </a:lnTo>
                <a:lnTo>
                  <a:pt x="423254" y="51435"/>
                </a:lnTo>
                <a:lnTo>
                  <a:pt x="423833" y="52388"/>
                </a:lnTo>
                <a:lnTo>
                  <a:pt x="424220" y="53975"/>
                </a:lnTo>
                <a:lnTo>
                  <a:pt x="424477" y="55986"/>
                </a:lnTo>
                <a:lnTo>
                  <a:pt x="425601" y="57327"/>
                </a:lnTo>
                <a:lnTo>
                  <a:pt x="427303" y="58220"/>
                </a:lnTo>
                <a:lnTo>
                  <a:pt x="433564" y="600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36"/>
          <p:cNvSpPr/>
          <p:nvPr/>
        </p:nvSpPr>
        <p:spPr>
          <a:xfrm>
            <a:off x="5643670" y="4569176"/>
            <a:ext cx="59899" cy="59965"/>
          </a:xfrm>
          <a:custGeom>
            <a:avLst/>
            <a:gdLst/>
            <a:ahLst/>
            <a:cxnLst/>
            <a:rect l="0" t="0" r="0" b="0"/>
            <a:pathLst>
              <a:path w="59899" h="59965">
                <a:moveTo>
                  <a:pt x="8464" y="42828"/>
                </a:moveTo>
                <a:lnTo>
                  <a:pt x="8464" y="34361"/>
                </a:lnTo>
                <a:lnTo>
                  <a:pt x="9417" y="34326"/>
                </a:lnTo>
                <a:lnTo>
                  <a:pt x="13016" y="34287"/>
                </a:lnTo>
                <a:lnTo>
                  <a:pt x="14356" y="33324"/>
                </a:lnTo>
                <a:lnTo>
                  <a:pt x="15250" y="31730"/>
                </a:lnTo>
                <a:lnTo>
                  <a:pt x="15846" y="29714"/>
                </a:lnTo>
                <a:lnTo>
                  <a:pt x="17195" y="28371"/>
                </a:lnTo>
                <a:lnTo>
                  <a:pt x="19048" y="27475"/>
                </a:lnTo>
                <a:lnTo>
                  <a:pt x="24313" y="26037"/>
                </a:lnTo>
                <a:lnTo>
                  <a:pt x="24746" y="26872"/>
                </a:lnTo>
                <a:lnTo>
                  <a:pt x="25033" y="28381"/>
                </a:lnTo>
                <a:lnTo>
                  <a:pt x="25225" y="30339"/>
                </a:lnTo>
                <a:lnTo>
                  <a:pt x="26306" y="31645"/>
                </a:lnTo>
                <a:lnTo>
                  <a:pt x="27979" y="32515"/>
                </a:lnTo>
                <a:lnTo>
                  <a:pt x="33819" y="34154"/>
                </a:lnTo>
                <a:lnTo>
                  <a:pt x="33940" y="35141"/>
                </a:lnTo>
                <a:lnTo>
                  <a:pt x="34021" y="36751"/>
                </a:lnTo>
                <a:lnTo>
                  <a:pt x="34110" y="41080"/>
                </a:lnTo>
                <a:lnTo>
                  <a:pt x="34179" y="55494"/>
                </a:lnTo>
                <a:lnTo>
                  <a:pt x="33228" y="56987"/>
                </a:lnTo>
                <a:lnTo>
                  <a:pt x="31641" y="57983"/>
                </a:lnTo>
                <a:lnTo>
                  <a:pt x="26801" y="59581"/>
                </a:lnTo>
                <a:lnTo>
                  <a:pt x="25451" y="59712"/>
                </a:lnTo>
                <a:lnTo>
                  <a:pt x="23599" y="59799"/>
                </a:lnTo>
                <a:lnTo>
                  <a:pt x="19001" y="59896"/>
                </a:lnTo>
                <a:lnTo>
                  <a:pt x="10041" y="59964"/>
                </a:lnTo>
                <a:lnTo>
                  <a:pt x="9515" y="59015"/>
                </a:lnTo>
                <a:lnTo>
                  <a:pt x="9165" y="57429"/>
                </a:lnTo>
                <a:lnTo>
                  <a:pt x="8932" y="55420"/>
                </a:lnTo>
                <a:lnTo>
                  <a:pt x="7824" y="54080"/>
                </a:lnTo>
                <a:lnTo>
                  <a:pt x="6132" y="53187"/>
                </a:lnTo>
                <a:lnTo>
                  <a:pt x="4052" y="52592"/>
                </a:lnTo>
                <a:lnTo>
                  <a:pt x="2665" y="51243"/>
                </a:lnTo>
                <a:lnTo>
                  <a:pt x="1741" y="49390"/>
                </a:lnTo>
                <a:lnTo>
                  <a:pt x="1125" y="47203"/>
                </a:lnTo>
                <a:lnTo>
                  <a:pt x="714" y="44793"/>
                </a:lnTo>
                <a:lnTo>
                  <a:pt x="440" y="42233"/>
                </a:lnTo>
                <a:lnTo>
                  <a:pt x="257" y="39574"/>
                </a:lnTo>
                <a:lnTo>
                  <a:pt x="135" y="36849"/>
                </a:lnTo>
                <a:lnTo>
                  <a:pt x="0" y="31281"/>
                </a:lnTo>
                <a:lnTo>
                  <a:pt x="916" y="28463"/>
                </a:lnTo>
                <a:lnTo>
                  <a:pt x="2480" y="25631"/>
                </a:lnTo>
                <a:lnTo>
                  <a:pt x="4475" y="22791"/>
                </a:lnTo>
                <a:lnTo>
                  <a:pt x="6757" y="20898"/>
                </a:lnTo>
                <a:lnTo>
                  <a:pt x="9231" y="19636"/>
                </a:lnTo>
                <a:lnTo>
                  <a:pt x="11834" y="18794"/>
                </a:lnTo>
                <a:lnTo>
                  <a:pt x="14520" y="17281"/>
                </a:lnTo>
                <a:lnTo>
                  <a:pt x="17264" y="15319"/>
                </a:lnTo>
                <a:lnTo>
                  <a:pt x="23961" y="9878"/>
                </a:lnTo>
                <a:lnTo>
                  <a:pt x="25463" y="9432"/>
                </a:lnTo>
                <a:lnTo>
                  <a:pt x="27417" y="9134"/>
                </a:lnTo>
                <a:lnTo>
                  <a:pt x="29672" y="8936"/>
                </a:lnTo>
                <a:lnTo>
                  <a:pt x="32128" y="8803"/>
                </a:lnTo>
                <a:lnTo>
                  <a:pt x="41167" y="8573"/>
                </a:lnTo>
                <a:lnTo>
                  <a:pt x="54547" y="8542"/>
                </a:lnTo>
                <a:lnTo>
                  <a:pt x="56331" y="9493"/>
                </a:lnTo>
                <a:lnTo>
                  <a:pt x="57521" y="11080"/>
                </a:lnTo>
                <a:lnTo>
                  <a:pt x="59429" y="15920"/>
                </a:lnTo>
                <a:lnTo>
                  <a:pt x="59586" y="17270"/>
                </a:lnTo>
                <a:lnTo>
                  <a:pt x="59691" y="19122"/>
                </a:lnTo>
                <a:lnTo>
                  <a:pt x="59858" y="24388"/>
                </a:lnTo>
                <a:lnTo>
                  <a:pt x="59898" y="33869"/>
                </a:lnTo>
                <a:lnTo>
                  <a:pt x="58946" y="34951"/>
                </a:lnTo>
                <a:lnTo>
                  <a:pt x="52518" y="41603"/>
                </a:lnTo>
                <a:lnTo>
                  <a:pt x="51169" y="41059"/>
                </a:lnTo>
                <a:lnTo>
                  <a:pt x="49317" y="39744"/>
                </a:lnTo>
                <a:lnTo>
                  <a:pt x="44051" y="35340"/>
                </a:lnTo>
                <a:lnTo>
                  <a:pt x="42666" y="34979"/>
                </a:lnTo>
                <a:lnTo>
                  <a:pt x="40791" y="34738"/>
                </a:lnTo>
                <a:lnTo>
                  <a:pt x="38588" y="34577"/>
                </a:lnTo>
                <a:lnTo>
                  <a:pt x="37119" y="33518"/>
                </a:lnTo>
                <a:lnTo>
                  <a:pt x="36141" y="31859"/>
                </a:lnTo>
                <a:lnTo>
                  <a:pt x="35488" y="29801"/>
                </a:lnTo>
                <a:lnTo>
                  <a:pt x="35052" y="27475"/>
                </a:lnTo>
                <a:lnTo>
                  <a:pt x="34762" y="24974"/>
                </a:lnTo>
                <a:lnTo>
                  <a:pt x="34296" y="18664"/>
                </a:lnTo>
                <a:lnTo>
                  <a:pt x="34233" y="15262"/>
                </a:lnTo>
                <a:lnTo>
                  <a:pt x="34193" y="9866"/>
                </a:lnTo>
                <a:lnTo>
                  <a:pt x="35141" y="8472"/>
                </a:lnTo>
                <a:lnTo>
                  <a:pt x="36727" y="6589"/>
                </a:lnTo>
                <a:lnTo>
                  <a:pt x="42723" y="0"/>
                </a:lnTo>
                <a:lnTo>
                  <a:pt x="42755" y="428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37"/>
          <p:cNvSpPr/>
          <p:nvPr/>
        </p:nvSpPr>
        <p:spPr>
          <a:xfrm>
            <a:off x="5909309" y="4063365"/>
            <a:ext cx="34257" cy="59995"/>
          </a:xfrm>
          <a:custGeom>
            <a:avLst/>
            <a:gdLst/>
            <a:ahLst/>
            <a:cxnLst/>
            <a:rect l="0" t="0" r="0" b="0"/>
            <a:pathLst>
              <a:path w="34257" h="59995">
                <a:moveTo>
                  <a:pt x="8573" y="51435"/>
                </a:moveTo>
                <a:lnTo>
                  <a:pt x="8573" y="34299"/>
                </a:lnTo>
                <a:lnTo>
                  <a:pt x="8573" y="50212"/>
                </a:lnTo>
                <a:lnTo>
                  <a:pt x="7621" y="50620"/>
                </a:lnTo>
                <a:lnTo>
                  <a:pt x="6033" y="50891"/>
                </a:lnTo>
                <a:lnTo>
                  <a:pt x="105" y="51426"/>
                </a:lnTo>
                <a:lnTo>
                  <a:pt x="70" y="50476"/>
                </a:lnTo>
                <a:lnTo>
                  <a:pt x="3" y="35834"/>
                </a:lnTo>
                <a:lnTo>
                  <a:pt x="0" y="14179"/>
                </a:lnTo>
                <a:lnTo>
                  <a:pt x="953" y="12310"/>
                </a:lnTo>
                <a:lnTo>
                  <a:pt x="2541" y="11064"/>
                </a:lnTo>
                <a:lnTo>
                  <a:pt x="4552" y="10233"/>
                </a:lnTo>
                <a:lnTo>
                  <a:pt x="6844" y="9680"/>
                </a:lnTo>
                <a:lnTo>
                  <a:pt x="9325" y="9311"/>
                </a:lnTo>
                <a:lnTo>
                  <a:pt x="15601" y="8718"/>
                </a:lnTo>
                <a:lnTo>
                  <a:pt x="17068" y="8669"/>
                </a:lnTo>
                <a:lnTo>
                  <a:pt x="21239" y="8615"/>
                </a:lnTo>
                <a:lnTo>
                  <a:pt x="22732" y="9554"/>
                </a:lnTo>
                <a:lnTo>
                  <a:pt x="23727" y="11132"/>
                </a:lnTo>
                <a:lnTo>
                  <a:pt x="24391" y="13136"/>
                </a:lnTo>
                <a:lnTo>
                  <a:pt x="25786" y="14472"/>
                </a:lnTo>
                <a:lnTo>
                  <a:pt x="27668" y="15363"/>
                </a:lnTo>
                <a:lnTo>
                  <a:pt x="29876" y="15957"/>
                </a:lnTo>
                <a:lnTo>
                  <a:pt x="31347" y="17305"/>
                </a:lnTo>
                <a:lnTo>
                  <a:pt x="32328" y="19157"/>
                </a:lnTo>
                <a:lnTo>
                  <a:pt x="32982" y="21343"/>
                </a:lnTo>
                <a:lnTo>
                  <a:pt x="33418" y="23754"/>
                </a:lnTo>
                <a:lnTo>
                  <a:pt x="33709" y="26313"/>
                </a:lnTo>
                <a:lnTo>
                  <a:pt x="33903" y="28972"/>
                </a:lnTo>
                <a:lnTo>
                  <a:pt x="34032" y="31697"/>
                </a:lnTo>
                <a:lnTo>
                  <a:pt x="34176" y="37265"/>
                </a:lnTo>
                <a:lnTo>
                  <a:pt x="34256" y="45755"/>
                </a:lnTo>
                <a:lnTo>
                  <a:pt x="33315" y="48601"/>
                </a:lnTo>
                <a:lnTo>
                  <a:pt x="31736" y="51450"/>
                </a:lnTo>
                <a:lnTo>
                  <a:pt x="26907" y="58317"/>
                </a:lnTo>
                <a:lnTo>
                  <a:pt x="25558" y="58880"/>
                </a:lnTo>
                <a:lnTo>
                  <a:pt x="23706" y="59256"/>
                </a:lnTo>
                <a:lnTo>
                  <a:pt x="18441" y="59859"/>
                </a:lnTo>
                <a:lnTo>
                  <a:pt x="17057" y="59908"/>
                </a:lnTo>
                <a:lnTo>
                  <a:pt x="9878" y="59994"/>
                </a:lnTo>
                <a:lnTo>
                  <a:pt x="8491" y="59046"/>
                </a:lnTo>
                <a:lnTo>
                  <a:pt x="6613" y="57461"/>
                </a:lnTo>
                <a:lnTo>
                  <a:pt x="4409" y="55452"/>
                </a:lnTo>
                <a:lnTo>
                  <a:pt x="2939" y="53161"/>
                </a:lnTo>
                <a:lnTo>
                  <a:pt x="1960" y="50680"/>
                </a:lnTo>
                <a:lnTo>
                  <a:pt x="1307" y="48074"/>
                </a:lnTo>
                <a:lnTo>
                  <a:pt x="871" y="45384"/>
                </a:lnTo>
                <a:lnTo>
                  <a:pt x="581" y="42639"/>
                </a:lnTo>
                <a:lnTo>
                  <a:pt x="388" y="39855"/>
                </a:lnTo>
                <a:lnTo>
                  <a:pt x="258" y="37048"/>
                </a:lnTo>
                <a:lnTo>
                  <a:pt x="34" y="27398"/>
                </a:lnTo>
                <a:lnTo>
                  <a:pt x="3" y="13933"/>
                </a:lnTo>
                <a:lnTo>
                  <a:pt x="955" y="12146"/>
                </a:lnTo>
                <a:lnTo>
                  <a:pt x="2542" y="10955"/>
                </a:lnTo>
                <a:lnTo>
                  <a:pt x="7382" y="9043"/>
                </a:lnTo>
                <a:lnTo>
                  <a:pt x="8732" y="7934"/>
                </a:lnTo>
                <a:lnTo>
                  <a:pt x="10584" y="6242"/>
                </a:ln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38"/>
          <p:cNvSpPr/>
          <p:nvPr/>
        </p:nvSpPr>
        <p:spPr>
          <a:xfrm>
            <a:off x="6149371" y="3574775"/>
            <a:ext cx="42832" cy="50999"/>
          </a:xfrm>
          <a:custGeom>
            <a:avLst/>
            <a:gdLst/>
            <a:ahLst/>
            <a:cxnLst/>
            <a:rect l="0" t="0" r="0" b="0"/>
            <a:pathLst>
              <a:path w="42832" h="50999">
                <a:moveTo>
                  <a:pt x="17113" y="17102"/>
                </a:moveTo>
                <a:lnTo>
                  <a:pt x="17113" y="37502"/>
                </a:lnTo>
                <a:lnTo>
                  <a:pt x="16161" y="39274"/>
                </a:lnTo>
                <a:lnTo>
                  <a:pt x="14574" y="40456"/>
                </a:lnTo>
                <a:lnTo>
                  <a:pt x="12563" y="41244"/>
                </a:lnTo>
                <a:lnTo>
                  <a:pt x="11222" y="42722"/>
                </a:lnTo>
                <a:lnTo>
                  <a:pt x="10328" y="44659"/>
                </a:lnTo>
                <a:lnTo>
                  <a:pt x="8894" y="50062"/>
                </a:lnTo>
                <a:lnTo>
                  <a:pt x="7824" y="50506"/>
                </a:lnTo>
                <a:lnTo>
                  <a:pt x="6158" y="50801"/>
                </a:lnTo>
                <a:lnTo>
                  <a:pt x="4095" y="50998"/>
                </a:lnTo>
                <a:lnTo>
                  <a:pt x="2720" y="50177"/>
                </a:lnTo>
                <a:lnTo>
                  <a:pt x="1802" y="48677"/>
                </a:lnTo>
                <a:lnTo>
                  <a:pt x="331" y="43976"/>
                </a:lnTo>
                <a:lnTo>
                  <a:pt x="210" y="42639"/>
                </a:lnTo>
                <a:lnTo>
                  <a:pt x="129" y="40794"/>
                </a:lnTo>
                <a:lnTo>
                  <a:pt x="40" y="36204"/>
                </a:lnTo>
                <a:lnTo>
                  <a:pt x="0" y="30989"/>
                </a:lnTo>
                <a:lnTo>
                  <a:pt x="942" y="29218"/>
                </a:lnTo>
                <a:lnTo>
                  <a:pt x="2523" y="28037"/>
                </a:lnTo>
                <a:lnTo>
                  <a:pt x="4529" y="27250"/>
                </a:lnTo>
                <a:lnTo>
                  <a:pt x="5866" y="25772"/>
                </a:lnTo>
                <a:lnTo>
                  <a:pt x="6758" y="23835"/>
                </a:lnTo>
                <a:lnTo>
                  <a:pt x="7352" y="21590"/>
                </a:lnTo>
                <a:lnTo>
                  <a:pt x="8701" y="19142"/>
                </a:lnTo>
                <a:lnTo>
                  <a:pt x="10553" y="16557"/>
                </a:lnTo>
                <a:lnTo>
                  <a:pt x="12739" y="13881"/>
                </a:lnTo>
                <a:lnTo>
                  <a:pt x="14198" y="11145"/>
                </a:lnTo>
                <a:lnTo>
                  <a:pt x="15170" y="8368"/>
                </a:lnTo>
                <a:lnTo>
                  <a:pt x="15817" y="5564"/>
                </a:lnTo>
                <a:lnTo>
                  <a:pt x="17202" y="3695"/>
                </a:lnTo>
                <a:lnTo>
                  <a:pt x="19078" y="2449"/>
                </a:lnTo>
                <a:lnTo>
                  <a:pt x="21281" y="1619"/>
                </a:lnTo>
                <a:lnTo>
                  <a:pt x="23701" y="1065"/>
                </a:lnTo>
                <a:lnTo>
                  <a:pt x="26268" y="695"/>
                </a:lnTo>
                <a:lnTo>
                  <a:pt x="28932" y="449"/>
                </a:lnTo>
                <a:lnTo>
                  <a:pt x="31660" y="285"/>
                </a:lnTo>
                <a:lnTo>
                  <a:pt x="41172" y="0"/>
                </a:lnTo>
                <a:lnTo>
                  <a:pt x="41725" y="938"/>
                </a:lnTo>
                <a:lnTo>
                  <a:pt x="42094" y="2516"/>
                </a:lnTo>
                <a:lnTo>
                  <a:pt x="42685" y="7342"/>
                </a:lnTo>
                <a:lnTo>
                  <a:pt x="42734" y="8690"/>
                </a:lnTo>
                <a:lnTo>
                  <a:pt x="42812" y="17698"/>
                </a:lnTo>
                <a:lnTo>
                  <a:pt x="42831" y="342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39"/>
          <p:cNvSpPr/>
          <p:nvPr/>
        </p:nvSpPr>
        <p:spPr>
          <a:xfrm>
            <a:off x="5429259" y="5066347"/>
            <a:ext cx="34176" cy="75804"/>
          </a:xfrm>
          <a:custGeom>
            <a:avLst/>
            <a:gdLst/>
            <a:ahLst/>
            <a:cxnLst/>
            <a:rect l="0" t="0" r="0" b="0"/>
            <a:pathLst>
              <a:path w="34176" h="75804">
                <a:moveTo>
                  <a:pt x="17136" y="17145"/>
                </a:moveTo>
                <a:lnTo>
                  <a:pt x="17136" y="9764"/>
                </a:lnTo>
                <a:lnTo>
                  <a:pt x="18088" y="9367"/>
                </a:lnTo>
                <a:lnTo>
                  <a:pt x="19676" y="9102"/>
                </a:lnTo>
                <a:lnTo>
                  <a:pt x="21686" y="8926"/>
                </a:lnTo>
                <a:lnTo>
                  <a:pt x="23027" y="7856"/>
                </a:lnTo>
                <a:lnTo>
                  <a:pt x="23921" y="6190"/>
                </a:lnTo>
                <a:lnTo>
                  <a:pt x="25355" y="1223"/>
                </a:lnTo>
                <a:lnTo>
                  <a:pt x="25473" y="1768"/>
                </a:lnTo>
                <a:lnTo>
                  <a:pt x="25551" y="3083"/>
                </a:lnTo>
                <a:lnTo>
                  <a:pt x="25603" y="4913"/>
                </a:lnTo>
                <a:lnTo>
                  <a:pt x="26591" y="6133"/>
                </a:lnTo>
                <a:lnTo>
                  <a:pt x="28202" y="6946"/>
                </a:lnTo>
                <a:lnTo>
                  <a:pt x="30228" y="7489"/>
                </a:lnTo>
                <a:lnTo>
                  <a:pt x="31579" y="8802"/>
                </a:lnTo>
                <a:lnTo>
                  <a:pt x="32480" y="10631"/>
                </a:lnTo>
                <a:lnTo>
                  <a:pt x="33080" y="12802"/>
                </a:lnTo>
                <a:lnTo>
                  <a:pt x="33480" y="15202"/>
                </a:lnTo>
                <a:lnTo>
                  <a:pt x="33747" y="17755"/>
                </a:lnTo>
                <a:lnTo>
                  <a:pt x="33925" y="20409"/>
                </a:lnTo>
                <a:lnTo>
                  <a:pt x="34043" y="23131"/>
                </a:lnTo>
                <a:lnTo>
                  <a:pt x="34175" y="28696"/>
                </a:lnTo>
                <a:lnTo>
                  <a:pt x="33257" y="32466"/>
                </a:lnTo>
                <a:lnTo>
                  <a:pt x="31694" y="36884"/>
                </a:lnTo>
                <a:lnTo>
                  <a:pt x="29699" y="41735"/>
                </a:lnTo>
                <a:lnTo>
                  <a:pt x="28369" y="45920"/>
                </a:lnTo>
                <a:lnTo>
                  <a:pt x="27482" y="49663"/>
                </a:lnTo>
                <a:lnTo>
                  <a:pt x="26890" y="53111"/>
                </a:lnTo>
                <a:lnTo>
                  <a:pt x="26496" y="56363"/>
                </a:lnTo>
                <a:lnTo>
                  <a:pt x="26233" y="59483"/>
                </a:lnTo>
                <a:lnTo>
                  <a:pt x="26059" y="62515"/>
                </a:lnTo>
                <a:lnTo>
                  <a:pt x="24989" y="64537"/>
                </a:lnTo>
                <a:lnTo>
                  <a:pt x="23324" y="65885"/>
                </a:lnTo>
                <a:lnTo>
                  <a:pt x="21261" y="66783"/>
                </a:lnTo>
                <a:lnTo>
                  <a:pt x="19886" y="68335"/>
                </a:lnTo>
                <a:lnTo>
                  <a:pt x="18970" y="70322"/>
                </a:lnTo>
                <a:lnTo>
                  <a:pt x="18358" y="72599"/>
                </a:lnTo>
                <a:lnTo>
                  <a:pt x="16998" y="74116"/>
                </a:lnTo>
                <a:lnTo>
                  <a:pt x="15139" y="75129"/>
                </a:lnTo>
                <a:lnTo>
                  <a:pt x="12947" y="75803"/>
                </a:lnTo>
                <a:lnTo>
                  <a:pt x="11486" y="75300"/>
                </a:lnTo>
                <a:lnTo>
                  <a:pt x="10512" y="74013"/>
                </a:lnTo>
                <a:lnTo>
                  <a:pt x="8948" y="69653"/>
                </a:lnTo>
                <a:lnTo>
                  <a:pt x="7867" y="68343"/>
                </a:lnTo>
                <a:lnTo>
                  <a:pt x="6194" y="66517"/>
                </a:lnTo>
                <a:lnTo>
                  <a:pt x="4126" y="64347"/>
                </a:lnTo>
                <a:lnTo>
                  <a:pt x="2747" y="61948"/>
                </a:lnTo>
                <a:lnTo>
                  <a:pt x="1829" y="59397"/>
                </a:lnTo>
                <a:lnTo>
                  <a:pt x="1216" y="56743"/>
                </a:lnTo>
                <a:lnTo>
                  <a:pt x="807" y="54021"/>
                </a:lnTo>
                <a:lnTo>
                  <a:pt x="535" y="51254"/>
                </a:lnTo>
                <a:lnTo>
                  <a:pt x="354" y="48457"/>
                </a:lnTo>
                <a:lnTo>
                  <a:pt x="233" y="45640"/>
                </a:lnTo>
                <a:lnTo>
                  <a:pt x="22" y="35973"/>
                </a:lnTo>
                <a:lnTo>
                  <a:pt x="0" y="30238"/>
                </a:lnTo>
                <a:lnTo>
                  <a:pt x="950" y="27778"/>
                </a:lnTo>
                <a:lnTo>
                  <a:pt x="2535" y="25187"/>
                </a:lnTo>
                <a:lnTo>
                  <a:pt x="8210" y="17616"/>
                </a:lnTo>
                <a:lnTo>
                  <a:pt x="9280" y="17459"/>
                </a:lnTo>
                <a:lnTo>
                  <a:pt x="10946" y="17354"/>
                </a:lnTo>
                <a:lnTo>
                  <a:pt x="15913" y="17186"/>
                </a:lnTo>
                <a:lnTo>
                  <a:pt x="17273" y="18125"/>
                </a:lnTo>
                <a:lnTo>
                  <a:pt x="19132" y="19704"/>
                </a:lnTo>
                <a:lnTo>
                  <a:pt x="21324" y="21708"/>
                </a:lnTo>
                <a:lnTo>
                  <a:pt x="22785" y="23997"/>
                </a:lnTo>
                <a:lnTo>
                  <a:pt x="23760" y="26476"/>
                </a:lnTo>
                <a:lnTo>
                  <a:pt x="25323" y="32747"/>
                </a:lnTo>
                <a:lnTo>
                  <a:pt x="25452" y="34214"/>
                </a:lnTo>
                <a:lnTo>
                  <a:pt x="25537" y="36145"/>
                </a:lnTo>
                <a:lnTo>
                  <a:pt x="25705" y="42746"/>
                </a:lnTo>
                <a:lnTo>
                  <a:pt x="24754" y="42785"/>
                </a:lnTo>
                <a:lnTo>
                  <a:pt x="21157" y="42828"/>
                </a:lnTo>
                <a:lnTo>
                  <a:pt x="19816" y="41887"/>
                </a:lnTo>
                <a:lnTo>
                  <a:pt x="18923" y="40307"/>
                </a:lnTo>
                <a:lnTo>
                  <a:pt x="17488" y="35479"/>
                </a:lnTo>
                <a:lnTo>
                  <a:pt x="16418" y="34130"/>
                </a:lnTo>
                <a:lnTo>
                  <a:pt x="14752" y="32278"/>
                </a:lnTo>
                <a:lnTo>
                  <a:pt x="12689" y="30092"/>
                </a:lnTo>
                <a:lnTo>
                  <a:pt x="11314" y="27681"/>
                </a:lnTo>
                <a:lnTo>
                  <a:pt x="10397" y="25122"/>
                </a:lnTo>
                <a:lnTo>
                  <a:pt x="9786" y="22463"/>
                </a:lnTo>
                <a:lnTo>
                  <a:pt x="9378" y="19738"/>
                </a:lnTo>
                <a:lnTo>
                  <a:pt x="9107" y="16969"/>
                </a:lnTo>
                <a:lnTo>
                  <a:pt x="8670" y="10231"/>
                </a:lnTo>
                <a:lnTo>
                  <a:pt x="8611" y="6770"/>
                </a:lnTo>
                <a:lnTo>
                  <a:pt x="8573" y="1337"/>
                </a:lnTo>
                <a:lnTo>
                  <a:pt x="9522" y="892"/>
                </a:lnTo>
                <a:lnTo>
                  <a:pt x="11107" y="594"/>
                </a:lnTo>
                <a:lnTo>
                  <a:pt x="1713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40"/>
          <p:cNvSpPr/>
          <p:nvPr/>
        </p:nvSpPr>
        <p:spPr>
          <a:xfrm>
            <a:off x="5180657" y="5572169"/>
            <a:ext cx="25709" cy="51274"/>
          </a:xfrm>
          <a:custGeom>
            <a:avLst/>
            <a:gdLst/>
            <a:ahLst/>
            <a:cxnLst/>
            <a:rect l="0" t="0" r="0" b="0"/>
            <a:pathLst>
              <a:path w="25709" h="51274">
                <a:moveTo>
                  <a:pt x="8563" y="42818"/>
                </a:moveTo>
                <a:lnTo>
                  <a:pt x="21" y="42818"/>
                </a:lnTo>
                <a:lnTo>
                  <a:pt x="0" y="38268"/>
                </a:lnTo>
                <a:lnTo>
                  <a:pt x="949" y="35974"/>
                </a:lnTo>
                <a:lnTo>
                  <a:pt x="2534" y="33493"/>
                </a:lnTo>
                <a:lnTo>
                  <a:pt x="8210" y="26131"/>
                </a:lnTo>
                <a:lnTo>
                  <a:pt x="15912" y="18332"/>
                </a:lnTo>
                <a:lnTo>
                  <a:pt x="17273" y="17922"/>
                </a:lnTo>
                <a:lnTo>
                  <a:pt x="19132" y="17649"/>
                </a:lnTo>
                <a:lnTo>
                  <a:pt x="24409" y="17209"/>
                </a:lnTo>
                <a:lnTo>
                  <a:pt x="24841" y="18125"/>
                </a:lnTo>
                <a:lnTo>
                  <a:pt x="25131" y="19689"/>
                </a:lnTo>
                <a:lnTo>
                  <a:pt x="25323" y="21684"/>
                </a:lnTo>
                <a:lnTo>
                  <a:pt x="25451" y="23966"/>
                </a:lnTo>
                <a:lnTo>
                  <a:pt x="25593" y="29042"/>
                </a:lnTo>
                <a:lnTo>
                  <a:pt x="25706" y="49386"/>
                </a:lnTo>
                <a:lnTo>
                  <a:pt x="25708" y="51273"/>
                </a:lnTo>
                <a:lnTo>
                  <a:pt x="23168" y="48799"/>
                </a:lnTo>
                <a:lnTo>
                  <a:pt x="21157" y="46805"/>
                </a:lnTo>
                <a:lnTo>
                  <a:pt x="19816" y="44524"/>
                </a:lnTo>
                <a:lnTo>
                  <a:pt x="18922" y="42050"/>
                </a:lnTo>
                <a:lnTo>
                  <a:pt x="18326" y="39448"/>
                </a:lnTo>
                <a:lnTo>
                  <a:pt x="17929" y="36762"/>
                </a:lnTo>
                <a:lnTo>
                  <a:pt x="17664" y="34018"/>
                </a:lnTo>
                <a:lnTo>
                  <a:pt x="17488" y="31237"/>
                </a:lnTo>
                <a:lnTo>
                  <a:pt x="17292" y="25605"/>
                </a:lnTo>
                <a:lnTo>
                  <a:pt x="17166" y="14230"/>
                </a:lnTo>
                <a:lnTo>
                  <a:pt x="17136" y="457"/>
                </a:lnTo>
                <a:lnTo>
                  <a:pt x="18088" y="290"/>
                </a:lnTo>
                <a:lnTo>
                  <a:pt x="19675" y="178"/>
                </a:lnTo>
                <a:lnTo>
                  <a:pt x="24516" y="0"/>
                </a:lnTo>
                <a:lnTo>
                  <a:pt x="24913" y="938"/>
                </a:lnTo>
                <a:lnTo>
                  <a:pt x="25178" y="2515"/>
                </a:lnTo>
                <a:lnTo>
                  <a:pt x="25354" y="4519"/>
                </a:lnTo>
                <a:lnTo>
                  <a:pt x="25472" y="6808"/>
                </a:lnTo>
                <a:lnTo>
                  <a:pt x="25603" y="11891"/>
                </a:lnTo>
                <a:lnTo>
                  <a:pt x="25708" y="342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41"/>
          <p:cNvSpPr/>
          <p:nvPr/>
        </p:nvSpPr>
        <p:spPr>
          <a:xfrm>
            <a:off x="4923475" y="6087805"/>
            <a:ext cx="42860" cy="75823"/>
          </a:xfrm>
          <a:custGeom>
            <a:avLst/>
            <a:gdLst/>
            <a:ahLst/>
            <a:cxnLst/>
            <a:rect l="0" t="0" r="0" b="0"/>
            <a:pathLst>
              <a:path w="42860" h="75823">
                <a:moveTo>
                  <a:pt x="25715" y="75822"/>
                </a:moveTo>
                <a:lnTo>
                  <a:pt x="9792" y="75822"/>
                </a:lnTo>
                <a:lnTo>
                  <a:pt x="9385" y="74870"/>
                </a:lnTo>
                <a:lnTo>
                  <a:pt x="9113" y="73282"/>
                </a:lnTo>
                <a:lnTo>
                  <a:pt x="8932" y="71272"/>
                </a:lnTo>
                <a:lnTo>
                  <a:pt x="7858" y="69931"/>
                </a:lnTo>
                <a:lnTo>
                  <a:pt x="6190" y="69037"/>
                </a:lnTo>
                <a:lnTo>
                  <a:pt x="4126" y="68441"/>
                </a:lnTo>
                <a:lnTo>
                  <a:pt x="2750" y="67092"/>
                </a:lnTo>
                <a:lnTo>
                  <a:pt x="1832" y="65239"/>
                </a:lnTo>
                <a:lnTo>
                  <a:pt x="1220" y="63052"/>
                </a:lnTo>
                <a:lnTo>
                  <a:pt x="813" y="60641"/>
                </a:lnTo>
                <a:lnTo>
                  <a:pt x="541" y="58082"/>
                </a:lnTo>
                <a:lnTo>
                  <a:pt x="360" y="55423"/>
                </a:lnTo>
                <a:lnTo>
                  <a:pt x="239" y="52697"/>
                </a:lnTo>
                <a:lnTo>
                  <a:pt x="104" y="47130"/>
                </a:lnTo>
                <a:lnTo>
                  <a:pt x="0" y="28907"/>
                </a:lnTo>
                <a:lnTo>
                  <a:pt x="951" y="27401"/>
                </a:lnTo>
                <a:lnTo>
                  <a:pt x="2538" y="26396"/>
                </a:lnTo>
                <a:lnTo>
                  <a:pt x="4549" y="25726"/>
                </a:lnTo>
                <a:lnTo>
                  <a:pt x="5889" y="24328"/>
                </a:lnTo>
                <a:lnTo>
                  <a:pt x="6782" y="22442"/>
                </a:lnTo>
                <a:lnTo>
                  <a:pt x="8217" y="17124"/>
                </a:lnTo>
                <a:lnTo>
                  <a:pt x="9287" y="16687"/>
                </a:lnTo>
                <a:lnTo>
                  <a:pt x="10953" y="16396"/>
                </a:lnTo>
                <a:lnTo>
                  <a:pt x="15919" y="15930"/>
                </a:lnTo>
                <a:lnTo>
                  <a:pt x="17280" y="15892"/>
                </a:lnTo>
                <a:lnTo>
                  <a:pt x="24416" y="15825"/>
                </a:lnTo>
                <a:lnTo>
                  <a:pt x="24848" y="16774"/>
                </a:lnTo>
                <a:lnTo>
                  <a:pt x="25137" y="18359"/>
                </a:lnTo>
                <a:lnTo>
                  <a:pt x="25681" y="24035"/>
                </a:lnTo>
                <a:lnTo>
                  <a:pt x="25714" y="40234"/>
                </a:lnTo>
                <a:lnTo>
                  <a:pt x="24762" y="40666"/>
                </a:lnTo>
                <a:lnTo>
                  <a:pt x="23174" y="40955"/>
                </a:lnTo>
                <a:lnTo>
                  <a:pt x="21163" y="41148"/>
                </a:lnTo>
                <a:lnTo>
                  <a:pt x="19823" y="40323"/>
                </a:lnTo>
                <a:lnTo>
                  <a:pt x="18929" y="38821"/>
                </a:lnTo>
                <a:lnTo>
                  <a:pt x="17495" y="34117"/>
                </a:lnTo>
                <a:lnTo>
                  <a:pt x="17378" y="32779"/>
                </a:lnTo>
                <a:lnTo>
                  <a:pt x="17299" y="30934"/>
                </a:lnTo>
                <a:lnTo>
                  <a:pt x="17247" y="28752"/>
                </a:lnTo>
                <a:lnTo>
                  <a:pt x="16259" y="27297"/>
                </a:lnTo>
                <a:lnTo>
                  <a:pt x="14649" y="26327"/>
                </a:lnTo>
                <a:lnTo>
                  <a:pt x="12622" y="25681"/>
                </a:lnTo>
                <a:lnTo>
                  <a:pt x="12224" y="24297"/>
                </a:lnTo>
                <a:lnTo>
                  <a:pt x="12911" y="22422"/>
                </a:lnTo>
                <a:lnTo>
                  <a:pt x="14321" y="20220"/>
                </a:lnTo>
                <a:lnTo>
                  <a:pt x="15261" y="17799"/>
                </a:lnTo>
                <a:lnTo>
                  <a:pt x="15889" y="15232"/>
                </a:lnTo>
                <a:lnTo>
                  <a:pt x="16306" y="12569"/>
                </a:lnTo>
                <a:lnTo>
                  <a:pt x="17537" y="10793"/>
                </a:lnTo>
                <a:lnTo>
                  <a:pt x="19311" y="9610"/>
                </a:lnTo>
                <a:lnTo>
                  <a:pt x="21446" y="8820"/>
                </a:lnTo>
                <a:lnTo>
                  <a:pt x="22868" y="7342"/>
                </a:lnTo>
                <a:lnTo>
                  <a:pt x="23817" y="5404"/>
                </a:lnTo>
                <a:lnTo>
                  <a:pt x="25340" y="0"/>
                </a:lnTo>
                <a:lnTo>
                  <a:pt x="26417" y="509"/>
                </a:lnTo>
                <a:lnTo>
                  <a:pt x="28088" y="1801"/>
                </a:lnTo>
                <a:lnTo>
                  <a:pt x="33063" y="6167"/>
                </a:lnTo>
                <a:lnTo>
                  <a:pt x="33471" y="7478"/>
                </a:lnTo>
                <a:lnTo>
                  <a:pt x="33743" y="9305"/>
                </a:lnTo>
                <a:lnTo>
                  <a:pt x="33924" y="11475"/>
                </a:lnTo>
                <a:lnTo>
                  <a:pt x="34045" y="13874"/>
                </a:lnTo>
                <a:lnTo>
                  <a:pt x="34255" y="22814"/>
                </a:lnTo>
                <a:lnTo>
                  <a:pt x="35218" y="24291"/>
                </a:lnTo>
                <a:lnTo>
                  <a:pt x="36813" y="26228"/>
                </a:lnTo>
                <a:lnTo>
                  <a:pt x="42859" y="329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42"/>
          <p:cNvSpPr/>
          <p:nvPr/>
        </p:nvSpPr>
        <p:spPr>
          <a:xfrm>
            <a:off x="4829175" y="2906077"/>
            <a:ext cx="1791653" cy="3446146"/>
          </a:xfrm>
          <a:custGeom>
            <a:avLst/>
            <a:gdLst/>
            <a:ahLst/>
            <a:cxnLst/>
            <a:rect l="0" t="0" r="0" b="0"/>
            <a:pathLst>
              <a:path w="1791653" h="3446146">
                <a:moveTo>
                  <a:pt x="0" y="3446145"/>
                </a:moveTo>
                <a:lnTo>
                  <a:pt x="0" y="3441595"/>
                </a:lnTo>
                <a:lnTo>
                  <a:pt x="952" y="3440254"/>
                </a:lnTo>
                <a:lnTo>
                  <a:pt x="2540" y="3439360"/>
                </a:lnTo>
                <a:lnTo>
                  <a:pt x="4550" y="3438764"/>
                </a:lnTo>
                <a:lnTo>
                  <a:pt x="5891" y="3437415"/>
                </a:lnTo>
                <a:lnTo>
                  <a:pt x="6785" y="3435563"/>
                </a:lnTo>
                <a:lnTo>
                  <a:pt x="7380" y="3433375"/>
                </a:lnTo>
                <a:lnTo>
                  <a:pt x="10583" y="3428405"/>
                </a:lnTo>
                <a:lnTo>
                  <a:pt x="12770" y="3425746"/>
                </a:lnTo>
                <a:lnTo>
                  <a:pt x="14228" y="3423020"/>
                </a:lnTo>
                <a:lnTo>
                  <a:pt x="17233" y="3414634"/>
                </a:lnTo>
                <a:lnTo>
                  <a:pt x="23733" y="3406117"/>
                </a:lnTo>
                <a:lnTo>
                  <a:pt x="28962" y="3400415"/>
                </a:lnTo>
                <a:lnTo>
                  <a:pt x="30738" y="3397561"/>
                </a:lnTo>
                <a:lnTo>
                  <a:pt x="34190" y="3388993"/>
                </a:lnTo>
                <a:lnTo>
                  <a:pt x="43407" y="3377565"/>
                </a:lnTo>
                <a:lnTo>
                  <a:pt x="48819" y="3370898"/>
                </a:lnTo>
                <a:lnTo>
                  <a:pt x="56269" y="3357386"/>
                </a:lnTo>
                <a:lnTo>
                  <a:pt x="80115" y="3303153"/>
                </a:lnTo>
                <a:lnTo>
                  <a:pt x="97164" y="3276351"/>
                </a:lnTo>
                <a:lnTo>
                  <a:pt x="100334" y="3265588"/>
                </a:lnTo>
                <a:lnTo>
                  <a:pt x="101179" y="3260052"/>
                </a:lnTo>
                <a:lnTo>
                  <a:pt x="107198" y="3248820"/>
                </a:lnTo>
                <a:lnTo>
                  <a:pt x="122034" y="3226087"/>
                </a:lnTo>
                <a:lnTo>
                  <a:pt x="125674" y="3214674"/>
                </a:lnTo>
                <a:lnTo>
                  <a:pt x="128245" y="3203252"/>
                </a:lnTo>
                <a:lnTo>
                  <a:pt x="135047" y="3187063"/>
                </a:lnTo>
                <a:lnTo>
                  <a:pt x="165743" y="3131716"/>
                </a:lnTo>
                <a:lnTo>
                  <a:pt x="168913" y="3122884"/>
                </a:lnTo>
                <a:lnTo>
                  <a:pt x="169759" y="3119195"/>
                </a:lnTo>
                <a:lnTo>
                  <a:pt x="175778" y="3110017"/>
                </a:lnTo>
                <a:lnTo>
                  <a:pt x="187337" y="3094139"/>
                </a:lnTo>
                <a:lnTo>
                  <a:pt x="210453" y="3054823"/>
                </a:lnTo>
                <a:lnTo>
                  <a:pt x="218355" y="3028595"/>
                </a:lnTo>
                <a:lnTo>
                  <a:pt x="228834" y="3006972"/>
                </a:lnTo>
                <a:lnTo>
                  <a:pt x="260035" y="2959073"/>
                </a:lnTo>
                <a:lnTo>
                  <a:pt x="263208" y="2948364"/>
                </a:lnTo>
                <a:lnTo>
                  <a:pt x="264054" y="2942841"/>
                </a:lnTo>
                <a:lnTo>
                  <a:pt x="267535" y="2934164"/>
                </a:lnTo>
                <a:lnTo>
                  <a:pt x="302904" y="2874260"/>
                </a:lnTo>
                <a:lnTo>
                  <a:pt x="306074" y="2865584"/>
                </a:lnTo>
                <a:lnTo>
                  <a:pt x="308435" y="2857601"/>
                </a:lnTo>
                <a:lnTo>
                  <a:pt x="323132" y="2826778"/>
                </a:lnTo>
                <a:lnTo>
                  <a:pt x="354333" y="2779887"/>
                </a:lnTo>
                <a:lnTo>
                  <a:pt x="357506" y="2768713"/>
                </a:lnTo>
                <a:lnTo>
                  <a:pt x="358352" y="2763066"/>
                </a:lnTo>
                <a:lnTo>
                  <a:pt x="361832" y="2754252"/>
                </a:lnTo>
                <a:lnTo>
                  <a:pt x="380152" y="2724534"/>
                </a:lnTo>
                <a:lnTo>
                  <a:pt x="388651" y="2715021"/>
                </a:lnTo>
                <a:lnTo>
                  <a:pt x="390545" y="2711079"/>
                </a:lnTo>
                <a:lnTo>
                  <a:pt x="394165" y="2697382"/>
                </a:lnTo>
                <a:lnTo>
                  <a:pt x="408858" y="2671829"/>
                </a:lnTo>
                <a:lnTo>
                  <a:pt x="422941" y="2655003"/>
                </a:lnTo>
                <a:lnTo>
                  <a:pt x="424835" y="2651065"/>
                </a:lnTo>
                <a:lnTo>
                  <a:pt x="437257" y="2609934"/>
                </a:lnTo>
                <a:lnTo>
                  <a:pt x="467699" y="2560387"/>
                </a:lnTo>
                <a:lnTo>
                  <a:pt x="471318" y="2549757"/>
                </a:lnTo>
                <a:lnTo>
                  <a:pt x="475539" y="2543560"/>
                </a:lnTo>
                <a:lnTo>
                  <a:pt x="478050" y="2535092"/>
                </a:lnTo>
                <a:lnTo>
                  <a:pt x="478720" y="2530166"/>
                </a:lnTo>
                <a:lnTo>
                  <a:pt x="482004" y="2522153"/>
                </a:lnTo>
                <a:lnTo>
                  <a:pt x="502996" y="2489749"/>
                </a:lnTo>
                <a:lnTo>
                  <a:pt x="508668" y="2483553"/>
                </a:lnTo>
                <a:lnTo>
                  <a:pt x="510562" y="2479615"/>
                </a:lnTo>
                <a:lnTo>
                  <a:pt x="514180" y="2465922"/>
                </a:lnTo>
                <a:lnTo>
                  <a:pt x="536327" y="2423850"/>
                </a:lnTo>
                <a:lnTo>
                  <a:pt x="549173" y="2391183"/>
                </a:lnTo>
                <a:lnTo>
                  <a:pt x="553639" y="2381008"/>
                </a:lnTo>
                <a:lnTo>
                  <a:pt x="563742" y="2353765"/>
                </a:lnTo>
                <a:lnTo>
                  <a:pt x="579191" y="2321171"/>
                </a:lnTo>
                <a:lnTo>
                  <a:pt x="589445" y="2293772"/>
                </a:lnTo>
                <a:lnTo>
                  <a:pt x="604908" y="2260212"/>
                </a:lnTo>
                <a:lnTo>
                  <a:pt x="608491" y="2244069"/>
                </a:lnTo>
                <a:lnTo>
                  <a:pt x="622219" y="2216624"/>
                </a:lnTo>
                <a:lnTo>
                  <a:pt x="625686" y="2200991"/>
                </a:lnTo>
                <a:lnTo>
                  <a:pt x="631369" y="2188952"/>
                </a:lnTo>
                <a:lnTo>
                  <a:pt x="634430" y="2174695"/>
                </a:lnTo>
                <a:lnTo>
                  <a:pt x="639993" y="2163063"/>
                </a:lnTo>
                <a:lnTo>
                  <a:pt x="644895" y="2142548"/>
                </a:lnTo>
                <a:lnTo>
                  <a:pt x="657714" y="2111325"/>
                </a:lnTo>
                <a:lnTo>
                  <a:pt x="659982" y="2103274"/>
                </a:lnTo>
                <a:lnTo>
                  <a:pt x="665662" y="2088032"/>
                </a:lnTo>
                <a:lnTo>
                  <a:pt x="670604" y="2065815"/>
                </a:lnTo>
                <a:lnTo>
                  <a:pt x="675235" y="2055425"/>
                </a:lnTo>
                <a:lnTo>
                  <a:pt x="680470" y="2047633"/>
                </a:lnTo>
                <a:lnTo>
                  <a:pt x="683431" y="2038454"/>
                </a:lnTo>
                <a:lnTo>
                  <a:pt x="684221" y="2033339"/>
                </a:lnTo>
                <a:lnTo>
                  <a:pt x="687638" y="2025116"/>
                </a:lnTo>
                <a:lnTo>
                  <a:pt x="697593" y="2007526"/>
                </a:lnTo>
                <a:lnTo>
                  <a:pt x="700566" y="1996816"/>
                </a:lnTo>
                <a:lnTo>
                  <a:pt x="701359" y="1991293"/>
                </a:lnTo>
                <a:lnTo>
                  <a:pt x="704780" y="1982617"/>
                </a:lnTo>
                <a:lnTo>
                  <a:pt x="724923" y="1948749"/>
                </a:lnTo>
                <a:lnTo>
                  <a:pt x="739180" y="1901257"/>
                </a:lnTo>
                <a:lnTo>
                  <a:pt x="743815" y="1891801"/>
                </a:lnTo>
                <a:lnTo>
                  <a:pt x="757351" y="1870363"/>
                </a:lnTo>
                <a:lnTo>
                  <a:pt x="760463" y="1859656"/>
                </a:lnTo>
                <a:lnTo>
                  <a:pt x="761293" y="1854133"/>
                </a:lnTo>
                <a:lnTo>
                  <a:pt x="764754" y="1845457"/>
                </a:lnTo>
                <a:lnTo>
                  <a:pt x="774738" y="1827575"/>
                </a:lnTo>
                <a:lnTo>
                  <a:pt x="777715" y="1816825"/>
                </a:lnTo>
                <a:lnTo>
                  <a:pt x="778509" y="1811292"/>
                </a:lnTo>
                <a:lnTo>
                  <a:pt x="781931" y="1802604"/>
                </a:lnTo>
                <a:lnTo>
                  <a:pt x="810598" y="1751753"/>
                </a:lnTo>
                <a:lnTo>
                  <a:pt x="818439" y="1725568"/>
                </a:lnTo>
                <a:lnTo>
                  <a:pt x="848691" y="1674017"/>
                </a:lnTo>
                <a:lnTo>
                  <a:pt x="851544" y="1670366"/>
                </a:lnTo>
                <a:lnTo>
                  <a:pt x="853445" y="1666028"/>
                </a:lnTo>
                <a:lnTo>
                  <a:pt x="855559" y="1656127"/>
                </a:lnTo>
                <a:lnTo>
                  <a:pt x="861578" y="1645376"/>
                </a:lnTo>
                <a:lnTo>
                  <a:pt x="865850" y="1639843"/>
                </a:lnTo>
                <a:lnTo>
                  <a:pt x="870597" y="1628614"/>
                </a:lnTo>
                <a:lnTo>
                  <a:pt x="875809" y="1611582"/>
                </a:lnTo>
                <a:lnTo>
                  <a:pt x="880739" y="1601131"/>
                </a:lnTo>
                <a:lnTo>
                  <a:pt x="894480" y="1579003"/>
                </a:lnTo>
                <a:lnTo>
                  <a:pt x="897609" y="1568237"/>
                </a:lnTo>
                <a:lnTo>
                  <a:pt x="898443" y="1562699"/>
                </a:lnTo>
                <a:lnTo>
                  <a:pt x="900905" y="1558054"/>
                </a:lnTo>
                <a:lnTo>
                  <a:pt x="911565" y="1546014"/>
                </a:lnTo>
                <a:lnTo>
                  <a:pt x="918673" y="1527902"/>
                </a:lnTo>
                <a:lnTo>
                  <a:pt x="945856" y="1484594"/>
                </a:lnTo>
                <a:lnTo>
                  <a:pt x="949018" y="1476430"/>
                </a:lnTo>
                <a:lnTo>
                  <a:pt x="951376" y="1468674"/>
                </a:lnTo>
                <a:lnTo>
                  <a:pt x="958058" y="1454549"/>
                </a:lnTo>
                <a:lnTo>
                  <a:pt x="971655" y="1433159"/>
                </a:lnTo>
                <a:lnTo>
                  <a:pt x="974771" y="1424995"/>
                </a:lnTo>
                <a:lnTo>
                  <a:pt x="977109" y="1417238"/>
                </a:lnTo>
                <a:lnTo>
                  <a:pt x="983780" y="1403115"/>
                </a:lnTo>
                <a:lnTo>
                  <a:pt x="990837" y="1392474"/>
                </a:lnTo>
                <a:lnTo>
                  <a:pt x="998490" y="1372879"/>
                </a:lnTo>
                <a:lnTo>
                  <a:pt x="1006202" y="1361396"/>
                </a:lnTo>
                <a:lnTo>
                  <a:pt x="1020174" y="1343504"/>
                </a:lnTo>
                <a:lnTo>
                  <a:pt x="1024911" y="1334348"/>
                </a:lnTo>
                <a:lnTo>
                  <a:pt x="1032751" y="1313119"/>
                </a:lnTo>
                <a:lnTo>
                  <a:pt x="1042270" y="1298171"/>
                </a:lnTo>
                <a:lnTo>
                  <a:pt x="1049925" y="1278581"/>
                </a:lnTo>
                <a:lnTo>
                  <a:pt x="1059421" y="1262879"/>
                </a:lnTo>
                <a:lnTo>
                  <a:pt x="1062885" y="1248793"/>
                </a:lnTo>
                <a:lnTo>
                  <a:pt x="1077519" y="1223090"/>
                </a:lnTo>
                <a:lnTo>
                  <a:pt x="1083099" y="1215743"/>
                </a:lnTo>
                <a:lnTo>
                  <a:pt x="1084969" y="1211498"/>
                </a:lnTo>
                <a:lnTo>
                  <a:pt x="1088552" y="1197374"/>
                </a:lnTo>
                <a:lnTo>
                  <a:pt x="1103232" y="1171657"/>
                </a:lnTo>
                <a:lnTo>
                  <a:pt x="1108815" y="1164309"/>
                </a:lnTo>
                <a:lnTo>
                  <a:pt x="1110685" y="1160063"/>
                </a:lnTo>
                <a:lnTo>
                  <a:pt x="1114269" y="1145940"/>
                </a:lnTo>
                <a:lnTo>
                  <a:pt x="1128949" y="1120222"/>
                </a:lnTo>
                <a:lnTo>
                  <a:pt x="1151581" y="1087157"/>
                </a:lnTo>
                <a:lnTo>
                  <a:pt x="1153483" y="1082911"/>
                </a:lnTo>
                <a:lnTo>
                  <a:pt x="1157113" y="1068787"/>
                </a:lnTo>
                <a:lnTo>
                  <a:pt x="1162845" y="1057193"/>
                </a:lnTo>
                <a:lnTo>
                  <a:pt x="1165919" y="1043069"/>
                </a:lnTo>
                <a:lnTo>
                  <a:pt x="1180403" y="1017352"/>
                </a:lnTo>
                <a:lnTo>
                  <a:pt x="1194468" y="995961"/>
                </a:lnTo>
                <a:lnTo>
                  <a:pt x="1197624" y="987797"/>
                </a:lnTo>
                <a:lnTo>
                  <a:pt x="1199980" y="980041"/>
                </a:lnTo>
                <a:lnTo>
                  <a:pt x="1206661" y="965917"/>
                </a:lnTo>
                <a:lnTo>
                  <a:pt x="1217452" y="952128"/>
                </a:lnTo>
                <a:lnTo>
                  <a:pt x="1228756" y="940232"/>
                </a:lnTo>
                <a:lnTo>
                  <a:pt x="1230650" y="936384"/>
                </a:lnTo>
                <a:lnTo>
                  <a:pt x="1234270" y="922819"/>
                </a:lnTo>
                <a:lnTo>
                  <a:pt x="1239998" y="912344"/>
                </a:lnTo>
                <a:lnTo>
                  <a:pt x="1241673" y="906184"/>
                </a:lnTo>
                <a:lnTo>
                  <a:pt x="1243700" y="888577"/>
                </a:lnTo>
                <a:lnTo>
                  <a:pt x="1249745" y="874939"/>
                </a:lnTo>
                <a:lnTo>
                  <a:pt x="1250358" y="871900"/>
                </a:lnTo>
                <a:lnTo>
                  <a:pt x="1253580" y="865984"/>
                </a:lnTo>
                <a:lnTo>
                  <a:pt x="1271704" y="845830"/>
                </a:lnTo>
                <a:lnTo>
                  <a:pt x="1273570" y="842017"/>
                </a:lnTo>
                <a:lnTo>
                  <a:pt x="1277149" y="828501"/>
                </a:lnTo>
                <a:lnTo>
                  <a:pt x="1282866" y="818040"/>
                </a:lnTo>
                <a:lnTo>
                  <a:pt x="1284537" y="811884"/>
                </a:lnTo>
                <a:lnTo>
                  <a:pt x="1285478" y="803062"/>
                </a:lnTo>
                <a:lnTo>
                  <a:pt x="1286563" y="800170"/>
                </a:lnTo>
                <a:lnTo>
                  <a:pt x="1290308" y="794416"/>
                </a:lnTo>
                <a:lnTo>
                  <a:pt x="1299521" y="782961"/>
                </a:lnTo>
                <a:lnTo>
                  <a:pt x="1302935" y="774385"/>
                </a:lnTo>
                <a:lnTo>
                  <a:pt x="1312140" y="762953"/>
                </a:lnTo>
                <a:lnTo>
                  <a:pt x="1323130" y="751523"/>
                </a:lnTo>
                <a:lnTo>
                  <a:pt x="1324999" y="748665"/>
                </a:lnTo>
                <a:lnTo>
                  <a:pt x="1328582" y="740093"/>
                </a:lnTo>
                <a:lnTo>
                  <a:pt x="1334301" y="731520"/>
                </a:lnTo>
                <a:lnTo>
                  <a:pt x="1337371" y="722948"/>
                </a:lnTo>
                <a:lnTo>
                  <a:pt x="1342937" y="714375"/>
                </a:lnTo>
                <a:lnTo>
                  <a:pt x="1345962" y="705803"/>
                </a:lnTo>
                <a:lnTo>
                  <a:pt x="1352467" y="697230"/>
                </a:lnTo>
                <a:lnTo>
                  <a:pt x="1357699" y="691515"/>
                </a:lnTo>
                <a:lnTo>
                  <a:pt x="1359475" y="688658"/>
                </a:lnTo>
                <a:lnTo>
                  <a:pt x="1362927" y="680085"/>
                </a:lnTo>
                <a:lnTo>
                  <a:pt x="1368607" y="671513"/>
                </a:lnTo>
                <a:lnTo>
                  <a:pt x="1371665" y="662940"/>
                </a:lnTo>
                <a:lnTo>
                  <a:pt x="1377228" y="654368"/>
                </a:lnTo>
                <a:lnTo>
                  <a:pt x="1380252" y="645795"/>
                </a:lnTo>
                <a:lnTo>
                  <a:pt x="1385805" y="637223"/>
                </a:lnTo>
                <a:lnTo>
                  <a:pt x="1388826" y="628650"/>
                </a:lnTo>
                <a:lnTo>
                  <a:pt x="1395330" y="620078"/>
                </a:lnTo>
                <a:lnTo>
                  <a:pt x="1403290" y="610553"/>
                </a:lnTo>
                <a:lnTo>
                  <a:pt x="1410728" y="597041"/>
                </a:lnTo>
                <a:lnTo>
                  <a:pt x="1414308" y="586582"/>
                </a:lnTo>
                <a:lnTo>
                  <a:pt x="1418521" y="580426"/>
                </a:lnTo>
                <a:lnTo>
                  <a:pt x="1420026" y="576498"/>
                </a:lnTo>
                <a:lnTo>
                  <a:pt x="1423096" y="562821"/>
                </a:lnTo>
                <a:lnTo>
                  <a:pt x="1427190" y="555578"/>
                </a:lnTo>
                <a:lnTo>
                  <a:pt x="1453537" y="518023"/>
                </a:lnTo>
                <a:lnTo>
                  <a:pt x="1463836" y="494243"/>
                </a:lnTo>
                <a:lnTo>
                  <a:pt x="1503047" y="435646"/>
                </a:lnTo>
                <a:lnTo>
                  <a:pt x="1504951" y="431401"/>
                </a:lnTo>
                <a:lnTo>
                  <a:pt x="1512809" y="405378"/>
                </a:lnTo>
                <a:lnTo>
                  <a:pt x="1536248" y="371441"/>
                </a:lnTo>
                <a:lnTo>
                  <a:pt x="1540026" y="360030"/>
                </a:lnTo>
                <a:lnTo>
                  <a:pt x="1541034" y="354320"/>
                </a:lnTo>
                <a:lnTo>
                  <a:pt x="1544694" y="345436"/>
                </a:lnTo>
                <a:lnTo>
                  <a:pt x="1562879" y="316653"/>
                </a:lnTo>
                <a:lnTo>
                  <a:pt x="1575595" y="299880"/>
                </a:lnTo>
                <a:lnTo>
                  <a:pt x="1628773" y="205693"/>
                </a:lnTo>
                <a:lnTo>
                  <a:pt x="1637347" y="191121"/>
                </a:lnTo>
                <a:lnTo>
                  <a:pt x="1645920" y="178231"/>
                </a:lnTo>
                <a:lnTo>
                  <a:pt x="1648777" y="173113"/>
                </a:lnTo>
                <a:lnTo>
                  <a:pt x="1657032" y="164887"/>
                </a:lnTo>
                <a:lnTo>
                  <a:pt x="1661900" y="161359"/>
                </a:lnTo>
                <a:lnTo>
                  <a:pt x="1665146" y="157103"/>
                </a:lnTo>
                <a:lnTo>
                  <a:pt x="1667309" y="152360"/>
                </a:lnTo>
                <a:lnTo>
                  <a:pt x="1668752" y="147294"/>
                </a:lnTo>
                <a:lnTo>
                  <a:pt x="1675435" y="136584"/>
                </a:lnTo>
                <a:lnTo>
                  <a:pt x="1714463" y="83776"/>
                </a:lnTo>
                <a:lnTo>
                  <a:pt x="1723061" y="70543"/>
                </a:lnTo>
                <a:lnTo>
                  <a:pt x="1757362" y="31765"/>
                </a:lnTo>
                <a:lnTo>
                  <a:pt x="1760219" y="26892"/>
                </a:lnTo>
                <a:lnTo>
                  <a:pt x="1763077" y="23643"/>
                </a:lnTo>
                <a:lnTo>
                  <a:pt x="1765934" y="21477"/>
                </a:lnTo>
                <a:lnTo>
                  <a:pt x="1768792" y="20033"/>
                </a:lnTo>
                <a:lnTo>
                  <a:pt x="1770697" y="18118"/>
                </a:lnTo>
                <a:lnTo>
                  <a:pt x="1771967" y="15889"/>
                </a:lnTo>
                <a:lnTo>
                  <a:pt x="1772814" y="13450"/>
                </a:lnTo>
                <a:lnTo>
                  <a:pt x="1774331" y="11824"/>
                </a:lnTo>
                <a:lnTo>
                  <a:pt x="1776294" y="10740"/>
                </a:lnTo>
                <a:lnTo>
                  <a:pt x="1778556" y="10018"/>
                </a:lnTo>
                <a:lnTo>
                  <a:pt x="1780064" y="8584"/>
                </a:lnTo>
                <a:lnTo>
                  <a:pt x="1781069" y="6675"/>
                </a:lnTo>
                <a:lnTo>
                  <a:pt x="1782962" y="391"/>
                </a:lnTo>
                <a:lnTo>
                  <a:pt x="179165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43"/>
          <p:cNvSpPr/>
          <p:nvPr/>
        </p:nvSpPr>
        <p:spPr>
          <a:xfrm>
            <a:off x="6535102" y="2768952"/>
            <a:ext cx="222886" cy="214279"/>
          </a:xfrm>
          <a:custGeom>
            <a:avLst/>
            <a:gdLst/>
            <a:ahLst/>
            <a:cxnLst/>
            <a:rect l="0" t="0" r="0" b="0"/>
            <a:pathLst>
              <a:path w="222886" h="214279">
                <a:moveTo>
                  <a:pt x="0" y="111408"/>
                </a:moveTo>
                <a:lnTo>
                  <a:pt x="0" y="106857"/>
                </a:lnTo>
                <a:lnTo>
                  <a:pt x="953" y="105516"/>
                </a:lnTo>
                <a:lnTo>
                  <a:pt x="2540" y="104622"/>
                </a:lnTo>
                <a:lnTo>
                  <a:pt x="4551" y="104027"/>
                </a:lnTo>
                <a:lnTo>
                  <a:pt x="9325" y="100825"/>
                </a:lnTo>
                <a:lnTo>
                  <a:pt x="11932" y="98637"/>
                </a:lnTo>
                <a:lnTo>
                  <a:pt x="14622" y="97179"/>
                </a:lnTo>
                <a:lnTo>
                  <a:pt x="20152" y="95559"/>
                </a:lnTo>
                <a:lnTo>
                  <a:pt x="25784" y="92299"/>
                </a:lnTo>
                <a:lnTo>
                  <a:pt x="32414" y="87675"/>
                </a:lnTo>
                <a:lnTo>
                  <a:pt x="36850" y="85108"/>
                </a:lnTo>
                <a:lnTo>
                  <a:pt x="41712" y="82445"/>
                </a:lnTo>
                <a:lnTo>
                  <a:pt x="45905" y="79716"/>
                </a:lnTo>
                <a:lnTo>
                  <a:pt x="49654" y="76945"/>
                </a:lnTo>
                <a:lnTo>
                  <a:pt x="56359" y="71326"/>
                </a:lnTo>
                <a:lnTo>
                  <a:pt x="62513" y="65654"/>
                </a:lnTo>
                <a:lnTo>
                  <a:pt x="66440" y="62807"/>
                </a:lnTo>
                <a:lnTo>
                  <a:pt x="70964" y="59957"/>
                </a:lnTo>
                <a:lnTo>
                  <a:pt x="75884" y="57105"/>
                </a:lnTo>
                <a:lnTo>
                  <a:pt x="86431" y="51396"/>
                </a:lnTo>
                <a:lnTo>
                  <a:pt x="114393" y="37112"/>
                </a:lnTo>
                <a:lnTo>
                  <a:pt x="125772" y="31397"/>
                </a:lnTo>
                <a:lnTo>
                  <a:pt x="130520" y="28540"/>
                </a:lnTo>
                <a:lnTo>
                  <a:pt x="134638" y="25683"/>
                </a:lnTo>
                <a:lnTo>
                  <a:pt x="138336" y="22825"/>
                </a:lnTo>
                <a:lnTo>
                  <a:pt x="142707" y="19967"/>
                </a:lnTo>
                <a:lnTo>
                  <a:pt x="147525" y="17110"/>
                </a:lnTo>
                <a:lnTo>
                  <a:pt x="152643" y="14252"/>
                </a:lnTo>
                <a:lnTo>
                  <a:pt x="157960" y="12348"/>
                </a:lnTo>
                <a:lnTo>
                  <a:pt x="163409" y="11078"/>
                </a:lnTo>
                <a:lnTo>
                  <a:pt x="168947" y="10231"/>
                </a:lnTo>
                <a:lnTo>
                  <a:pt x="172638" y="8714"/>
                </a:lnTo>
                <a:lnTo>
                  <a:pt x="175100" y="6750"/>
                </a:lnTo>
                <a:lnTo>
                  <a:pt x="176741" y="4489"/>
                </a:lnTo>
                <a:lnTo>
                  <a:pt x="178787" y="2981"/>
                </a:lnTo>
                <a:lnTo>
                  <a:pt x="183601" y="1305"/>
                </a:lnTo>
                <a:lnTo>
                  <a:pt x="188916" y="561"/>
                </a:lnTo>
                <a:lnTo>
                  <a:pt x="195538" y="83"/>
                </a:lnTo>
                <a:lnTo>
                  <a:pt x="201236" y="0"/>
                </a:lnTo>
                <a:lnTo>
                  <a:pt x="202737" y="941"/>
                </a:lnTo>
                <a:lnTo>
                  <a:pt x="203738" y="2520"/>
                </a:lnTo>
                <a:lnTo>
                  <a:pt x="204406" y="4526"/>
                </a:lnTo>
                <a:lnTo>
                  <a:pt x="205803" y="5863"/>
                </a:lnTo>
                <a:lnTo>
                  <a:pt x="207687" y="6755"/>
                </a:lnTo>
                <a:lnTo>
                  <a:pt x="209895" y="7349"/>
                </a:lnTo>
                <a:lnTo>
                  <a:pt x="211368" y="8698"/>
                </a:lnTo>
                <a:lnTo>
                  <a:pt x="212349" y="10549"/>
                </a:lnTo>
                <a:lnTo>
                  <a:pt x="213441" y="15147"/>
                </a:lnTo>
                <a:lnTo>
                  <a:pt x="213925" y="20365"/>
                </a:lnTo>
                <a:lnTo>
                  <a:pt x="214141" y="25859"/>
                </a:lnTo>
                <a:lnTo>
                  <a:pt x="214261" y="34307"/>
                </a:lnTo>
                <a:lnTo>
                  <a:pt x="214313" y="78784"/>
                </a:lnTo>
                <a:lnTo>
                  <a:pt x="215265" y="82991"/>
                </a:lnTo>
                <a:lnTo>
                  <a:pt x="216852" y="87700"/>
                </a:lnTo>
                <a:lnTo>
                  <a:pt x="218864" y="92745"/>
                </a:lnTo>
                <a:lnTo>
                  <a:pt x="220204" y="98014"/>
                </a:lnTo>
                <a:lnTo>
                  <a:pt x="221098" y="103431"/>
                </a:lnTo>
                <a:lnTo>
                  <a:pt x="221694" y="108947"/>
                </a:lnTo>
                <a:lnTo>
                  <a:pt x="222090" y="114530"/>
                </a:lnTo>
                <a:lnTo>
                  <a:pt x="222356" y="120157"/>
                </a:lnTo>
                <a:lnTo>
                  <a:pt x="222649" y="131489"/>
                </a:lnTo>
                <a:lnTo>
                  <a:pt x="222885" y="2142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44"/>
          <p:cNvSpPr/>
          <p:nvPr/>
        </p:nvSpPr>
        <p:spPr>
          <a:xfrm>
            <a:off x="4700587" y="6146482"/>
            <a:ext cx="137161" cy="257068"/>
          </a:xfrm>
          <a:custGeom>
            <a:avLst/>
            <a:gdLst/>
            <a:ahLst/>
            <a:cxnLst/>
            <a:rect l="0" t="0" r="0" b="0"/>
            <a:pathLst>
              <a:path w="137161" h="257068">
                <a:moveTo>
                  <a:pt x="17145" y="0"/>
                </a:moveTo>
                <a:lnTo>
                  <a:pt x="9" y="0"/>
                </a:lnTo>
                <a:lnTo>
                  <a:pt x="0" y="58523"/>
                </a:lnTo>
                <a:lnTo>
                  <a:pt x="953" y="62828"/>
                </a:lnTo>
                <a:lnTo>
                  <a:pt x="4551" y="70151"/>
                </a:lnTo>
                <a:lnTo>
                  <a:pt x="5892" y="74390"/>
                </a:lnTo>
                <a:lnTo>
                  <a:pt x="6785" y="79121"/>
                </a:lnTo>
                <a:lnTo>
                  <a:pt x="7381" y="84180"/>
                </a:lnTo>
                <a:lnTo>
                  <a:pt x="7778" y="89457"/>
                </a:lnTo>
                <a:lnTo>
                  <a:pt x="8043" y="94881"/>
                </a:lnTo>
                <a:lnTo>
                  <a:pt x="8337" y="105987"/>
                </a:lnTo>
                <a:lnTo>
                  <a:pt x="8572" y="235612"/>
                </a:lnTo>
                <a:lnTo>
                  <a:pt x="9525" y="237084"/>
                </a:lnTo>
                <a:lnTo>
                  <a:pt x="11113" y="238067"/>
                </a:lnTo>
                <a:lnTo>
                  <a:pt x="13124" y="238721"/>
                </a:lnTo>
                <a:lnTo>
                  <a:pt x="14464" y="240110"/>
                </a:lnTo>
                <a:lnTo>
                  <a:pt x="15358" y="241988"/>
                </a:lnTo>
                <a:lnTo>
                  <a:pt x="17040" y="248216"/>
                </a:lnTo>
                <a:lnTo>
                  <a:pt x="19639" y="250971"/>
                </a:lnTo>
                <a:lnTo>
                  <a:pt x="24517" y="255950"/>
                </a:lnTo>
                <a:lnTo>
                  <a:pt x="25869" y="256358"/>
                </a:lnTo>
                <a:lnTo>
                  <a:pt x="29913" y="256812"/>
                </a:lnTo>
                <a:lnTo>
                  <a:pt x="32324" y="256933"/>
                </a:lnTo>
                <a:lnTo>
                  <a:pt x="37544" y="257067"/>
                </a:lnTo>
                <a:lnTo>
                  <a:pt x="39317" y="256151"/>
                </a:lnTo>
                <a:lnTo>
                  <a:pt x="40499" y="254587"/>
                </a:lnTo>
                <a:lnTo>
                  <a:pt x="42396" y="249785"/>
                </a:lnTo>
                <a:lnTo>
                  <a:pt x="43504" y="249391"/>
                </a:lnTo>
                <a:lnTo>
                  <a:pt x="47275" y="248953"/>
                </a:lnTo>
                <a:lnTo>
                  <a:pt x="48662" y="247884"/>
                </a:lnTo>
                <a:lnTo>
                  <a:pt x="49586" y="246218"/>
                </a:lnTo>
                <a:lnTo>
                  <a:pt x="50203" y="244156"/>
                </a:lnTo>
                <a:lnTo>
                  <a:pt x="51566" y="242781"/>
                </a:lnTo>
                <a:lnTo>
                  <a:pt x="53427" y="241864"/>
                </a:lnTo>
                <a:lnTo>
                  <a:pt x="55621" y="241253"/>
                </a:lnTo>
                <a:lnTo>
                  <a:pt x="58036" y="240845"/>
                </a:lnTo>
                <a:lnTo>
                  <a:pt x="60598" y="240574"/>
                </a:lnTo>
                <a:lnTo>
                  <a:pt x="63258" y="240392"/>
                </a:lnTo>
                <a:lnTo>
                  <a:pt x="65985" y="239319"/>
                </a:lnTo>
                <a:lnTo>
                  <a:pt x="68755" y="237651"/>
                </a:lnTo>
                <a:lnTo>
                  <a:pt x="71554" y="235587"/>
                </a:lnTo>
                <a:lnTo>
                  <a:pt x="74373" y="233258"/>
                </a:lnTo>
                <a:lnTo>
                  <a:pt x="77204" y="230753"/>
                </a:lnTo>
                <a:lnTo>
                  <a:pt x="84042" y="224439"/>
                </a:lnTo>
                <a:lnTo>
                  <a:pt x="89777" y="218795"/>
                </a:lnTo>
                <a:lnTo>
                  <a:pt x="92237" y="217301"/>
                </a:lnTo>
                <a:lnTo>
                  <a:pt x="94829" y="216305"/>
                </a:lnTo>
                <a:lnTo>
                  <a:pt x="97509" y="215640"/>
                </a:lnTo>
                <a:lnTo>
                  <a:pt x="100249" y="214246"/>
                </a:lnTo>
                <a:lnTo>
                  <a:pt x="103027" y="212363"/>
                </a:lnTo>
                <a:lnTo>
                  <a:pt x="105832" y="210155"/>
                </a:lnTo>
                <a:lnTo>
                  <a:pt x="108655" y="208684"/>
                </a:lnTo>
                <a:lnTo>
                  <a:pt x="111489" y="207703"/>
                </a:lnTo>
                <a:lnTo>
                  <a:pt x="118331" y="206128"/>
                </a:lnTo>
                <a:lnTo>
                  <a:pt x="121807" y="203373"/>
                </a:lnTo>
                <a:lnTo>
                  <a:pt x="127248" y="198393"/>
                </a:lnTo>
                <a:lnTo>
                  <a:pt x="130532" y="197712"/>
                </a:lnTo>
                <a:lnTo>
                  <a:pt x="137160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45"/>
          <p:cNvSpPr/>
          <p:nvPr/>
        </p:nvSpPr>
        <p:spPr>
          <a:xfrm>
            <a:off x="3320533" y="2932189"/>
            <a:ext cx="231340" cy="256782"/>
          </a:xfrm>
          <a:custGeom>
            <a:avLst/>
            <a:gdLst/>
            <a:ahLst/>
            <a:cxnLst/>
            <a:rect l="0" t="0" r="0" b="0"/>
            <a:pathLst>
              <a:path w="231340" h="256782">
                <a:moveTo>
                  <a:pt x="59889" y="51041"/>
                </a:moveTo>
                <a:lnTo>
                  <a:pt x="59889" y="38270"/>
                </a:lnTo>
                <a:lnTo>
                  <a:pt x="60842" y="35860"/>
                </a:lnTo>
                <a:lnTo>
                  <a:pt x="64440" y="30641"/>
                </a:lnTo>
                <a:lnTo>
                  <a:pt x="66733" y="28868"/>
                </a:lnTo>
                <a:lnTo>
                  <a:pt x="69214" y="27687"/>
                </a:lnTo>
                <a:lnTo>
                  <a:pt x="71821" y="26899"/>
                </a:lnTo>
                <a:lnTo>
                  <a:pt x="77257" y="23483"/>
                </a:lnTo>
                <a:lnTo>
                  <a:pt x="82848" y="18790"/>
                </a:lnTo>
                <a:lnTo>
                  <a:pt x="88508" y="13530"/>
                </a:lnTo>
                <a:lnTo>
                  <a:pt x="91351" y="11746"/>
                </a:lnTo>
                <a:lnTo>
                  <a:pt x="97050" y="9764"/>
                </a:lnTo>
                <a:lnTo>
                  <a:pt x="102757" y="6343"/>
                </a:lnTo>
                <a:lnTo>
                  <a:pt x="105613" y="4097"/>
                </a:lnTo>
                <a:lnTo>
                  <a:pt x="109422" y="2600"/>
                </a:lnTo>
                <a:lnTo>
                  <a:pt x="113866" y="1602"/>
                </a:lnTo>
                <a:lnTo>
                  <a:pt x="118733" y="936"/>
                </a:lnTo>
                <a:lnTo>
                  <a:pt x="122931" y="493"/>
                </a:lnTo>
                <a:lnTo>
                  <a:pt x="130135" y="0"/>
                </a:lnTo>
                <a:lnTo>
                  <a:pt x="134342" y="821"/>
                </a:lnTo>
                <a:lnTo>
                  <a:pt x="139052" y="2321"/>
                </a:lnTo>
                <a:lnTo>
                  <a:pt x="144097" y="4273"/>
                </a:lnTo>
                <a:lnTo>
                  <a:pt x="148413" y="6528"/>
                </a:lnTo>
                <a:lnTo>
                  <a:pt x="152242" y="8983"/>
                </a:lnTo>
                <a:lnTo>
                  <a:pt x="159037" y="14251"/>
                </a:lnTo>
                <a:lnTo>
                  <a:pt x="165233" y="19767"/>
                </a:lnTo>
                <a:lnTo>
                  <a:pt x="171161" y="25394"/>
                </a:lnTo>
                <a:lnTo>
                  <a:pt x="174075" y="28228"/>
                </a:lnTo>
                <a:lnTo>
                  <a:pt x="176018" y="32022"/>
                </a:lnTo>
                <a:lnTo>
                  <a:pt x="177313" y="36456"/>
                </a:lnTo>
                <a:lnTo>
                  <a:pt x="178177" y="41318"/>
                </a:lnTo>
                <a:lnTo>
                  <a:pt x="178753" y="46464"/>
                </a:lnTo>
                <a:lnTo>
                  <a:pt x="179136" y="51799"/>
                </a:lnTo>
                <a:lnTo>
                  <a:pt x="179392" y="57261"/>
                </a:lnTo>
                <a:lnTo>
                  <a:pt x="179677" y="70950"/>
                </a:lnTo>
                <a:lnTo>
                  <a:pt x="179859" y="98471"/>
                </a:lnTo>
                <a:lnTo>
                  <a:pt x="177969" y="105521"/>
                </a:lnTo>
                <a:lnTo>
                  <a:pt x="174804" y="113078"/>
                </a:lnTo>
                <a:lnTo>
                  <a:pt x="160588" y="141188"/>
                </a:lnTo>
                <a:lnTo>
                  <a:pt x="156549" y="147334"/>
                </a:lnTo>
                <a:lnTo>
                  <a:pt x="151951" y="153336"/>
                </a:lnTo>
                <a:lnTo>
                  <a:pt x="146982" y="159243"/>
                </a:lnTo>
                <a:lnTo>
                  <a:pt x="142716" y="165085"/>
                </a:lnTo>
                <a:lnTo>
                  <a:pt x="138919" y="170885"/>
                </a:lnTo>
                <a:lnTo>
                  <a:pt x="135436" y="176657"/>
                </a:lnTo>
                <a:lnTo>
                  <a:pt x="131209" y="182410"/>
                </a:lnTo>
                <a:lnTo>
                  <a:pt x="126486" y="188150"/>
                </a:lnTo>
                <a:lnTo>
                  <a:pt x="121432" y="193882"/>
                </a:lnTo>
                <a:lnTo>
                  <a:pt x="110737" y="205331"/>
                </a:lnTo>
                <a:lnTo>
                  <a:pt x="105217" y="211051"/>
                </a:lnTo>
                <a:lnTo>
                  <a:pt x="99633" y="215817"/>
                </a:lnTo>
                <a:lnTo>
                  <a:pt x="94005" y="219946"/>
                </a:lnTo>
                <a:lnTo>
                  <a:pt x="88348" y="223652"/>
                </a:lnTo>
                <a:lnTo>
                  <a:pt x="83624" y="227075"/>
                </a:lnTo>
                <a:lnTo>
                  <a:pt x="79523" y="230309"/>
                </a:lnTo>
                <a:lnTo>
                  <a:pt x="75836" y="233418"/>
                </a:lnTo>
                <a:lnTo>
                  <a:pt x="71473" y="235491"/>
                </a:lnTo>
                <a:lnTo>
                  <a:pt x="66659" y="236872"/>
                </a:lnTo>
                <a:lnTo>
                  <a:pt x="61545" y="237793"/>
                </a:lnTo>
                <a:lnTo>
                  <a:pt x="57183" y="239360"/>
                </a:lnTo>
                <a:lnTo>
                  <a:pt x="53323" y="241357"/>
                </a:lnTo>
                <a:lnTo>
                  <a:pt x="49796" y="243640"/>
                </a:lnTo>
                <a:lnTo>
                  <a:pt x="45540" y="245163"/>
                </a:lnTo>
                <a:lnTo>
                  <a:pt x="40798" y="246178"/>
                </a:lnTo>
                <a:lnTo>
                  <a:pt x="35732" y="246855"/>
                </a:lnTo>
                <a:lnTo>
                  <a:pt x="31402" y="247306"/>
                </a:lnTo>
                <a:lnTo>
                  <a:pt x="27563" y="247607"/>
                </a:lnTo>
                <a:lnTo>
                  <a:pt x="24050" y="247807"/>
                </a:lnTo>
                <a:lnTo>
                  <a:pt x="20757" y="246988"/>
                </a:lnTo>
                <a:lnTo>
                  <a:pt x="14557" y="243539"/>
                </a:lnTo>
                <a:lnTo>
                  <a:pt x="8707" y="239454"/>
                </a:lnTo>
                <a:lnTo>
                  <a:pt x="4439" y="235428"/>
                </a:lnTo>
                <a:lnTo>
                  <a:pt x="2920" y="233020"/>
                </a:lnTo>
                <a:lnTo>
                  <a:pt x="1232" y="227805"/>
                </a:lnTo>
                <a:lnTo>
                  <a:pt x="482" y="222313"/>
                </a:lnTo>
                <a:lnTo>
                  <a:pt x="148" y="216697"/>
                </a:lnTo>
                <a:lnTo>
                  <a:pt x="0" y="211025"/>
                </a:lnTo>
                <a:lnTo>
                  <a:pt x="913" y="207227"/>
                </a:lnTo>
                <a:lnTo>
                  <a:pt x="2474" y="202790"/>
                </a:lnTo>
                <a:lnTo>
                  <a:pt x="4467" y="197927"/>
                </a:lnTo>
                <a:lnTo>
                  <a:pt x="6682" y="189983"/>
                </a:lnTo>
                <a:lnTo>
                  <a:pt x="7273" y="186531"/>
                </a:lnTo>
                <a:lnTo>
                  <a:pt x="9571" y="183278"/>
                </a:lnTo>
                <a:lnTo>
                  <a:pt x="13009" y="180156"/>
                </a:lnTo>
                <a:lnTo>
                  <a:pt x="17206" y="177123"/>
                </a:lnTo>
                <a:lnTo>
                  <a:pt x="21908" y="174148"/>
                </a:lnTo>
                <a:lnTo>
                  <a:pt x="26949" y="171212"/>
                </a:lnTo>
                <a:lnTo>
                  <a:pt x="32214" y="168302"/>
                </a:lnTo>
                <a:lnTo>
                  <a:pt x="36676" y="165410"/>
                </a:lnTo>
                <a:lnTo>
                  <a:pt x="40604" y="162529"/>
                </a:lnTo>
                <a:lnTo>
                  <a:pt x="44175" y="159657"/>
                </a:lnTo>
                <a:lnTo>
                  <a:pt x="49413" y="157741"/>
                </a:lnTo>
                <a:lnTo>
                  <a:pt x="55762" y="156464"/>
                </a:lnTo>
                <a:lnTo>
                  <a:pt x="62853" y="155613"/>
                </a:lnTo>
                <a:lnTo>
                  <a:pt x="69485" y="154093"/>
                </a:lnTo>
                <a:lnTo>
                  <a:pt x="75811" y="152127"/>
                </a:lnTo>
                <a:lnTo>
                  <a:pt x="81934" y="149864"/>
                </a:lnTo>
                <a:lnTo>
                  <a:pt x="87921" y="149308"/>
                </a:lnTo>
                <a:lnTo>
                  <a:pt x="93817" y="149890"/>
                </a:lnTo>
                <a:lnTo>
                  <a:pt x="99652" y="151230"/>
                </a:lnTo>
                <a:lnTo>
                  <a:pt x="105448" y="152123"/>
                </a:lnTo>
                <a:lnTo>
                  <a:pt x="111217" y="152719"/>
                </a:lnTo>
                <a:lnTo>
                  <a:pt x="116968" y="153116"/>
                </a:lnTo>
                <a:lnTo>
                  <a:pt x="122706" y="154334"/>
                </a:lnTo>
                <a:lnTo>
                  <a:pt x="128437" y="156098"/>
                </a:lnTo>
                <a:lnTo>
                  <a:pt x="134163" y="158226"/>
                </a:lnTo>
                <a:lnTo>
                  <a:pt x="138932" y="160598"/>
                </a:lnTo>
                <a:lnTo>
                  <a:pt x="143064" y="163131"/>
                </a:lnTo>
                <a:lnTo>
                  <a:pt x="146772" y="165773"/>
                </a:lnTo>
                <a:lnTo>
                  <a:pt x="151149" y="168486"/>
                </a:lnTo>
                <a:lnTo>
                  <a:pt x="155971" y="171248"/>
                </a:lnTo>
                <a:lnTo>
                  <a:pt x="161092" y="174041"/>
                </a:lnTo>
                <a:lnTo>
                  <a:pt x="165457" y="176856"/>
                </a:lnTo>
                <a:lnTo>
                  <a:pt x="169320" y="179685"/>
                </a:lnTo>
                <a:lnTo>
                  <a:pt x="172848" y="182523"/>
                </a:lnTo>
                <a:lnTo>
                  <a:pt x="176152" y="186321"/>
                </a:lnTo>
                <a:lnTo>
                  <a:pt x="179308" y="190757"/>
                </a:lnTo>
                <a:lnTo>
                  <a:pt x="182364" y="195620"/>
                </a:lnTo>
                <a:lnTo>
                  <a:pt x="188300" y="203563"/>
                </a:lnTo>
                <a:lnTo>
                  <a:pt x="194113" y="210268"/>
                </a:lnTo>
                <a:lnTo>
                  <a:pt x="199872" y="216424"/>
                </a:lnTo>
                <a:lnTo>
                  <a:pt x="208469" y="225244"/>
                </a:lnTo>
                <a:lnTo>
                  <a:pt x="210377" y="228136"/>
                </a:lnTo>
                <a:lnTo>
                  <a:pt x="212498" y="233890"/>
                </a:lnTo>
                <a:lnTo>
                  <a:pt x="215980" y="239622"/>
                </a:lnTo>
                <a:lnTo>
                  <a:pt x="221426" y="246512"/>
                </a:lnTo>
                <a:lnTo>
                  <a:pt x="222171" y="249994"/>
                </a:lnTo>
                <a:lnTo>
                  <a:pt x="222369" y="252256"/>
                </a:lnTo>
                <a:lnTo>
                  <a:pt x="223454" y="253764"/>
                </a:lnTo>
                <a:lnTo>
                  <a:pt x="225130" y="254770"/>
                </a:lnTo>
                <a:lnTo>
                  <a:pt x="231339" y="2567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46"/>
          <p:cNvSpPr/>
          <p:nvPr/>
        </p:nvSpPr>
        <p:spPr>
          <a:xfrm>
            <a:off x="3611879" y="3009052"/>
            <a:ext cx="214314" cy="197063"/>
          </a:xfrm>
          <a:custGeom>
            <a:avLst/>
            <a:gdLst/>
            <a:ahLst/>
            <a:cxnLst/>
            <a:rect l="0" t="0" r="0" b="0"/>
            <a:pathLst>
              <a:path w="214314" h="197063">
                <a:moveTo>
                  <a:pt x="0" y="8468"/>
                </a:moveTo>
                <a:lnTo>
                  <a:pt x="0" y="0"/>
                </a:lnTo>
                <a:lnTo>
                  <a:pt x="5892" y="5807"/>
                </a:lnTo>
                <a:lnTo>
                  <a:pt x="12771" y="12668"/>
                </a:lnTo>
                <a:lnTo>
                  <a:pt x="14229" y="15078"/>
                </a:lnTo>
                <a:lnTo>
                  <a:pt x="15849" y="20296"/>
                </a:lnTo>
                <a:lnTo>
                  <a:pt x="19110" y="25789"/>
                </a:lnTo>
                <a:lnTo>
                  <a:pt x="23733" y="31406"/>
                </a:lnTo>
                <a:lnTo>
                  <a:pt x="28963" y="37078"/>
                </a:lnTo>
                <a:lnTo>
                  <a:pt x="31692" y="40876"/>
                </a:lnTo>
                <a:lnTo>
                  <a:pt x="34463" y="45313"/>
                </a:lnTo>
                <a:lnTo>
                  <a:pt x="37263" y="50176"/>
                </a:lnTo>
                <a:lnTo>
                  <a:pt x="41035" y="54371"/>
                </a:lnTo>
                <a:lnTo>
                  <a:pt x="45454" y="58120"/>
                </a:lnTo>
                <a:lnTo>
                  <a:pt x="50305" y="61572"/>
                </a:lnTo>
                <a:lnTo>
                  <a:pt x="54492" y="65778"/>
                </a:lnTo>
                <a:lnTo>
                  <a:pt x="58236" y="70487"/>
                </a:lnTo>
                <a:lnTo>
                  <a:pt x="61684" y="75531"/>
                </a:lnTo>
                <a:lnTo>
                  <a:pt x="65888" y="79847"/>
                </a:lnTo>
                <a:lnTo>
                  <a:pt x="70595" y="83676"/>
                </a:lnTo>
                <a:lnTo>
                  <a:pt x="75639" y="87182"/>
                </a:lnTo>
                <a:lnTo>
                  <a:pt x="79953" y="91424"/>
                </a:lnTo>
                <a:lnTo>
                  <a:pt x="83783" y="96157"/>
                </a:lnTo>
                <a:lnTo>
                  <a:pt x="87288" y="101217"/>
                </a:lnTo>
                <a:lnTo>
                  <a:pt x="90577" y="105543"/>
                </a:lnTo>
                <a:lnTo>
                  <a:pt x="93722" y="109380"/>
                </a:lnTo>
                <a:lnTo>
                  <a:pt x="96772" y="112890"/>
                </a:lnTo>
                <a:lnTo>
                  <a:pt x="101662" y="116182"/>
                </a:lnTo>
                <a:lnTo>
                  <a:pt x="107780" y="119330"/>
                </a:lnTo>
                <a:lnTo>
                  <a:pt x="114716" y="122381"/>
                </a:lnTo>
                <a:lnTo>
                  <a:pt x="120292" y="126320"/>
                </a:lnTo>
                <a:lnTo>
                  <a:pt x="124963" y="130851"/>
                </a:lnTo>
                <a:lnTo>
                  <a:pt x="129029" y="135776"/>
                </a:lnTo>
                <a:lnTo>
                  <a:pt x="133644" y="140013"/>
                </a:lnTo>
                <a:lnTo>
                  <a:pt x="138626" y="143789"/>
                </a:lnTo>
                <a:lnTo>
                  <a:pt x="143853" y="147259"/>
                </a:lnTo>
                <a:lnTo>
                  <a:pt x="148289" y="150525"/>
                </a:lnTo>
                <a:lnTo>
                  <a:pt x="152200" y="153655"/>
                </a:lnTo>
                <a:lnTo>
                  <a:pt x="155760" y="156695"/>
                </a:lnTo>
                <a:lnTo>
                  <a:pt x="160038" y="159673"/>
                </a:lnTo>
                <a:lnTo>
                  <a:pt x="164794" y="162611"/>
                </a:lnTo>
                <a:lnTo>
                  <a:pt x="169870" y="165522"/>
                </a:lnTo>
                <a:lnTo>
                  <a:pt x="174207" y="168416"/>
                </a:lnTo>
                <a:lnTo>
                  <a:pt x="178051" y="171297"/>
                </a:lnTo>
                <a:lnTo>
                  <a:pt x="181565" y="174171"/>
                </a:lnTo>
                <a:lnTo>
                  <a:pt x="183909" y="177039"/>
                </a:lnTo>
                <a:lnTo>
                  <a:pt x="185471" y="179903"/>
                </a:lnTo>
                <a:lnTo>
                  <a:pt x="186513" y="182766"/>
                </a:lnTo>
                <a:lnTo>
                  <a:pt x="188159" y="184674"/>
                </a:lnTo>
                <a:lnTo>
                  <a:pt x="190210" y="185946"/>
                </a:lnTo>
                <a:lnTo>
                  <a:pt x="192529" y="186794"/>
                </a:lnTo>
                <a:lnTo>
                  <a:pt x="197646" y="190276"/>
                </a:lnTo>
                <a:lnTo>
                  <a:pt x="200344" y="192538"/>
                </a:lnTo>
                <a:lnTo>
                  <a:pt x="203095" y="194046"/>
                </a:lnTo>
                <a:lnTo>
                  <a:pt x="208692" y="195722"/>
                </a:lnTo>
                <a:lnTo>
                  <a:pt x="214313" y="1970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47"/>
          <p:cNvSpPr/>
          <p:nvPr/>
        </p:nvSpPr>
        <p:spPr>
          <a:xfrm>
            <a:off x="3620452" y="3017520"/>
            <a:ext cx="162878" cy="188595"/>
          </a:xfrm>
          <a:custGeom>
            <a:avLst/>
            <a:gdLst/>
            <a:ahLst/>
            <a:cxnLst/>
            <a:rect l="0" t="0" r="0" b="0"/>
            <a:pathLst>
              <a:path w="162878" h="188595">
                <a:moveTo>
                  <a:pt x="162877" y="0"/>
                </a:moveTo>
                <a:lnTo>
                  <a:pt x="142727" y="20151"/>
                </a:lnTo>
                <a:lnTo>
                  <a:pt x="140871" y="23911"/>
                </a:lnTo>
                <a:lnTo>
                  <a:pt x="139634" y="28323"/>
                </a:lnTo>
                <a:lnTo>
                  <a:pt x="138809" y="33170"/>
                </a:lnTo>
                <a:lnTo>
                  <a:pt x="136355" y="37353"/>
                </a:lnTo>
                <a:lnTo>
                  <a:pt x="132813" y="41094"/>
                </a:lnTo>
                <a:lnTo>
                  <a:pt x="128547" y="44541"/>
                </a:lnTo>
                <a:lnTo>
                  <a:pt x="123798" y="48744"/>
                </a:lnTo>
                <a:lnTo>
                  <a:pt x="113442" y="58494"/>
                </a:lnTo>
                <a:lnTo>
                  <a:pt x="108965" y="63761"/>
                </a:lnTo>
                <a:lnTo>
                  <a:pt x="105028" y="69177"/>
                </a:lnTo>
                <a:lnTo>
                  <a:pt x="101451" y="74693"/>
                </a:lnTo>
                <a:lnTo>
                  <a:pt x="97162" y="80275"/>
                </a:lnTo>
                <a:lnTo>
                  <a:pt x="92397" y="85902"/>
                </a:lnTo>
                <a:lnTo>
                  <a:pt x="87315" y="91557"/>
                </a:lnTo>
                <a:lnTo>
                  <a:pt x="76589" y="102922"/>
                </a:lnTo>
                <a:lnTo>
                  <a:pt x="71062" y="108619"/>
                </a:lnTo>
                <a:lnTo>
                  <a:pt x="66425" y="114323"/>
                </a:lnTo>
                <a:lnTo>
                  <a:pt x="62381" y="120030"/>
                </a:lnTo>
                <a:lnTo>
                  <a:pt x="58732" y="125740"/>
                </a:lnTo>
                <a:lnTo>
                  <a:pt x="54395" y="131451"/>
                </a:lnTo>
                <a:lnTo>
                  <a:pt x="49598" y="137164"/>
                </a:lnTo>
                <a:lnTo>
                  <a:pt x="40141" y="147639"/>
                </a:lnTo>
                <a:lnTo>
                  <a:pt x="32763" y="155470"/>
                </a:lnTo>
                <a:lnTo>
                  <a:pt x="29462" y="159844"/>
                </a:lnTo>
                <a:lnTo>
                  <a:pt x="26309" y="164665"/>
                </a:lnTo>
                <a:lnTo>
                  <a:pt x="23254" y="169784"/>
                </a:lnTo>
                <a:lnTo>
                  <a:pt x="20266" y="173197"/>
                </a:lnTo>
                <a:lnTo>
                  <a:pt x="17320" y="175472"/>
                </a:lnTo>
                <a:lnTo>
                  <a:pt x="14404" y="176989"/>
                </a:lnTo>
                <a:lnTo>
                  <a:pt x="12461" y="178952"/>
                </a:lnTo>
                <a:lnTo>
                  <a:pt x="11165" y="181214"/>
                </a:lnTo>
                <a:lnTo>
                  <a:pt x="9084" y="187137"/>
                </a:lnTo>
                <a:lnTo>
                  <a:pt x="7961" y="187623"/>
                </a:lnTo>
                <a:lnTo>
                  <a:pt x="4173" y="188163"/>
                </a:lnTo>
                <a:lnTo>
                  <a:pt x="0" y="188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48"/>
          <p:cNvSpPr/>
          <p:nvPr/>
        </p:nvSpPr>
        <p:spPr>
          <a:xfrm>
            <a:off x="3929062" y="3103352"/>
            <a:ext cx="205741" cy="17038"/>
          </a:xfrm>
          <a:custGeom>
            <a:avLst/>
            <a:gdLst/>
            <a:ahLst/>
            <a:cxnLst/>
            <a:rect l="0" t="0" r="0" b="0"/>
            <a:pathLst>
              <a:path w="205741" h="17038">
                <a:moveTo>
                  <a:pt x="0" y="17037"/>
                </a:moveTo>
                <a:lnTo>
                  <a:pt x="12770" y="17037"/>
                </a:lnTo>
                <a:lnTo>
                  <a:pt x="16134" y="16085"/>
                </a:lnTo>
                <a:lnTo>
                  <a:pt x="20281" y="14498"/>
                </a:lnTo>
                <a:lnTo>
                  <a:pt x="24950" y="12487"/>
                </a:lnTo>
                <a:lnTo>
                  <a:pt x="29016" y="11146"/>
                </a:lnTo>
                <a:lnTo>
                  <a:pt x="32679" y="10252"/>
                </a:lnTo>
                <a:lnTo>
                  <a:pt x="36074" y="9657"/>
                </a:lnTo>
                <a:lnTo>
                  <a:pt x="40242" y="9260"/>
                </a:lnTo>
                <a:lnTo>
                  <a:pt x="44925" y="8995"/>
                </a:lnTo>
                <a:lnTo>
                  <a:pt x="49953" y="8818"/>
                </a:lnTo>
                <a:lnTo>
                  <a:pt x="55209" y="7748"/>
                </a:lnTo>
                <a:lnTo>
                  <a:pt x="60619" y="6082"/>
                </a:lnTo>
                <a:lnTo>
                  <a:pt x="66130" y="4019"/>
                </a:lnTo>
                <a:lnTo>
                  <a:pt x="71709" y="2643"/>
                </a:lnTo>
                <a:lnTo>
                  <a:pt x="77334" y="1726"/>
                </a:lnTo>
                <a:lnTo>
                  <a:pt x="82988" y="1115"/>
                </a:lnTo>
                <a:lnTo>
                  <a:pt x="88663" y="708"/>
                </a:lnTo>
                <a:lnTo>
                  <a:pt x="94351" y="436"/>
                </a:lnTo>
                <a:lnTo>
                  <a:pt x="105751" y="134"/>
                </a:lnTo>
                <a:lnTo>
                  <a:pt x="117168" y="0"/>
                </a:lnTo>
                <a:lnTo>
                  <a:pt x="122880" y="917"/>
                </a:lnTo>
                <a:lnTo>
                  <a:pt x="128592" y="2480"/>
                </a:lnTo>
                <a:lnTo>
                  <a:pt x="134306" y="4475"/>
                </a:lnTo>
                <a:lnTo>
                  <a:pt x="140019" y="5805"/>
                </a:lnTo>
                <a:lnTo>
                  <a:pt x="145734" y="6692"/>
                </a:lnTo>
                <a:lnTo>
                  <a:pt x="151449" y="7283"/>
                </a:lnTo>
                <a:lnTo>
                  <a:pt x="156211" y="7677"/>
                </a:lnTo>
                <a:lnTo>
                  <a:pt x="160338" y="7940"/>
                </a:lnTo>
                <a:lnTo>
                  <a:pt x="164042" y="8115"/>
                </a:lnTo>
                <a:lnTo>
                  <a:pt x="173238" y="8309"/>
                </a:lnTo>
                <a:lnTo>
                  <a:pt x="178357" y="8361"/>
                </a:lnTo>
                <a:lnTo>
                  <a:pt x="181770" y="9349"/>
                </a:lnTo>
                <a:lnTo>
                  <a:pt x="184045" y="10959"/>
                </a:lnTo>
                <a:lnTo>
                  <a:pt x="185561" y="12985"/>
                </a:lnTo>
                <a:lnTo>
                  <a:pt x="187525" y="14336"/>
                </a:lnTo>
                <a:lnTo>
                  <a:pt x="189787" y="15237"/>
                </a:lnTo>
                <a:lnTo>
                  <a:pt x="192247" y="15837"/>
                </a:lnTo>
                <a:lnTo>
                  <a:pt x="194840" y="16237"/>
                </a:lnTo>
                <a:lnTo>
                  <a:pt x="200260" y="16682"/>
                </a:lnTo>
                <a:lnTo>
                  <a:pt x="205740" y="17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49"/>
          <p:cNvSpPr/>
          <p:nvPr/>
        </p:nvSpPr>
        <p:spPr>
          <a:xfrm>
            <a:off x="4006215" y="3008947"/>
            <a:ext cx="25718" cy="231459"/>
          </a:xfrm>
          <a:custGeom>
            <a:avLst/>
            <a:gdLst/>
            <a:ahLst/>
            <a:cxnLst/>
            <a:rect l="0" t="0" r="0" b="0"/>
            <a:pathLst>
              <a:path w="25718" h="231459">
                <a:moveTo>
                  <a:pt x="0" y="0"/>
                </a:moveTo>
                <a:lnTo>
                  <a:pt x="0" y="11932"/>
                </a:lnTo>
                <a:lnTo>
                  <a:pt x="952" y="15575"/>
                </a:lnTo>
                <a:lnTo>
                  <a:pt x="2540" y="19908"/>
                </a:lnTo>
                <a:lnTo>
                  <a:pt x="4551" y="24702"/>
                </a:lnTo>
                <a:lnTo>
                  <a:pt x="5891" y="28851"/>
                </a:lnTo>
                <a:lnTo>
                  <a:pt x="6785" y="32569"/>
                </a:lnTo>
                <a:lnTo>
                  <a:pt x="7381" y="36000"/>
                </a:lnTo>
                <a:lnTo>
                  <a:pt x="7778" y="40193"/>
                </a:lnTo>
                <a:lnTo>
                  <a:pt x="8043" y="44893"/>
                </a:lnTo>
                <a:lnTo>
                  <a:pt x="8219" y="49931"/>
                </a:lnTo>
                <a:lnTo>
                  <a:pt x="8467" y="70674"/>
                </a:lnTo>
                <a:lnTo>
                  <a:pt x="9455" y="77596"/>
                </a:lnTo>
                <a:lnTo>
                  <a:pt x="11066" y="84116"/>
                </a:lnTo>
                <a:lnTo>
                  <a:pt x="13092" y="90367"/>
                </a:lnTo>
                <a:lnTo>
                  <a:pt x="13490" y="97392"/>
                </a:lnTo>
                <a:lnTo>
                  <a:pt x="12803" y="104933"/>
                </a:lnTo>
                <a:lnTo>
                  <a:pt x="11393" y="112818"/>
                </a:lnTo>
                <a:lnTo>
                  <a:pt x="10453" y="119980"/>
                </a:lnTo>
                <a:lnTo>
                  <a:pt x="9826" y="126659"/>
                </a:lnTo>
                <a:lnTo>
                  <a:pt x="9408" y="133017"/>
                </a:lnTo>
                <a:lnTo>
                  <a:pt x="9129" y="139160"/>
                </a:lnTo>
                <a:lnTo>
                  <a:pt x="8820" y="151067"/>
                </a:lnTo>
                <a:lnTo>
                  <a:pt x="8594" y="185704"/>
                </a:lnTo>
                <a:lnTo>
                  <a:pt x="9539" y="190478"/>
                </a:lnTo>
                <a:lnTo>
                  <a:pt x="11121" y="194613"/>
                </a:lnTo>
                <a:lnTo>
                  <a:pt x="13129" y="198322"/>
                </a:lnTo>
                <a:lnTo>
                  <a:pt x="14468" y="201747"/>
                </a:lnTo>
                <a:lnTo>
                  <a:pt x="15360" y="204983"/>
                </a:lnTo>
                <a:lnTo>
                  <a:pt x="16792" y="212470"/>
                </a:lnTo>
                <a:lnTo>
                  <a:pt x="17040" y="218318"/>
                </a:lnTo>
                <a:lnTo>
                  <a:pt x="18027" y="220792"/>
                </a:lnTo>
                <a:lnTo>
                  <a:pt x="19638" y="223395"/>
                </a:lnTo>
                <a:lnTo>
                  <a:pt x="25717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50"/>
          <p:cNvSpPr/>
          <p:nvPr/>
        </p:nvSpPr>
        <p:spPr>
          <a:xfrm>
            <a:off x="4186237" y="2898696"/>
            <a:ext cx="188596" cy="127041"/>
          </a:xfrm>
          <a:custGeom>
            <a:avLst/>
            <a:gdLst/>
            <a:ahLst/>
            <a:cxnLst/>
            <a:rect l="0" t="0" r="0" b="0"/>
            <a:pathLst>
              <a:path w="188596" h="127041">
                <a:moveTo>
                  <a:pt x="0" y="7381"/>
                </a:moveTo>
                <a:lnTo>
                  <a:pt x="7381" y="0"/>
                </a:lnTo>
                <a:lnTo>
                  <a:pt x="8730" y="555"/>
                </a:lnTo>
                <a:lnTo>
                  <a:pt x="12770" y="3712"/>
                </a:lnTo>
                <a:lnTo>
                  <a:pt x="15849" y="6294"/>
                </a:lnTo>
                <a:lnTo>
                  <a:pt x="16281" y="7609"/>
                </a:lnTo>
                <a:lnTo>
                  <a:pt x="16569" y="9438"/>
                </a:lnTo>
                <a:lnTo>
                  <a:pt x="16761" y="11610"/>
                </a:lnTo>
                <a:lnTo>
                  <a:pt x="17842" y="14010"/>
                </a:lnTo>
                <a:lnTo>
                  <a:pt x="19515" y="16563"/>
                </a:lnTo>
                <a:lnTo>
                  <a:pt x="21582" y="19217"/>
                </a:lnTo>
                <a:lnTo>
                  <a:pt x="22961" y="21940"/>
                </a:lnTo>
                <a:lnTo>
                  <a:pt x="23880" y="24707"/>
                </a:lnTo>
                <a:lnTo>
                  <a:pt x="24492" y="27504"/>
                </a:lnTo>
                <a:lnTo>
                  <a:pt x="24901" y="30321"/>
                </a:lnTo>
                <a:lnTo>
                  <a:pt x="25173" y="33152"/>
                </a:lnTo>
                <a:lnTo>
                  <a:pt x="25354" y="35992"/>
                </a:lnTo>
                <a:lnTo>
                  <a:pt x="25556" y="41687"/>
                </a:lnTo>
                <a:lnTo>
                  <a:pt x="25670" y="52788"/>
                </a:lnTo>
                <a:lnTo>
                  <a:pt x="25686" y="57655"/>
                </a:lnTo>
                <a:lnTo>
                  <a:pt x="24744" y="61852"/>
                </a:lnTo>
                <a:lnTo>
                  <a:pt x="23163" y="65603"/>
                </a:lnTo>
                <a:lnTo>
                  <a:pt x="21157" y="69055"/>
                </a:lnTo>
                <a:lnTo>
                  <a:pt x="19820" y="72310"/>
                </a:lnTo>
                <a:lnTo>
                  <a:pt x="18928" y="75432"/>
                </a:lnTo>
                <a:lnTo>
                  <a:pt x="18334" y="78466"/>
                </a:lnTo>
                <a:lnTo>
                  <a:pt x="16985" y="82394"/>
                </a:lnTo>
                <a:lnTo>
                  <a:pt x="15133" y="86917"/>
                </a:lnTo>
                <a:lnTo>
                  <a:pt x="9868" y="98763"/>
                </a:lnTo>
                <a:lnTo>
                  <a:pt x="8484" y="100687"/>
                </a:lnTo>
                <a:lnTo>
                  <a:pt x="6609" y="102923"/>
                </a:lnTo>
                <a:lnTo>
                  <a:pt x="4406" y="105365"/>
                </a:lnTo>
                <a:lnTo>
                  <a:pt x="2937" y="107947"/>
                </a:lnTo>
                <a:lnTo>
                  <a:pt x="1958" y="110620"/>
                </a:lnTo>
                <a:lnTo>
                  <a:pt x="34" y="118681"/>
                </a:lnTo>
                <a:lnTo>
                  <a:pt x="2555" y="121300"/>
                </a:lnTo>
                <a:lnTo>
                  <a:pt x="7384" y="126192"/>
                </a:lnTo>
                <a:lnTo>
                  <a:pt x="10584" y="126861"/>
                </a:lnTo>
                <a:lnTo>
                  <a:pt x="12771" y="127040"/>
                </a:lnTo>
                <a:lnTo>
                  <a:pt x="14229" y="126206"/>
                </a:lnTo>
                <a:lnTo>
                  <a:pt x="15201" y="124697"/>
                </a:lnTo>
                <a:lnTo>
                  <a:pt x="15849" y="122740"/>
                </a:lnTo>
                <a:lnTo>
                  <a:pt x="17234" y="121434"/>
                </a:lnTo>
                <a:lnTo>
                  <a:pt x="19109" y="120564"/>
                </a:lnTo>
                <a:lnTo>
                  <a:pt x="23733" y="119597"/>
                </a:lnTo>
                <a:lnTo>
                  <a:pt x="28963" y="119167"/>
                </a:lnTo>
                <a:lnTo>
                  <a:pt x="32643" y="118100"/>
                </a:lnTo>
                <a:lnTo>
                  <a:pt x="37002" y="116436"/>
                </a:lnTo>
                <a:lnTo>
                  <a:pt x="41813" y="114375"/>
                </a:lnTo>
                <a:lnTo>
                  <a:pt x="45973" y="113000"/>
                </a:lnTo>
                <a:lnTo>
                  <a:pt x="49699" y="112084"/>
                </a:lnTo>
                <a:lnTo>
                  <a:pt x="53135" y="111473"/>
                </a:lnTo>
                <a:lnTo>
                  <a:pt x="56378" y="110113"/>
                </a:lnTo>
                <a:lnTo>
                  <a:pt x="59493" y="108254"/>
                </a:lnTo>
                <a:lnTo>
                  <a:pt x="62522" y="106062"/>
                </a:lnTo>
                <a:lnTo>
                  <a:pt x="66446" y="104601"/>
                </a:lnTo>
                <a:lnTo>
                  <a:pt x="70967" y="103627"/>
                </a:lnTo>
                <a:lnTo>
                  <a:pt x="75887" y="102977"/>
                </a:lnTo>
                <a:lnTo>
                  <a:pt x="81071" y="102545"/>
                </a:lnTo>
                <a:lnTo>
                  <a:pt x="86432" y="102256"/>
                </a:lnTo>
                <a:lnTo>
                  <a:pt x="100540" y="101850"/>
                </a:lnTo>
                <a:lnTo>
                  <a:pt x="126595" y="101694"/>
                </a:lnTo>
                <a:lnTo>
                  <a:pt x="169754" y="101679"/>
                </a:lnTo>
                <a:lnTo>
                  <a:pt x="173236" y="104218"/>
                </a:lnTo>
                <a:lnTo>
                  <a:pt x="175498" y="106230"/>
                </a:lnTo>
                <a:lnTo>
                  <a:pt x="177959" y="107570"/>
                </a:lnTo>
                <a:lnTo>
                  <a:pt x="180552" y="108464"/>
                </a:lnTo>
                <a:lnTo>
                  <a:pt x="188595" y="1102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51"/>
          <p:cNvSpPr/>
          <p:nvPr/>
        </p:nvSpPr>
        <p:spPr>
          <a:xfrm>
            <a:off x="4289107" y="2906077"/>
            <a:ext cx="42864" cy="274321"/>
          </a:xfrm>
          <a:custGeom>
            <a:avLst/>
            <a:gdLst/>
            <a:ahLst/>
            <a:cxnLst/>
            <a:rect l="0" t="0" r="0" b="0"/>
            <a:pathLst>
              <a:path w="42864" h="274321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6785" y="9325"/>
                </a:lnTo>
                <a:lnTo>
                  <a:pt x="7381" y="11932"/>
                </a:lnTo>
                <a:lnTo>
                  <a:pt x="8731" y="14622"/>
                </a:lnTo>
                <a:lnTo>
                  <a:pt x="10583" y="17368"/>
                </a:lnTo>
                <a:lnTo>
                  <a:pt x="12770" y="20151"/>
                </a:lnTo>
                <a:lnTo>
                  <a:pt x="14229" y="23912"/>
                </a:lnTo>
                <a:lnTo>
                  <a:pt x="15201" y="28324"/>
                </a:lnTo>
                <a:lnTo>
                  <a:pt x="15849" y="33170"/>
                </a:lnTo>
                <a:lnTo>
                  <a:pt x="16281" y="38306"/>
                </a:lnTo>
                <a:lnTo>
                  <a:pt x="16569" y="43635"/>
                </a:lnTo>
                <a:lnTo>
                  <a:pt x="16761" y="49092"/>
                </a:lnTo>
                <a:lnTo>
                  <a:pt x="17841" y="55588"/>
                </a:lnTo>
                <a:lnTo>
                  <a:pt x="19515" y="62776"/>
                </a:lnTo>
                <a:lnTo>
                  <a:pt x="21582" y="70426"/>
                </a:lnTo>
                <a:lnTo>
                  <a:pt x="22961" y="78383"/>
                </a:lnTo>
                <a:lnTo>
                  <a:pt x="23880" y="86545"/>
                </a:lnTo>
                <a:lnTo>
                  <a:pt x="24492" y="94845"/>
                </a:lnTo>
                <a:lnTo>
                  <a:pt x="24901" y="102282"/>
                </a:lnTo>
                <a:lnTo>
                  <a:pt x="25354" y="115626"/>
                </a:lnTo>
                <a:lnTo>
                  <a:pt x="25610" y="138400"/>
                </a:lnTo>
                <a:lnTo>
                  <a:pt x="26598" y="146559"/>
                </a:lnTo>
                <a:lnTo>
                  <a:pt x="28210" y="154856"/>
                </a:lnTo>
                <a:lnTo>
                  <a:pt x="30237" y="163245"/>
                </a:lnTo>
                <a:lnTo>
                  <a:pt x="31588" y="170742"/>
                </a:lnTo>
                <a:lnTo>
                  <a:pt x="32488" y="177646"/>
                </a:lnTo>
                <a:lnTo>
                  <a:pt x="33089" y="184153"/>
                </a:lnTo>
                <a:lnTo>
                  <a:pt x="33490" y="191349"/>
                </a:lnTo>
                <a:lnTo>
                  <a:pt x="33934" y="206964"/>
                </a:lnTo>
                <a:lnTo>
                  <a:pt x="34258" y="240800"/>
                </a:lnTo>
                <a:lnTo>
                  <a:pt x="35222" y="245306"/>
                </a:lnTo>
                <a:lnTo>
                  <a:pt x="36816" y="250215"/>
                </a:lnTo>
                <a:lnTo>
                  <a:pt x="41668" y="262679"/>
                </a:lnTo>
                <a:lnTo>
                  <a:pt x="42627" y="271033"/>
                </a:lnTo>
                <a:lnTo>
                  <a:pt x="42863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52"/>
          <p:cNvSpPr/>
          <p:nvPr/>
        </p:nvSpPr>
        <p:spPr>
          <a:xfrm>
            <a:off x="5643562" y="3310220"/>
            <a:ext cx="60005" cy="66982"/>
          </a:xfrm>
          <a:custGeom>
            <a:avLst/>
            <a:gdLst/>
            <a:ahLst/>
            <a:cxnLst/>
            <a:rect l="0" t="0" r="0" b="0"/>
            <a:pathLst>
              <a:path w="60005" h="66982">
                <a:moveTo>
                  <a:pt x="17145" y="33055"/>
                </a:moveTo>
                <a:lnTo>
                  <a:pt x="32994" y="33055"/>
                </a:lnTo>
                <a:lnTo>
                  <a:pt x="33426" y="34007"/>
                </a:lnTo>
                <a:lnTo>
                  <a:pt x="33714" y="35595"/>
                </a:lnTo>
                <a:lnTo>
                  <a:pt x="33906" y="37605"/>
                </a:lnTo>
                <a:lnTo>
                  <a:pt x="34986" y="38946"/>
                </a:lnTo>
                <a:lnTo>
                  <a:pt x="36660" y="39840"/>
                </a:lnTo>
                <a:lnTo>
                  <a:pt x="38727" y="40435"/>
                </a:lnTo>
                <a:lnTo>
                  <a:pt x="40106" y="41785"/>
                </a:lnTo>
                <a:lnTo>
                  <a:pt x="41025" y="43638"/>
                </a:lnTo>
                <a:lnTo>
                  <a:pt x="42755" y="49815"/>
                </a:lnTo>
                <a:lnTo>
                  <a:pt x="42791" y="50896"/>
                </a:lnTo>
                <a:lnTo>
                  <a:pt x="42860" y="58409"/>
                </a:lnTo>
                <a:lnTo>
                  <a:pt x="41908" y="58530"/>
                </a:lnTo>
                <a:lnTo>
                  <a:pt x="40321" y="58611"/>
                </a:lnTo>
                <a:lnTo>
                  <a:pt x="35482" y="58740"/>
                </a:lnTo>
                <a:lnTo>
                  <a:pt x="35084" y="57798"/>
                </a:lnTo>
                <a:lnTo>
                  <a:pt x="34820" y="56218"/>
                </a:lnTo>
                <a:lnTo>
                  <a:pt x="34642" y="54212"/>
                </a:lnTo>
                <a:lnTo>
                  <a:pt x="33573" y="52874"/>
                </a:lnTo>
                <a:lnTo>
                  <a:pt x="31907" y="51983"/>
                </a:lnTo>
                <a:lnTo>
                  <a:pt x="29844" y="51388"/>
                </a:lnTo>
                <a:lnTo>
                  <a:pt x="28468" y="50040"/>
                </a:lnTo>
                <a:lnTo>
                  <a:pt x="27551" y="48188"/>
                </a:lnTo>
                <a:lnTo>
                  <a:pt x="26940" y="46001"/>
                </a:lnTo>
                <a:lnTo>
                  <a:pt x="26532" y="43590"/>
                </a:lnTo>
                <a:lnTo>
                  <a:pt x="26261" y="41031"/>
                </a:lnTo>
                <a:lnTo>
                  <a:pt x="26079" y="38372"/>
                </a:lnTo>
                <a:lnTo>
                  <a:pt x="25959" y="35647"/>
                </a:lnTo>
                <a:lnTo>
                  <a:pt x="25727" y="24974"/>
                </a:lnTo>
                <a:lnTo>
                  <a:pt x="25719" y="17144"/>
                </a:lnTo>
                <a:lnTo>
                  <a:pt x="26671" y="16733"/>
                </a:lnTo>
                <a:lnTo>
                  <a:pt x="28258" y="16459"/>
                </a:lnTo>
                <a:lnTo>
                  <a:pt x="33099" y="16018"/>
                </a:lnTo>
                <a:lnTo>
                  <a:pt x="36301" y="15958"/>
                </a:lnTo>
                <a:lnTo>
                  <a:pt x="38488" y="15942"/>
                </a:lnTo>
                <a:lnTo>
                  <a:pt x="39946" y="16883"/>
                </a:lnTo>
                <a:lnTo>
                  <a:pt x="40918" y="18464"/>
                </a:lnTo>
                <a:lnTo>
                  <a:pt x="41566" y="20470"/>
                </a:lnTo>
                <a:lnTo>
                  <a:pt x="42951" y="21808"/>
                </a:lnTo>
                <a:lnTo>
                  <a:pt x="44827" y="22699"/>
                </a:lnTo>
                <a:lnTo>
                  <a:pt x="47029" y="23293"/>
                </a:lnTo>
                <a:lnTo>
                  <a:pt x="49450" y="24642"/>
                </a:lnTo>
                <a:lnTo>
                  <a:pt x="52017" y="26494"/>
                </a:lnTo>
                <a:lnTo>
                  <a:pt x="54680" y="28681"/>
                </a:lnTo>
                <a:lnTo>
                  <a:pt x="56456" y="31091"/>
                </a:lnTo>
                <a:lnTo>
                  <a:pt x="57640" y="33651"/>
                </a:lnTo>
                <a:lnTo>
                  <a:pt x="59540" y="40052"/>
                </a:lnTo>
                <a:lnTo>
                  <a:pt x="59696" y="41529"/>
                </a:lnTo>
                <a:lnTo>
                  <a:pt x="59800" y="43467"/>
                </a:lnTo>
                <a:lnTo>
                  <a:pt x="59966" y="48870"/>
                </a:lnTo>
                <a:lnTo>
                  <a:pt x="60004" y="57464"/>
                </a:lnTo>
                <a:lnTo>
                  <a:pt x="59053" y="57900"/>
                </a:lnTo>
                <a:lnTo>
                  <a:pt x="57466" y="58191"/>
                </a:lnTo>
                <a:lnTo>
                  <a:pt x="55456" y="58385"/>
                </a:lnTo>
                <a:lnTo>
                  <a:pt x="54115" y="59466"/>
                </a:lnTo>
                <a:lnTo>
                  <a:pt x="53222" y="61140"/>
                </a:lnTo>
                <a:lnTo>
                  <a:pt x="52626" y="63208"/>
                </a:lnTo>
                <a:lnTo>
                  <a:pt x="51276" y="64587"/>
                </a:lnTo>
                <a:lnTo>
                  <a:pt x="49425" y="65506"/>
                </a:lnTo>
                <a:lnTo>
                  <a:pt x="47237" y="66119"/>
                </a:lnTo>
                <a:lnTo>
                  <a:pt x="44827" y="66528"/>
                </a:lnTo>
                <a:lnTo>
                  <a:pt x="42267" y="66800"/>
                </a:lnTo>
                <a:lnTo>
                  <a:pt x="39608" y="66981"/>
                </a:lnTo>
                <a:lnTo>
                  <a:pt x="36883" y="66150"/>
                </a:lnTo>
                <a:lnTo>
                  <a:pt x="34114" y="64643"/>
                </a:lnTo>
                <a:lnTo>
                  <a:pt x="31315" y="62686"/>
                </a:lnTo>
                <a:lnTo>
                  <a:pt x="28497" y="60429"/>
                </a:lnTo>
                <a:lnTo>
                  <a:pt x="25665" y="57972"/>
                </a:lnTo>
                <a:lnTo>
                  <a:pt x="22825" y="55381"/>
                </a:lnTo>
                <a:lnTo>
                  <a:pt x="19979" y="53654"/>
                </a:lnTo>
                <a:lnTo>
                  <a:pt x="17130" y="52503"/>
                </a:lnTo>
                <a:lnTo>
                  <a:pt x="14277" y="51735"/>
                </a:lnTo>
                <a:lnTo>
                  <a:pt x="11423" y="50271"/>
                </a:lnTo>
                <a:lnTo>
                  <a:pt x="8568" y="48342"/>
                </a:lnTo>
                <a:lnTo>
                  <a:pt x="5712" y="46104"/>
                </a:lnTo>
                <a:lnTo>
                  <a:pt x="3808" y="43659"/>
                </a:lnTo>
                <a:lnTo>
                  <a:pt x="2539" y="41076"/>
                </a:lnTo>
                <a:lnTo>
                  <a:pt x="1692" y="38403"/>
                </a:lnTo>
                <a:lnTo>
                  <a:pt x="1128" y="35668"/>
                </a:lnTo>
                <a:lnTo>
                  <a:pt x="752" y="32892"/>
                </a:lnTo>
                <a:lnTo>
                  <a:pt x="501" y="30088"/>
                </a:lnTo>
                <a:lnTo>
                  <a:pt x="1287" y="27267"/>
                </a:lnTo>
                <a:lnTo>
                  <a:pt x="2763" y="24434"/>
                </a:lnTo>
                <a:lnTo>
                  <a:pt x="4700" y="21592"/>
                </a:lnTo>
                <a:lnTo>
                  <a:pt x="5990" y="18746"/>
                </a:lnTo>
                <a:lnTo>
                  <a:pt x="6851" y="15895"/>
                </a:lnTo>
                <a:lnTo>
                  <a:pt x="7425" y="13043"/>
                </a:lnTo>
                <a:lnTo>
                  <a:pt x="8760" y="11141"/>
                </a:lnTo>
                <a:lnTo>
                  <a:pt x="10602" y="9873"/>
                </a:lnTo>
                <a:lnTo>
                  <a:pt x="12783" y="9028"/>
                </a:lnTo>
                <a:lnTo>
                  <a:pt x="15190" y="8464"/>
                </a:lnTo>
                <a:lnTo>
                  <a:pt x="17747" y="8089"/>
                </a:lnTo>
                <a:lnTo>
                  <a:pt x="20404" y="7838"/>
                </a:lnTo>
                <a:lnTo>
                  <a:pt x="23128" y="6719"/>
                </a:lnTo>
                <a:lnTo>
                  <a:pt x="25896" y="5020"/>
                </a:lnTo>
                <a:lnTo>
                  <a:pt x="28694" y="2935"/>
                </a:lnTo>
                <a:lnTo>
                  <a:pt x="31512" y="1545"/>
                </a:lnTo>
                <a:lnTo>
                  <a:pt x="34343" y="618"/>
                </a:lnTo>
                <a:lnTo>
                  <a:pt x="37183" y="0"/>
                </a:lnTo>
                <a:lnTo>
                  <a:pt x="39076" y="541"/>
                </a:lnTo>
                <a:lnTo>
                  <a:pt x="40339" y="1854"/>
                </a:lnTo>
                <a:lnTo>
                  <a:pt x="41180" y="3681"/>
                </a:lnTo>
                <a:lnTo>
                  <a:pt x="42694" y="4900"/>
                </a:lnTo>
                <a:lnTo>
                  <a:pt x="44655" y="5712"/>
                </a:lnTo>
                <a:lnTo>
                  <a:pt x="46915" y="6254"/>
                </a:lnTo>
                <a:lnTo>
                  <a:pt x="49374" y="7568"/>
                </a:lnTo>
                <a:lnTo>
                  <a:pt x="51966" y="9396"/>
                </a:lnTo>
                <a:lnTo>
                  <a:pt x="54647" y="11567"/>
                </a:lnTo>
                <a:lnTo>
                  <a:pt x="56433" y="13967"/>
                </a:lnTo>
                <a:lnTo>
                  <a:pt x="57625" y="16519"/>
                </a:lnTo>
                <a:lnTo>
                  <a:pt x="58419" y="19174"/>
                </a:lnTo>
                <a:lnTo>
                  <a:pt x="58948" y="22848"/>
                </a:lnTo>
                <a:lnTo>
                  <a:pt x="59302" y="27203"/>
                </a:lnTo>
                <a:lnTo>
                  <a:pt x="59868" y="38778"/>
                </a:lnTo>
                <a:lnTo>
                  <a:pt x="59946" y="42901"/>
                </a:lnTo>
                <a:lnTo>
                  <a:pt x="59966" y="45334"/>
                </a:lnTo>
                <a:lnTo>
                  <a:pt x="59027" y="47908"/>
                </a:lnTo>
                <a:lnTo>
                  <a:pt x="57450" y="50577"/>
                </a:lnTo>
                <a:lnTo>
                  <a:pt x="52623" y="57153"/>
                </a:lnTo>
                <a:lnTo>
                  <a:pt x="51275" y="58646"/>
                </a:lnTo>
                <a:lnTo>
                  <a:pt x="47236" y="62843"/>
                </a:lnTo>
                <a:lnTo>
                  <a:pt x="44826" y="64344"/>
                </a:lnTo>
                <a:lnTo>
                  <a:pt x="42266" y="65344"/>
                </a:lnTo>
                <a:lnTo>
                  <a:pt x="39608" y="66011"/>
                </a:lnTo>
                <a:lnTo>
                  <a:pt x="37835" y="65503"/>
                </a:lnTo>
                <a:lnTo>
                  <a:pt x="36654" y="64212"/>
                </a:lnTo>
                <a:lnTo>
                  <a:pt x="35866" y="62398"/>
                </a:lnTo>
                <a:lnTo>
                  <a:pt x="34388" y="61190"/>
                </a:lnTo>
                <a:lnTo>
                  <a:pt x="32450" y="60384"/>
                </a:lnTo>
                <a:lnTo>
                  <a:pt x="30206" y="59847"/>
                </a:lnTo>
                <a:lnTo>
                  <a:pt x="27758" y="58536"/>
                </a:lnTo>
                <a:lnTo>
                  <a:pt x="25173" y="56710"/>
                </a:lnTo>
                <a:lnTo>
                  <a:pt x="22497" y="54540"/>
                </a:lnTo>
                <a:lnTo>
                  <a:pt x="19760" y="52141"/>
                </a:lnTo>
                <a:lnTo>
                  <a:pt x="16984" y="49588"/>
                </a:lnTo>
                <a:lnTo>
                  <a:pt x="10234" y="43200"/>
                </a:lnTo>
                <a:lnTo>
                  <a:pt x="4514" y="37542"/>
                </a:lnTo>
                <a:lnTo>
                  <a:pt x="3010" y="35094"/>
                </a:lnTo>
                <a:lnTo>
                  <a:pt x="2006" y="32509"/>
                </a:lnTo>
                <a:lnTo>
                  <a:pt x="0" y="244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53"/>
          <p:cNvSpPr/>
          <p:nvPr/>
        </p:nvSpPr>
        <p:spPr>
          <a:xfrm>
            <a:off x="5900737" y="2838837"/>
            <a:ext cx="50211" cy="58560"/>
          </a:xfrm>
          <a:custGeom>
            <a:avLst/>
            <a:gdLst/>
            <a:ahLst/>
            <a:cxnLst/>
            <a:rect l="0" t="0" r="0" b="0"/>
            <a:pathLst>
              <a:path w="50211" h="58560">
                <a:moveTo>
                  <a:pt x="0" y="24377"/>
                </a:moveTo>
                <a:lnTo>
                  <a:pt x="12770" y="24377"/>
                </a:lnTo>
                <a:lnTo>
                  <a:pt x="15181" y="25330"/>
                </a:lnTo>
                <a:lnTo>
                  <a:pt x="17741" y="26918"/>
                </a:lnTo>
                <a:lnTo>
                  <a:pt x="20400" y="28929"/>
                </a:lnTo>
                <a:lnTo>
                  <a:pt x="22172" y="31222"/>
                </a:lnTo>
                <a:lnTo>
                  <a:pt x="23354" y="33703"/>
                </a:lnTo>
                <a:lnTo>
                  <a:pt x="24142" y="36309"/>
                </a:lnTo>
                <a:lnTo>
                  <a:pt x="24667" y="39000"/>
                </a:lnTo>
                <a:lnTo>
                  <a:pt x="25017" y="41746"/>
                </a:lnTo>
                <a:lnTo>
                  <a:pt x="25251" y="44529"/>
                </a:lnTo>
                <a:lnTo>
                  <a:pt x="26359" y="46384"/>
                </a:lnTo>
                <a:lnTo>
                  <a:pt x="28050" y="47621"/>
                </a:lnTo>
                <a:lnTo>
                  <a:pt x="33058" y="49606"/>
                </a:lnTo>
                <a:lnTo>
                  <a:pt x="33468" y="50722"/>
                </a:lnTo>
                <a:lnTo>
                  <a:pt x="33742" y="52418"/>
                </a:lnTo>
                <a:lnTo>
                  <a:pt x="34182" y="57433"/>
                </a:lnTo>
                <a:lnTo>
                  <a:pt x="33265" y="57845"/>
                </a:lnTo>
                <a:lnTo>
                  <a:pt x="31702" y="58119"/>
                </a:lnTo>
                <a:lnTo>
                  <a:pt x="26900" y="58559"/>
                </a:lnTo>
                <a:lnTo>
                  <a:pt x="26505" y="57643"/>
                </a:lnTo>
                <a:lnTo>
                  <a:pt x="26243" y="56079"/>
                </a:lnTo>
                <a:lnTo>
                  <a:pt x="26068" y="54085"/>
                </a:lnTo>
                <a:lnTo>
                  <a:pt x="24998" y="52755"/>
                </a:lnTo>
                <a:lnTo>
                  <a:pt x="23333" y="51868"/>
                </a:lnTo>
                <a:lnTo>
                  <a:pt x="21271" y="51277"/>
                </a:lnTo>
                <a:lnTo>
                  <a:pt x="19896" y="49931"/>
                </a:lnTo>
                <a:lnTo>
                  <a:pt x="18979" y="48080"/>
                </a:lnTo>
                <a:lnTo>
                  <a:pt x="18368" y="45895"/>
                </a:lnTo>
                <a:lnTo>
                  <a:pt x="17960" y="43485"/>
                </a:lnTo>
                <a:lnTo>
                  <a:pt x="17688" y="40926"/>
                </a:lnTo>
                <a:lnTo>
                  <a:pt x="17507" y="38267"/>
                </a:lnTo>
                <a:lnTo>
                  <a:pt x="18339" y="35542"/>
                </a:lnTo>
                <a:lnTo>
                  <a:pt x="19846" y="32773"/>
                </a:lnTo>
                <a:lnTo>
                  <a:pt x="21803" y="29974"/>
                </a:lnTo>
                <a:lnTo>
                  <a:pt x="23108" y="27156"/>
                </a:lnTo>
                <a:lnTo>
                  <a:pt x="23978" y="24325"/>
                </a:lnTo>
                <a:lnTo>
                  <a:pt x="24558" y="21485"/>
                </a:lnTo>
                <a:lnTo>
                  <a:pt x="25897" y="18639"/>
                </a:lnTo>
                <a:lnTo>
                  <a:pt x="27742" y="15790"/>
                </a:lnTo>
                <a:lnTo>
                  <a:pt x="32996" y="8923"/>
                </a:lnTo>
                <a:lnTo>
                  <a:pt x="34380" y="7407"/>
                </a:lnTo>
                <a:lnTo>
                  <a:pt x="41558" y="0"/>
                </a:lnTo>
                <a:lnTo>
                  <a:pt x="41992" y="506"/>
                </a:lnTo>
                <a:lnTo>
                  <a:pt x="42283" y="1796"/>
                </a:lnTo>
                <a:lnTo>
                  <a:pt x="42476" y="3608"/>
                </a:lnTo>
                <a:lnTo>
                  <a:pt x="43557" y="4816"/>
                </a:lnTo>
                <a:lnTo>
                  <a:pt x="45231" y="5622"/>
                </a:lnTo>
                <a:lnTo>
                  <a:pt x="47299" y="6159"/>
                </a:lnTo>
                <a:lnTo>
                  <a:pt x="48678" y="7469"/>
                </a:lnTo>
                <a:lnTo>
                  <a:pt x="49597" y="9295"/>
                </a:lnTo>
                <a:lnTo>
                  <a:pt x="50210" y="11465"/>
                </a:lnTo>
                <a:lnTo>
                  <a:pt x="49666" y="13864"/>
                </a:lnTo>
                <a:lnTo>
                  <a:pt x="48351" y="16416"/>
                </a:lnTo>
                <a:lnTo>
                  <a:pt x="43947" y="22805"/>
                </a:lnTo>
                <a:lnTo>
                  <a:pt x="43585" y="24282"/>
                </a:lnTo>
                <a:lnTo>
                  <a:pt x="43344" y="26219"/>
                </a:lnTo>
                <a:lnTo>
                  <a:pt x="43184" y="28462"/>
                </a:lnTo>
                <a:lnTo>
                  <a:pt x="42124" y="30911"/>
                </a:lnTo>
                <a:lnTo>
                  <a:pt x="40466" y="33496"/>
                </a:lnTo>
                <a:lnTo>
                  <a:pt x="35509" y="39937"/>
                </a:lnTo>
                <a:lnTo>
                  <a:pt x="34151" y="40466"/>
                </a:lnTo>
                <a:lnTo>
                  <a:pt x="32292" y="40818"/>
                </a:lnTo>
                <a:lnTo>
                  <a:pt x="27016" y="41383"/>
                </a:lnTo>
                <a:lnTo>
                  <a:pt x="25631" y="41430"/>
                </a:lnTo>
                <a:lnTo>
                  <a:pt x="21551" y="41481"/>
                </a:lnTo>
                <a:lnTo>
                  <a:pt x="20083" y="40543"/>
                </a:lnTo>
                <a:lnTo>
                  <a:pt x="19103" y="38964"/>
                </a:lnTo>
                <a:lnTo>
                  <a:pt x="18451" y="36959"/>
                </a:lnTo>
                <a:lnTo>
                  <a:pt x="17063" y="34671"/>
                </a:lnTo>
                <a:lnTo>
                  <a:pt x="15186" y="32192"/>
                </a:lnTo>
                <a:lnTo>
                  <a:pt x="12981" y="29587"/>
                </a:lnTo>
                <a:lnTo>
                  <a:pt x="11511" y="26898"/>
                </a:lnTo>
                <a:lnTo>
                  <a:pt x="10532" y="24153"/>
                </a:lnTo>
                <a:lnTo>
                  <a:pt x="8572" y="158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54"/>
          <p:cNvSpPr/>
          <p:nvPr/>
        </p:nvSpPr>
        <p:spPr>
          <a:xfrm>
            <a:off x="6157912" y="2383259"/>
            <a:ext cx="25685" cy="51183"/>
          </a:xfrm>
          <a:custGeom>
            <a:avLst/>
            <a:gdLst/>
            <a:ahLst/>
            <a:cxnLst/>
            <a:rect l="0" t="0" r="0" b="0"/>
            <a:pathLst>
              <a:path w="25685" h="51183">
                <a:moveTo>
                  <a:pt x="0" y="8468"/>
                </a:moveTo>
                <a:lnTo>
                  <a:pt x="4551" y="8468"/>
                </a:lnTo>
                <a:lnTo>
                  <a:pt x="5892" y="7516"/>
                </a:lnTo>
                <a:lnTo>
                  <a:pt x="6785" y="5928"/>
                </a:lnTo>
                <a:lnTo>
                  <a:pt x="8219" y="1087"/>
                </a:lnTo>
                <a:lnTo>
                  <a:pt x="9290" y="690"/>
                </a:lnTo>
                <a:lnTo>
                  <a:pt x="10956" y="425"/>
                </a:lnTo>
                <a:lnTo>
                  <a:pt x="15923" y="0"/>
                </a:lnTo>
                <a:lnTo>
                  <a:pt x="17283" y="918"/>
                </a:lnTo>
                <a:lnTo>
                  <a:pt x="19141" y="2482"/>
                </a:lnTo>
                <a:lnTo>
                  <a:pt x="24419" y="7285"/>
                </a:lnTo>
                <a:lnTo>
                  <a:pt x="24852" y="8632"/>
                </a:lnTo>
                <a:lnTo>
                  <a:pt x="25140" y="10482"/>
                </a:lnTo>
                <a:lnTo>
                  <a:pt x="25333" y="12668"/>
                </a:lnTo>
                <a:lnTo>
                  <a:pt x="25461" y="15078"/>
                </a:lnTo>
                <a:lnTo>
                  <a:pt x="25603" y="20296"/>
                </a:lnTo>
                <a:lnTo>
                  <a:pt x="25684" y="28589"/>
                </a:lnTo>
                <a:lnTo>
                  <a:pt x="24743" y="31407"/>
                </a:lnTo>
                <a:lnTo>
                  <a:pt x="23163" y="34238"/>
                </a:lnTo>
                <a:lnTo>
                  <a:pt x="21156" y="37078"/>
                </a:lnTo>
                <a:lnTo>
                  <a:pt x="19819" y="39924"/>
                </a:lnTo>
                <a:lnTo>
                  <a:pt x="18928" y="42774"/>
                </a:lnTo>
                <a:lnTo>
                  <a:pt x="18334" y="45626"/>
                </a:lnTo>
                <a:lnTo>
                  <a:pt x="16985" y="47527"/>
                </a:lnTo>
                <a:lnTo>
                  <a:pt x="15133" y="48795"/>
                </a:lnTo>
                <a:lnTo>
                  <a:pt x="9868" y="50830"/>
                </a:lnTo>
                <a:lnTo>
                  <a:pt x="8484" y="50997"/>
                </a:lnTo>
                <a:lnTo>
                  <a:pt x="6609" y="51108"/>
                </a:lnTo>
                <a:lnTo>
                  <a:pt x="4406" y="51182"/>
                </a:lnTo>
                <a:lnTo>
                  <a:pt x="2937" y="50279"/>
                </a:lnTo>
                <a:lnTo>
                  <a:pt x="1958" y="48725"/>
                </a:lnTo>
                <a:lnTo>
                  <a:pt x="1305" y="46736"/>
                </a:lnTo>
                <a:lnTo>
                  <a:pt x="870" y="44457"/>
                </a:lnTo>
                <a:lnTo>
                  <a:pt x="580" y="41986"/>
                </a:lnTo>
                <a:lnTo>
                  <a:pt x="387" y="39386"/>
                </a:lnTo>
                <a:lnTo>
                  <a:pt x="258" y="36700"/>
                </a:lnTo>
                <a:lnTo>
                  <a:pt x="115" y="31175"/>
                </a:lnTo>
                <a:lnTo>
                  <a:pt x="10" y="14170"/>
                </a:lnTo>
                <a:lnTo>
                  <a:pt x="960" y="12269"/>
                </a:lnTo>
                <a:lnTo>
                  <a:pt x="2544" y="11002"/>
                </a:lnTo>
                <a:lnTo>
                  <a:pt x="4554" y="10158"/>
                </a:lnTo>
                <a:lnTo>
                  <a:pt x="5893" y="8642"/>
                </a:lnTo>
                <a:lnTo>
                  <a:pt x="6787" y="6679"/>
                </a:lnTo>
                <a:lnTo>
                  <a:pt x="7382" y="4418"/>
                </a:lnTo>
                <a:lnTo>
                  <a:pt x="8732" y="2910"/>
                </a:lnTo>
                <a:lnTo>
                  <a:pt x="10583" y="1906"/>
                </a:lnTo>
                <a:lnTo>
                  <a:pt x="12771" y="1235"/>
                </a:lnTo>
                <a:lnTo>
                  <a:pt x="14229" y="1741"/>
                </a:lnTo>
                <a:lnTo>
                  <a:pt x="15201" y="3031"/>
                </a:lnTo>
                <a:lnTo>
                  <a:pt x="16761" y="7394"/>
                </a:lnTo>
                <a:lnTo>
                  <a:pt x="16889" y="8705"/>
                </a:lnTo>
                <a:lnTo>
                  <a:pt x="16975" y="10531"/>
                </a:lnTo>
                <a:lnTo>
                  <a:pt x="17069" y="15100"/>
                </a:lnTo>
                <a:lnTo>
                  <a:pt x="17135" y="28591"/>
                </a:lnTo>
                <a:lnTo>
                  <a:pt x="16186" y="31409"/>
                </a:lnTo>
                <a:lnTo>
                  <a:pt x="14601" y="34239"/>
                </a:lnTo>
                <a:lnTo>
                  <a:pt x="8572" y="427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55"/>
          <p:cNvSpPr/>
          <p:nvPr/>
        </p:nvSpPr>
        <p:spPr>
          <a:xfrm>
            <a:off x="5424332" y="3832295"/>
            <a:ext cx="47781" cy="68180"/>
          </a:xfrm>
          <a:custGeom>
            <a:avLst/>
            <a:gdLst/>
            <a:ahLst/>
            <a:cxnLst/>
            <a:rect l="0" t="0" r="0" b="0"/>
            <a:pathLst>
              <a:path w="47781" h="68180">
                <a:moveTo>
                  <a:pt x="47780" y="25330"/>
                </a:moveTo>
                <a:lnTo>
                  <a:pt x="43230" y="25330"/>
                </a:lnTo>
                <a:lnTo>
                  <a:pt x="41888" y="26282"/>
                </a:lnTo>
                <a:lnTo>
                  <a:pt x="40995" y="27870"/>
                </a:lnTo>
                <a:lnTo>
                  <a:pt x="39561" y="32710"/>
                </a:lnTo>
                <a:lnTo>
                  <a:pt x="38491" y="33108"/>
                </a:lnTo>
                <a:lnTo>
                  <a:pt x="36825" y="33372"/>
                </a:lnTo>
                <a:lnTo>
                  <a:pt x="34761" y="33549"/>
                </a:lnTo>
                <a:lnTo>
                  <a:pt x="33386" y="34619"/>
                </a:lnTo>
                <a:lnTo>
                  <a:pt x="32469" y="36285"/>
                </a:lnTo>
                <a:lnTo>
                  <a:pt x="31858" y="38348"/>
                </a:lnTo>
                <a:lnTo>
                  <a:pt x="31450" y="40676"/>
                </a:lnTo>
                <a:lnTo>
                  <a:pt x="31179" y="43181"/>
                </a:lnTo>
                <a:lnTo>
                  <a:pt x="30997" y="45803"/>
                </a:lnTo>
                <a:lnTo>
                  <a:pt x="29924" y="48503"/>
                </a:lnTo>
                <a:lnTo>
                  <a:pt x="28256" y="51256"/>
                </a:lnTo>
                <a:lnTo>
                  <a:pt x="26192" y="54044"/>
                </a:lnTo>
                <a:lnTo>
                  <a:pt x="24815" y="56855"/>
                </a:lnTo>
                <a:lnTo>
                  <a:pt x="23898" y="59682"/>
                </a:lnTo>
                <a:lnTo>
                  <a:pt x="22170" y="67694"/>
                </a:lnTo>
                <a:lnTo>
                  <a:pt x="21181" y="67860"/>
                </a:lnTo>
                <a:lnTo>
                  <a:pt x="19570" y="67971"/>
                </a:lnTo>
                <a:lnTo>
                  <a:pt x="13846" y="68179"/>
                </a:lnTo>
                <a:lnTo>
                  <a:pt x="12775" y="67231"/>
                </a:lnTo>
                <a:lnTo>
                  <a:pt x="9045" y="63637"/>
                </a:lnTo>
                <a:lnTo>
                  <a:pt x="7669" y="61346"/>
                </a:lnTo>
                <a:lnTo>
                  <a:pt x="6752" y="58865"/>
                </a:lnTo>
                <a:lnTo>
                  <a:pt x="6140" y="56259"/>
                </a:lnTo>
                <a:lnTo>
                  <a:pt x="5733" y="53570"/>
                </a:lnTo>
                <a:lnTo>
                  <a:pt x="5461" y="50824"/>
                </a:lnTo>
                <a:lnTo>
                  <a:pt x="5280" y="48041"/>
                </a:lnTo>
                <a:lnTo>
                  <a:pt x="5159" y="45233"/>
                </a:lnTo>
                <a:lnTo>
                  <a:pt x="5025" y="39573"/>
                </a:lnTo>
                <a:lnTo>
                  <a:pt x="4920" y="21279"/>
                </a:lnTo>
                <a:lnTo>
                  <a:pt x="5872" y="19772"/>
                </a:lnTo>
                <a:lnTo>
                  <a:pt x="7459" y="18767"/>
                </a:lnTo>
                <a:lnTo>
                  <a:pt x="13385" y="16792"/>
                </a:lnTo>
                <a:lnTo>
                  <a:pt x="13420" y="17733"/>
                </a:lnTo>
                <a:lnTo>
                  <a:pt x="13459" y="21318"/>
                </a:lnTo>
                <a:lnTo>
                  <a:pt x="14422" y="23608"/>
                </a:lnTo>
                <a:lnTo>
                  <a:pt x="16016" y="26087"/>
                </a:lnTo>
                <a:lnTo>
                  <a:pt x="20868" y="32358"/>
                </a:lnTo>
                <a:lnTo>
                  <a:pt x="21266" y="33825"/>
                </a:lnTo>
                <a:lnTo>
                  <a:pt x="21532" y="35756"/>
                </a:lnTo>
                <a:lnTo>
                  <a:pt x="21709" y="37995"/>
                </a:lnTo>
                <a:lnTo>
                  <a:pt x="20874" y="39489"/>
                </a:lnTo>
                <a:lnTo>
                  <a:pt x="19365" y="40484"/>
                </a:lnTo>
                <a:lnTo>
                  <a:pt x="13592" y="42440"/>
                </a:lnTo>
                <a:lnTo>
                  <a:pt x="8969" y="42465"/>
                </a:lnTo>
                <a:lnTo>
                  <a:pt x="7619" y="41515"/>
                </a:lnTo>
                <a:lnTo>
                  <a:pt x="6719" y="39930"/>
                </a:lnTo>
                <a:lnTo>
                  <a:pt x="6118" y="37921"/>
                </a:lnTo>
                <a:lnTo>
                  <a:pt x="5718" y="35629"/>
                </a:lnTo>
                <a:lnTo>
                  <a:pt x="5451" y="33148"/>
                </a:lnTo>
                <a:lnTo>
                  <a:pt x="5273" y="30542"/>
                </a:lnTo>
                <a:lnTo>
                  <a:pt x="5155" y="27852"/>
                </a:lnTo>
                <a:lnTo>
                  <a:pt x="5023" y="22323"/>
                </a:lnTo>
                <a:lnTo>
                  <a:pt x="4035" y="20468"/>
                </a:lnTo>
                <a:lnTo>
                  <a:pt x="2424" y="19231"/>
                </a:lnTo>
                <a:lnTo>
                  <a:pt x="398" y="18406"/>
                </a:lnTo>
                <a:lnTo>
                  <a:pt x="0" y="16904"/>
                </a:lnTo>
                <a:lnTo>
                  <a:pt x="687" y="14950"/>
                </a:lnTo>
                <a:lnTo>
                  <a:pt x="4082" y="9521"/>
                </a:lnTo>
                <a:lnTo>
                  <a:pt x="4360" y="8123"/>
                </a:lnTo>
                <a:lnTo>
                  <a:pt x="4546" y="6238"/>
                </a:lnTo>
                <a:lnTo>
                  <a:pt x="4670" y="4030"/>
                </a:lnTo>
                <a:lnTo>
                  <a:pt x="5705" y="2557"/>
                </a:lnTo>
                <a:lnTo>
                  <a:pt x="7348" y="1576"/>
                </a:lnTo>
                <a:lnTo>
                  <a:pt x="12277" y="0"/>
                </a:lnTo>
                <a:lnTo>
                  <a:pt x="12681" y="823"/>
                </a:lnTo>
                <a:lnTo>
                  <a:pt x="12951" y="2324"/>
                </a:lnTo>
                <a:lnTo>
                  <a:pt x="13384" y="7027"/>
                </a:lnTo>
                <a:lnTo>
                  <a:pt x="14372" y="8365"/>
                </a:lnTo>
                <a:lnTo>
                  <a:pt x="15983" y="10210"/>
                </a:lnTo>
                <a:lnTo>
                  <a:pt x="18010" y="12392"/>
                </a:lnTo>
                <a:lnTo>
                  <a:pt x="19360" y="14800"/>
                </a:lnTo>
                <a:lnTo>
                  <a:pt x="20261" y="17357"/>
                </a:lnTo>
                <a:lnTo>
                  <a:pt x="20862" y="20015"/>
                </a:lnTo>
                <a:lnTo>
                  <a:pt x="21262" y="22739"/>
                </a:lnTo>
                <a:lnTo>
                  <a:pt x="21529" y="25507"/>
                </a:lnTo>
                <a:lnTo>
                  <a:pt x="21707" y="28306"/>
                </a:lnTo>
                <a:lnTo>
                  <a:pt x="21825" y="31124"/>
                </a:lnTo>
                <a:lnTo>
                  <a:pt x="22031" y="40792"/>
                </a:lnTo>
                <a:lnTo>
                  <a:pt x="21089" y="41353"/>
                </a:lnTo>
                <a:lnTo>
                  <a:pt x="19508" y="41727"/>
                </a:lnTo>
                <a:lnTo>
                  <a:pt x="13490" y="424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56"/>
          <p:cNvSpPr/>
          <p:nvPr/>
        </p:nvSpPr>
        <p:spPr>
          <a:xfrm>
            <a:off x="5163502" y="4320645"/>
            <a:ext cx="51436" cy="49991"/>
          </a:xfrm>
          <a:custGeom>
            <a:avLst/>
            <a:gdLst/>
            <a:ahLst/>
            <a:cxnLst/>
            <a:rect l="0" t="0" r="0" b="0"/>
            <a:pathLst>
              <a:path w="51436" h="49991">
                <a:moveTo>
                  <a:pt x="0" y="17040"/>
                </a:moveTo>
                <a:lnTo>
                  <a:pt x="0" y="3948"/>
                </a:lnTo>
                <a:lnTo>
                  <a:pt x="953" y="2596"/>
                </a:lnTo>
                <a:lnTo>
                  <a:pt x="2540" y="1696"/>
                </a:lnTo>
                <a:lnTo>
                  <a:pt x="7381" y="250"/>
                </a:lnTo>
                <a:lnTo>
                  <a:pt x="8731" y="132"/>
                </a:lnTo>
                <a:lnTo>
                  <a:pt x="10583" y="53"/>
                </a:lnTo>
                <a:lnTo>
                  <a:pt x="12770" y="0"/>
                </a:lnTo>
                <a:lnTo>
                  <a:pt x="14228" y="917"/>
                </a:lnTo>
                <a:lnTo>
                  <a:pt x="15201" y="2481"/>
                </a:lnTo>
                <a:lnTo>
                  <a:pt x="15849" y="4477"/>
                </a:lnTo>
                <a:lnTo>
                  <a:pt x="17234" y="5807"/>
                </a:lnTo>
                <a:lnTo>
                  <a:pt x="19109" y="6693"/>
                </a:lnTo>
                <a:lnTo>
                  <a:pt x="21312" y="7285"/>
                </a:lnTo>
                <a:lnTo>
                  <a:pt x="22781" y="8631"/>
                </a:lnTo>
                <a:lnTo>
                  <a:pt x="23760" y="10482"/>
                </a:lnTo>
                <a:lnTo>
                  <a:pt x="24412" y="12668"/>
                </a:lnTo>
                <a:lnTo>
                  <a:pt x="25800" y="15077"/>
                </a:lnTo>
                <a:lnTo>
                  <a:pt x="27678" y="17637"/>
                </a:lnTo>
                <a:lnTo>
                  <a:pt x="29882" y="20295"/>
                </a:lnTo>
                <a:lnTo>
                  <a:pt x="31351" y="23020"/>
                </a:lnTo>
                <a:lnTo>
                  <a:pt x="32331" y="25789"/>
                </a:lnTo>
                <a:lnTo>
                  <a:pt x="32983" y="28587"/>
                </a:lnTo>
                <a:lnTo>
                  <a:pt x="33419" y="31406"/>
                </a:lnTo>
                <a:lnTo>
                  <a:pt x="33710" y="34237"/>
                </a:lnTo>
                <a:lnTo>
                  <a:pt x="34176" y="41074"/>
                </a:lnTo>
                <a:lnTo>
                  <a:pt x="33261" y="42587"/>
                </a:lnTo>
                <a:lnTo>
                  <a:pt x="31699" y="44549"/>
                </a:lnTo>
                <a:lnTo>
                  <a:pt x="26899" y="49990"/>
                </a:lnTo>
                <a:lnTo>
                  <a:pt x="26506" y="49484"/>
                </a:lnTo>
                <a:lnTo>
                  <a:pt x="26243" y="48194"/>
                </a:lnTo>
                <a:lnTo>
                  <a:pt x="25821" y="43831"/>
                </a:lnTo>
                <a:lnTo>
                  <a:pt x="25764" y="40694"/>
                </a:lnTo>
                <a:lnTo>
                  <a:pt x="25718" y="14146"/>
                </a:lnTo>
                <a:lnTo>
                  <a:pt x="26671" y="12253"/>
                </a:lnTo>
                <a:lnTo>
                  <a:pt x="28258" y="10991"/>
                </a:lnTo>
                <a:lnTo>
                  <a:pt x="30268" y="10150"/>
                </a:lnTo>
                <a:lnTo>
                  <a:pt x="31609" y="8636"/>
                </a:lnTo>
                <a:lnTo>
                  <a:pt x="32503" y="6675"/>
                </a:lnTo>
                <a:lnTo>
                  <a:pt x="33099" y="4415"/>
                </a:lnTo>
                <a:lnTo>
                  <a:pt x="34448" y="2908"/>
                </a:lnTo>
                <a:lnTo>
                  <a:pt x="36301" y="1904"/>
                </a:lnTo>
                <a:lnTo>
                  <a:pt x="41567" y="292"/>
                </a:lnTo>
                <a:lnTo>
                  <a:pt x="41999" y="1112"/>
                </a:lnTo>
                <a:lnTo>
                  <a:pt x="42286" y="2611"/>
                </a:lnTo>
                <a:lnTo>
                  <a:pt x="42479" y="4563"/>
                </a:lnTo>
                <a:lnTo>
                  <a:pt x="43559" y="5864"/>
                </a:lnTo>
                <a:lnTo>
                  <a:pt x="45232" y="6732"/>
                </a:lnTo>
                <a:lnTo>
                  <a:pt x="47300" y="7310"/>
                </a:lnTo>
                <a:lnTo>
                  <a:pt x="48678" y="8648"/>
                </a:lnTo>
                <a:lnTo>
                  <a:pt x="49598" y="10493"/>
                </a:lnTo>
                <a:lnTo>
                  <a:pt x="50209" y="12675"/>
                </a:lnTo>
                <a:lnTo>
                  <a:pt x="50618" y="15082"/>
                </a:lnTo>
                <a:lnTo>
                  <a:pt x="50890" y="17640"/>
                </a:lnTo>
                <a:lnTo>
                  <a:pt x="51435" y="256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57"/>
          <p:cNvSpPr/>
          <p:nvPr/>
        </p:nvSpPr>
        <p:spPr>
          <a:xfrm>
            <a:off x="4923472" y="4792027"/>
            <a:ext cx="34291" cy="51402"/>
          </a:xfrm>
          <a:custGeom>
            <a:avLst/>
            <a:gdLst/>
            <a:ahLst/>
            <a:cxnLst/>
            <a:rect l="0" t="0" r="0" b="0"/>
            <a:pathLst>
              <a:path w="34291" h="51402">
                <a:moveTo>
                  <a:pt x="0" y="25718"/>
                </a:moveTo>
                <a:lnTo>
                  <a:pt x="0" y="33937"/>
                </a:lnTo>
                <a:lnTo>
                  <a:pt x="953" y="34055"/>
                </a:lnTo>
                <a:lnTo>
                  <a:pt x="2540" y="34133"/>
                </a:lnTo>
                <a:lnTo>
                  <a:pt x="4551" y="34185"/>
                </a:lnTo>
                <a:lnTo>
                  <a:pt x="5891" y="35173"/>
                </a:lnTo>
                <a:lnTo>
                  <a:pt x="6785" y="36784"/>
                </a:lnTo>
                <a:lnTo>
                  <a:pt x="8219" y="41662"/>
                </a:lnTo>
                <a:lnTo>
                  <a:pt x="9290" y="42062"/>
                </a:lnTo>
                <a:lnTo>
                  <a:pt x="10956" y="42329"/>
                </a:lnTo>
                <a:lnTo>
                  <a:pt x="13019" y="42507"/>
                </a:lnTo>
                <a:lnTo>
                  <a:pt x="14394" y="41673"/>
                </a:lnTo>
                <a:lnTo>
                  <a:pt x="15311" y="40165"/>
                </a:lnTo>
                <a:lnTo>
                  <a:pt x="15922" y="38206"/>
                </a:lnTo>
                <a:lnTo>
                  <a:pt x="17283" y="36901"/>
                </a:lnTo>
                <a:lnTo>
                  <a:pt x="19142" y="36031"/>
                </a:lnTo>
                <a:lnTo>
                  <a:pt x="24419" y="34634"/>
                </a:lnTo>
                <a:lnTo>
                  <a:pt x="24851" y="33567"/>
                </a:lnTo>
                <a:lnTo>
                  <a:pt x="25140" y="31903"/>
                </a:lnTo>
                <a:lnTo>
                  <a:pt x="25603" y="26939"/>
                </a:lnTo>
                <a:lnTo>
                  <a:pt x="25642" y="25580"/>
                </a:lnTo>
                <a:lnTo>
                  <a:pt x="25716" y="12708"/>
                </a:lnTo>
                <a:lnTo>
                  <a:pt x="26669" y="11329"/>
                </a:lnTo>
                <a:lnTo>
                  <a:pt x="28257" y="10411"/>
                </a:lnTo>
                <a:lnTo>
                  <a:pt x="34276" y="8577"/>
                </a:lnTo>
                <a:lnTo>
                  <a:pt x="34281" y="8575"/>
                </a:lnTo>
                <a:lnTo>
                  <a:pt x="34286" y="8574"/>
                </a:lnTo>
                <a:lnTo>
                  <a:pt x="34287" y="8574"/>
                </a:lnTo>
                <a:lnTo>
                  <a:pt x="34290" y="50096"/>
                </a:lnTo>
                <a:lnTo>
                  <a:pt x="33338" y="50542"/>
                </a:lnTo>
                <a:lnTo>
                  <a:pt x="31750" y="50840"/>
                </a:lnTo>
                <a:lnTo>
                  <a:pt x="26909" y="51317"/>
                </a:lnTo>
                <a:lnTo>
                  <a:pt x="25560" y="51357"/>
                </a:lnTo>
                <a:lnTo>
                  <a:pt x="21519" y="51401"/>
                </a:lnTo>
                <a:lnTo>
                  <a:pt x="20061" y="50459"/>
                </a:lnTo>
                <a:lnTo>
                  <a:pt x="19089" y="48880"/>
                </a:lnTo>
                <a:lnTo>
                  <a:pt x="18441" y="46874"/>
                </a:lnTo>
                <a:lnTo>
                  <a:pt x="17057" y="44585"/>
                </a:lnTo>
                <a:lnTo>
                  <a:pt x="15181" y="42105"/>
                </a:lnTo>
                <a:lnTo>
                  <a:pt x="12979" y="39500"/>
                </a:lnTo>
                <a:lnTo>
                  <a:pt x="11510" y="36811"/>
                </a:lnTo>
                <a:lnTo>
                  <a:pt x="10531" y="34066"/>
                </a:lnTo>
                <a:lnTo>
                  <a:pt x="9878" y="31283"/>
                </a:lnTo>
                <a:lnTo>
                  <a:pt x="9443" y="28476"/>
                </a:lnTo>
                <a:lnTo>
                  <a:pt x="9153" y="25651"/>
                </a:lnTo>
                <a:lnTo>
                  <a:pt x="8960" y="22816"/>
                </a:lnTo>
                <a:lnTo>
                  <a:pt x="8830" y="19973"/>
                </a:lnTo>
                <a:lnTo>
                  <a:pt x="8687" y="14275"/>
                </a:lnTo>
                <a:lnTo>
                  <a:pt x="7697" y="11422"/>
                </a:lnTo>
                <a:lnTo>
                  <a:pt x="6084" y="8567"/>
                </a:lnTo>
                <a:lnTo>
                  <a:pt x="1202" y="1692"/>
                </a:lnTo>
                <a:lnTo>
                  <a:pt x="1754" y="1128"/>
                </a:lnTo>
                <a:lnTo>
                  <a:pt x="3074" y="752"/>
                </a:ln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58"/>
          <p:cNvSpPr/>
          <p:nvPr/>
        </p:nvSpPr>
        <p:spPr>
          <a:xfrm>
            <a:off x="4829175" y="2340292"/>
            <a:ext cx="1397318" cy="2657476"/>
          </a:xfrm>
          <a:custGeom>
            <a:avLst/>
            <a:gdLst/>
            <a:ahLst/>
            <a:cxnLst/>
            <a:rect l="0" t="0" r="0" b="0"/>
            <a:pathLst>
              <a:path w="1397318" h="2657476">
                <a:moveTo>
                  <a:pt x="0" y="2657475"/>
                </a:moveTo>
                <a:lnTo>
                  <a:pt x="0" y="2649007"/>
                </a:lnTo>
                <a:lnTo>
                  <a:pt x="4550" y="2648934"/>
                </a:lnTo>
                <a:lnTo>
                  <a:pt x="5891" y="2647971"/>
                </a:lnTo>
                <a:lnTo>
                  <a:pt x="6785" y="2646376"/>
                </a:lnTo>
                <a:lnTo>
                  <a:pt x="7380" y="2644361"/>
                </a:lnTo>
                <a:lnTo>
                  <a:pt x="10583" y="2639581"/>
                </a:lnTo>
                <a:lnTo>
                  <a:pt x="15849" y="2633303"/>
                </a:lnTo>
                <a:lnTo>
                  <a:pt x="16568" y="2629905"/>
                </a:lnTo>
                <a:lnTo>
                  <a:pt x="16760" y="2627665"/>
                </a:lnTo>
                <a:lnTo>
                  <a:pt x="17841" y="2625219"/>
                </a:lnTo>
                <a:lnTo>
                  <a:pt x="22960" y="2617226"/>
                </a:lnTo>
                <a:lnTo>
                  <a:pt x="25853" y="2608825"/>
                </a:lnTo>
                <a:lnTo>
                  <a:pt x="31366" y="2600304"/>
                </a:lnTo>
                <a:lnTo>
                  <a:pt x="34376" y="2591746"/>
                </a:lnTo>
                <a:lnTo>
                  <a:pt x="38455" y="2586035"/>
                </a:lnTo>
                <a:lnTo>
                  <a:pt x="39924" y="2582226"/>
                </a:lnTo>
                <a:lnTo>
                  <a:pt x="42944" y="2568716"/>
                </a:lnTo>
                <a:lnTo>
                  <a:pt x="48495" y="2558257"/>
                </a:lnTo>
                <a:lnTo>
                  <a:pt x="51516" y="2549125"/>
                </a:lnTo>
                <a:lnTo>
                  <a:pt x="63251" y="2530083"/>
                </a:lnTo>
                <a:lnTo>
                  <a:pt x="66211" y="2522117"/>
                </a:lnTo>
                <a:lnTo>
                  <a:pt x="67001" y="2518659"/>
                </a:lnTo>
                <a:lnTo>
                  <a:pt x="70418" y="2512276"/>
                </a:lnTo>
                <a:lnTo>
                  <a:pt x="80373" y="2500418"/>
                </a:lnTo>
                <a:lnTo>
                  <a:pt x="82157" y="2496573"/>
                </a:lnTo>
                <a:lnTo>
                  <a:pt x="85620" y="2483012"/>
                </a:lnTo>
                <a:lnTo>
                  <a:pt x="89806" y="2475796"/>
                </a:lnTo>
                <a:lnTo>
                  <a:pt x="99301" y="2463402"/>
                </a:lnTo>
                <a:lnTo>
                  <a:pt x="102765" y="2454663"/>
                </a:lnTo>
                <a:lnTo>
                  <a:pt x="124848" y="2421099"/>
                </a:lnTo>
                <a:lnTo>
                  <a:pt x="135102" y="2397336"/>
                </a:lnTo>
                <a:lnTo>
                  <a:pt x="148695" y="2380660"/>
                </a:lnTo>
                <a:lnTo>
                  <a:pt x="160041" y="2367987"/>
                </a:lnTo>
                <a:lnTo>
                  <a:pt x="167645" y="2354425"/>
                </a:lnTo>
                <a:lnTo>
                  <a:pt x="169759" y="2347209"/>
                </a:lnTo>
                <a:lnTo>
                  <a:pt x="175778" y="2338287"/>
                </a:lnTo>
                <a:lnTo>
                  <a:pt x="199776" y="2312102"/>
                </a:lnTo>
                <a:lnTo>
                  <a:pt x="201764" y="2308164"/>
                </a:lnTo>
                <a:lnTo>
                  <a:pt x="205514" y="2294472"/>
                </a:lnTo>
                <a:lnTo>
                  <a:pt x="231502" y="2248360"/>
                </a:lnTo>
                <a:lnTo>
                  <a:pt x="240043" y="2235584"/>
                </a:lnTo>
                <a:lnTo>
                  <a:pt x="248606" y="2222273"/>
                </a:lnTo>
                <a:lnTo>
                  <a:pt x="257176" y="2209756"/>
                </a:lnTo>
                <a:lnTo>
                  <a:pt x="265748" y="2196523"/>
                </a:lnTo>
                <a:lnTo>
                  <a:pt x="274320" y="2184029"/>
                </a:lnTo>
                <a:lnTo>
                  <a:pt x="314325" y="2105971"/>
                </a:lnTo>
                <a:lnTo>
                  <a:pt x="339089" y="2054542"/>
                </a:lnTo>
                <a:lnTo>
                  <a:pt x="344687" y="2031683"/>
                </a:lnTo>
                <a:lnTo>
                  <a:pt x="382911" y="1951673"/>
                </a:lnTo>
                <a:lnTo>
                  <a:pt x="420052" y="1870593"/>
                </a:lnTo>
                <a:lnTo>
                  <a:pt x="424814" y="1858169"/>
                </a:lnTo>
                <a:lnTo>
                  <a:pt x="426931" y="1846298"/>
                </a:lnTo>
                <a:lnTo>
                  <a:pt x="429401" y="1840465"/>
                </a:lnTo>
                <a:lnTo>
                  <a:pt x="447788" y="1811686"/>
                </a:lnTo>
                <a:lnTo>
                  <a:pt x="451429" y="1800239"/>
                </a:lnTo>
                <a:lnTo>
                  <a:pt x="454000" y="1788801"/>
                </a:lnTo>
                <a:lnTo>
                  <a:pt x="491498" y="1708785"/>
                </a:lnTo>
                <a:lnTo>
                  <a:pt x="519112" y="1651635"/>
                </a:lnTo>
                <a:lnTo>
                  <a:pt x="524709" y="1628775"/>
                </a:lnTo>
                <a:lnTo>
                  <a:pt x="537445" y="1601153"/>
                </a:lnTo>
                <a:lnTo>
                  <a:pt x="580073" y="1523027"/>
                </a:lnTo>
                <a:lnTo>
                  <a:pt x="587692" y="1505896"/>
                </a:lnTo>
                <a:lnTo>
                  <a:pt x="593289" y="1483042"/>
                </a:lnTo>
                <a:lnTo>
                  <a:pt x="611609" y="1443038"/>
                </a:lnTo>
                <a:lnTo>
                  <a:pt x="628846" y="1421130"/>
                </a:lnTo>
                <a:lnTo>
                  <a:pt x="639291" y="1408924"/>
                </a:lnTo>
                <a:lnTo>
                  <a:pt x="680082" y="1331586"/>
                </a:lnTo>
                <a:lnTo>
                  <a:pt x="722947" y="1245870"/>
                </a:lnTo>
                <a:lnTo>
                  <a:pt x="748347" y="1208193"/>
                </a:lnTo>
                <a:lnTo>
                  <a:pt x="761165" y="1191421"/>
                </a:lnTo>
                <a:lnTo>
                  <a:pt x="785743" y="1144899"/>
                </a:lnTo>
                <a:lnTo>
                  <a:pt x="822959" y="1063037"/>
                </a:lnTo>
                <a:lnTo>
                  <a:pt x="829627" y="1051581"/>
                </a:lnTo>
                <a:lnTo>
                  <a:pt x="850343" y="1022988"/>
                </a:lnTo>
                <a:lnTo>
                  <a:pt x="854180" y="1011556"/>
                </a:lnTo>
                <a:lnTo>
                  <a:pt x="855203" y="1005841"/>
                </a:lnTo>
                <a:lnTo>
                  <a:pt x="861420" y="994411"/>
                </a:lnTo>
                <a:lnTo>
                  <a:pt x="879530" y="965835"/>
                </a:lnTo>
                <a:lnTo>
                  <a:pt x="894321" y="937260"/>
                </a:lnTo>
                <a:lnTo>
                  <a:pt x="897538" y="925830"/>
                </a:lnTo>
                <a:lnTo>
                  <a:pt x="898396" y="920115"/>
                </a:lnTo>
                <a:lnTo>
                  <a:pt x="900873" y="914400"/>
                </a:lnTo>
                <a:lnTo>
                  <a:pt x="927996" y="874395"/>
                </a:lnTo>
                <a:lnTo>
                  <a:pt x="932989" y="868680"/>
                </a:lnTo>
                <a:lnTo>
                  <a:pt x="936318" y="862965"/>
                </a:lnTo>
                <a:lnTo>
                  <a:pt x="946740" y="837565"/>
                </a:lnTo>
                <a:lnTo>
                  <a:pt x="988670" y="757268"/>
                </a:lnTo>
                <a:lnTo>
                  <a:pt x="1031557" y="671513"/>
                </a:lnTo>
                <a:lnTo>
                  <a:pt x="1034732" y="662622"/>
                </a:lnTo>
                <a:lnTo>
                  <a:pt x="1037095" y="654544"/>
                </a:lnTo>
                <a:lnTo>
                  <a:pt x="1069036" y="585456"/>
                </a:lnTo>
                <a:lnTo>
                  <a:pt x="1071392" y="577385"/>
                </a:lnTo>
                <a:lnTo>
                  <a:pt x="1086324" y="542450"/>
                </a:lnTo>
                <a:lnTo>
                  <a:pt x="1088601" y="534459"/>
                </a:lnTo>
                <a:lnTo>
                  <a:pt x="1100499" y="508273"/>
                </a:lnTo>
                <a:lnTo>
                  <a:pt x="1110686" y="491595"/>
                </a:lnTo>
                <a:lnTo>
                  <a:pt x="1118483" y="465410"/>
                </a:lnTo>
                <a:lnTo>
                  <a:pt x="1128949" y="443794"/>
                </a:lnTo>
                <a:lnTo>
                  <a:pt x="1172528" y="365739"/>
                </a:lnTo>
                <a:lnTo>
                  <a:pt x="1193243" y="337182"/>
                </a:lnTo>
                <a:lnTo>
                  <a:pt x="1197080" y="328294"/>
                </a:lnTo>
                <a:lnTo>
                  <a:pt x="1201780" y="315395"/>
                </a:lnTo>
                <a:lnTo>
                  <a:pt x="1214652" y="289325"/>
                </a:lnTo>
                <a:lnTo>
                  <a:pt x="1228450" y="272486"/>
                </a:lnTo>
                <a:lnTo>
                  <a:pt x="1233304" y="267383"/>
                </a:lnTo>
                <a:lnTo>
                  <a:pt x="1236540" y="262075"/>
                </a:lnTo>
                <a:lnTo>
                  <a:pt x="1244274" y="242409"/>
                </a:lnTo>
                <a:lnTo>
                  <a:pt x="1263088" y="208235"/>
                </a:lnTo>
                <a:lnTo>
                  <a:pt x="1266222" y="199546"/>
                </a:lnTo>
                <a:lnTo>
                  <a:pt x="1267058" y="195896"/>
                </a:lnTo>
                <a:lnTo>
                  <a:pt x="1273066" y="186760"/>
                </a:lnTo>
                <a:lnTo>
                  <a:pt x="1280182" y="177302"/>
                </a:lnTo>
                <a:lnTo>
                  <a:pt x="1294867" y="147695"/>
                </a:lnTo>
                <a:lnTo>
                  <a:pt x="1297584" y="144184"/>
                </a:lnTo>
                <a:lnTo>
                  <a:pt x="1299396" y="139937"/>
                </a:lnTo>
                <a:lnTo>
                  <a:pt x="1307093" y="113913"/>
                </a:lnTo>
                <a:lnTo>
                  <a:pt x="1314810" y="101591"/>
                </a:lnTo>
                <a:lnTo>
                  <a:pt x="1328785" y="83393"/>
                </a:lnTo>
                <a:lnTo>
                  <a:pt x="1337324" y="70429"/>
                </a:lnTo>
                <a:lnTo>
                  <a:pt x="1354456" y="49058"/>
                </a:lnTo>
                <a:lnTo>
                  <a:pt x="1359218" y="39901"/>
                </a:lnTo>
                <a:lnTo>
                  <a:pt x="1362851" y="29391"/>
                </a:lnTo>
                <a:lnTo>
                  <a:pt x="1367076" y="23223"/>
                </a:lnTo>
                <a:lnTo>
                  <a:pt x="1369536" y="21197"/>
                </a:lnTo>
                <a:lnTo>
                  <a:pt x="1372130" y="19846"/>
                </a:lnTo>
                <a:lnTo>
                  <a:pt x="1374810" y="18946"/>
                </a:lnTo>
                <a:lnTo>
                  <a:pt x="1376597" y="17393"/>
                </a:lnTo>
                <a:lnTo>
                  <a:pt x="1377789" y="15405"/>
                </a:lnTo>
                <a:lnTo>
                  <a:pt x="1378584" y="13128"/>
                </a:lnTo>
                <a:lnTo>
                  <a:pt x="1382006" y="8057"/>
                </a:lnTo>
                <a:lnTo>
                  <a:pt x="1388350" y="472"/>
                </a:lnTo>
                <a:lnTo>
                  <a:pt x="1397308" y="0"/>
                </a:lnTo>
                <a:lnTo>
                  <a:pt x="1397317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59"/>
          <p:cNvSpPr/>
          <p:nvPr/>
        </p:nvSpPr>
        <p:spPr>
          <a:xfrm>
            <a:off x="6140872" y="2237434"/>
            <a:ext cx="212982" cy="205729"/>
          </a:xfrm>
          <a:custGeom>
            <a:avLst/>
            <a:gdLst/>
            <a:ahLst/>
            <a:cxnLst/>
            <a:rect l="0" t="0" r="0" b="0"/>
            <a:pathLst>
              <a:path w="212982" h="205729">
                <a:moveTo>
                  <a:pt x="8468" y="77141"/>
                </a:moveTo>
                <a:lnTo>
                  <a:pt x="0" y="77141"/>
                </a:lnTo>
                <a:lnTo>
                  <a:pt x="8117" y="77141"/>
                </a:lnTo>
                <a:lnTo>
                  <a:pt x="14290" y="71249"/>
                </a:lnTo>
                <a:lnTo>
                  <a:pt x="15818" y="69760"/>
                </a:lnTo>
                <a:lnTo>
                  <a:pt x="21577" y="66558"/>
                </a:lnTo>
                <a:lnTo>
                  <a:pt x="25780" y="64370"/>
                </a:lnTo>
                <a:lnTo>
                  <a:pt x="29534" y="61959"/>
                </a:lnTo>
                <a:lnTo>
                  <a:pt x="32989" y="59400"/>
                </a:lnTo>
                <a:lnTo>
                  <a:pt x="36245" y="56741"/>
                </a:lnTo>
                <a:lnTo>
                  <a:pt x="40322" y="54968"/>
                </a:lnTo>
                <a:lnTo>
                  <a:pt x="44944" y="53787"/>
                </a:lnTo>
                <a:lnTo>
                  <a:pt x="49930" y="52999"/>
                </a:lnTo>
                <a:lnTo>
                  <a:pt x="55159" y="51521"/>
                </a:lnTo>
                <a:lnTo>
                  <a:pt x="60550" y="49583"/>
                </a:lnTo>
                <a:lnTo>
                  <a:pt x="66049" y="47339"/>
                </a:lnTo>
                <a:lnTo>
                  <a:pt x="70668" y="45843"/>
                </a:lnTo>
                <a:lnTo>
                  <a:pt x="74700" y="44846"/>
                </a:lnTo>
                <a:lnTo>
                  <a:pt x="78340" y="44180"/>
                </a:lnTo>
                <a:lnTo>
                  <a:pt x="82672" y="42785"/>
                </a:lnTo>
                <a:lnTo>
                  <a:pt x="87464" y="40902"/>
                </a:lnTo>
                <a:lnTo>
                  <a:pt x="92565" y="38694"/>
                </a:lnTo>
                <a:lnTo>
                  <a:pt x="103312" y="33701"/>
                </a:lnTo>
                <a:lnTo>
                  <a:pt x="125733" y="22734"/>
                </a:lnTo>
                <a:lnTo>
                  <a:pt x="130459" y="20867"/>
                </a:lnTo>
                <a:lnTo>
                  <a:pt x="134563" y="19622"/>
                </a:lnTo>
                <a:lnTo>
                  <a:pt x="138251" y="18793"/>
                </a:lnTo>
                <a:lnTo>
                  <a:pt x="142615" y="17287"/>
                </a:lnTo>
                <a:lnTo>
                  <a:pt x="147429" y="15331"/>
                </a:lnTo>
                <a:lnTo>
                  <a:pt x="152543" y="13074"/>
                </a:lnTo>
                <a:lnTo>
                  <a:pt x="156905" y="10617"/>
                </a:lnTo>
                <a:lnTo>
                  <a:pt x="160766" y="8027"/>
                </a:lnTo>
                <a:lnTo>
                  <a:pt x="164293" y="5347"/>
                </a:lnTo>
                <a:lnTo>
                  <a:pt x="170751" y="2370"/>
                </a:lnTo>
                <a:lnTo>
                  <a:pt x="176796" y="1047"/>
                </a:lnTo>
                <a:lnTo>
                  <a:pt x="182658" y="459"/>
                </a:lnTo>
                <a:lnTo>
                  <a:pt x="188438" y="197"/>
                </a:lnTo>
                <a:lnTo>
                  <a:pt x="195359" y="29"/>
                </a:lnTo>
                <a:lnTo>
                  <a:pt x="201109" y="0"/>
                </a:lnTo>
                <a:lnTo>
                  <a:pt x="202617" y="949"/>
                </a:lnTo>
                <a:lnTo>
                  <a:pt x="203623" y="2534"/>
                </a:lnTo>
                <a:lnTo>
                  <a:pt x="205238" y="7370"/>
                </a:lnTo>
                <a:lnTo>
                  <a:pt x="210068" y="12759"/>
                </a:lnTo>
                <a:lnTo>
                  <a:pt x="211448" y="15169"/>
                </a:lnTo>
                <a:lnTo>
                  <a:pt x="212981" y="20388"/>
                </a:lnTo>
                <a:lnTo>
                  <a:pt x="212437" y="23113"/>
                </a:lnTo>
                <a:lnTo>
                  <a:pt x="209293" y="28681"/>
                </a:lnTo>
                <a:lnTo>
                  <a:pt x="207261" y="34330"/>
                </a:lnTo>
                <a:lnTo>
                  <a:pt x="206719" y="37170"/>
                </a:lnTo>
                <a:lnTo>
                  <a:pt x="206358" y="40969"/>
                </a:lnTo>
                <a:lnTo>
                  <a:pt x="206117" y="45406"/>
                </a:lnTo>
                <a:lnTo>
                  <a:pt x="205956" y="50269"/>
                </a:lnTo>
                <a:lnTo>
                  <a:pt x="204897" y="55416"/>
                </a:lnTo>
                <a:lnTo>
                  <a:pt x="203238" y="60753"/>
                </a:lnTo>
                <a:lnTo>
                  <a:pt x="201180" y="66215"/>
                </a:lnTo>
                <a:lnTo>
                  <a:pt x="199808" y="70809"/>
                </a:lnTo>
                <a:lnTo>
                  <a:pt x="198892" y="74825"/>
                </a:lnTo>
                <a:lnTo>
                  <a:pt x="198282" y="78454"/>
                </a:lnTo>
                <a:lnTo>
                  <a:pt x="196923" y="82779"/>
                </a:lnTo>
                <a:lnTo>
                  <a:pt x="195065" y="87567"/>
                </a:lnTo>
                <a:lnTo>
                  <a:pt x="192873" y="92664"/>
                </a:lnTo>
                <a:lnTo>
                  <a:pt x="191412" y="97014"/>
                </a:lnTo>
                <a:lnTo>
                  <a:pt x="190438" y="100867"/>
                </a:lnTo>
                <a:lnTo>
                  <a:pt x="189789" y="104388"/>
                </a:lnTo>
                <a:lnTo>
                  <a:pt x="189356" y="108641"/>
                </a:lnTo>
                <a:lnTo>
                  <a:pt x="189067" y="113381"/>
                </a:lnTo>
                <a:lnTo>
                  <a:pt x="188875" y="118446"/>
                </a:lnTo>
                <a:lnTo>
                  <a:pt x="187794" y="122775"/>
                </a:lnTo>
                <a:lnTo>
                  <a:pt x="186122" y="126613"/>
                </a:lnTo>
                <a:lnTo>
                  <a:pt x="184053" y="130125"/>
                </a:lnTo>
                <a:lnTo>
                  <a:pt x="181722" y="134371"/>
                </a:lnTo>
                <a:lnTo>
                  <a:pt x="176592" y="144169"/>
                </a:lnTo>
                <a:lnTo>
                  <a:pt x="174843" y="148496"/>
                </a:lnTo>
                <a:lnTo>
                  <a:pt x="173677" y="152334"/>
                </a:lnTo>
                <a:lnTo>
                  <a:pt x="172899" y="155844"/>
                </a:lnTo>
                <a:lnTo>
                  <a:pt x="171429" y="160090"/>
                </a:lnTo>
                <a:lnTo>
                  <a:pt x="169496" y="164825"/>
                </a:lnTo>
                <a:lnTo>
                  <a:pt x="167255" y="169887"/>
                </a:lnTo>
                <a:lnTo>
                  <a:pt x="164808" y="174214"/>
                </a:lnTo>
                <a:lnTo>
                  <a:pt x="162225" y="178051"/>
                </a:lnTo>
                <a:lnTo>
                  <a:pt x="159550" y="181562"/>
                </a:lnTo>
                <a:lnTo>
                  <a:pt x="157766" y="184855"/>
                </a:lnTo>
                <a:lnTo>
                  <a:pt x="155785" y="191054"/>
                </a:lnTo>
                <a:lnTo>
                  <a:pt x="154905" y="196983"/>
                </a:lnTo>
                <a:lnTo>
                  <a:pt x="154200" y="2057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60"/>
          <p:cNvSpPr/>
          <p:nvPr/>
        </p:nvSpPr>
        <p:spPr>
          <a:xfrm>
            <a:off x="4786312" y="4809172"/>
            <a:ext cx="137161" cy="265643"/>
          </a:xfrm>
          <a:custGeom>
            <a:avLst/>
            <a:gdLst/>
            <a:ahLst/>
            <a:cxnLst/>
            <a:rect l="0" t="0" r="0" b="0"/>
            <a:pathLst>
              <a:path w="137161" h="265643">
                <a:moveTo>
                  <a:pt x="17145" y="0"/>
                </a:moveTo>
                <a:lnTo>
                  <a:pt x="17145" y="4551"/>
                </a:lnTo>
                <a:lnTo>
                  <a:pt x="14605" y="11865"/>
                </a:lnTo>
                <a:lnTo>
                  <a:pt x="12595" y="16483"/>
                </a:lnTo>
                <a:lnTo>
                  <a:pt x="10360" y="24153"/>
                </a:lnTo>
                <a:lnTo>
                  <a:pt x="9367" y="31690"/>
                </a:lnTo>
                <a:lnTo>
                  <a:pt x="9102" y="36367"/>
                </a:lnTo>
                <a:lnTo>
                  <a:pt x="8808" y="45690"/>
                </a:lnTo>
                <a:lnTo>
                  <a:pt x="8642" y="57247"/>
                </a:lnTo>
                <a:lnTo>
                  <a:pt x="8573" y="142781"/>
                </a:lnTo>
                <a:lnTo>
                  <a:pt x="7620" y="149479"/>
                </a:lnTo>
                <a:lnTo>
                  <a:pt x="6033" y="156803"/>
                </a:lnTo>
                <a:lnTo>
                  <a:pt x="4022" y="164543"/>
                </a:lnTo>
                <a:lnTo>
                  <a:pt x="2681" y="171608"/>
                </a:lnTo>
                <a:lnTo>
                  <a:pt x="1787" y="178223"/>
                </a:lnTo>
                <a:lnTo>
                  <a:pt x="1191" y="184537"/>
                </a:lnTo>
                <a:lnTo>
                  <a:pt x="794" y="189700"/>
                </a:lnTo>
                <a:lnTo>
                  <a:pt x="353" y="197977"/>
                </a:lnTo>
                <a:lnTo>
                  <a:pt x="157" y="207369"/>
                </a:lnTo>
                <a:lnTo>
                  <a:pt x="0" y="261682"/>
                </a:lnTo>
                <a:lnTo>
                  <a:pt x="953" y="263037"/>
                </a:lnTo>
                <a:lnTo>
                  <a:pt x="2540" y="263941"/>
                </a:lnTo>
                <a:lnTo>
                  <a:pt x="7381" y="265391"/>
                </a:lnTo>
                <a:lnTo>
                  <a:pt x="10583" y="265589"/>
                </a:lnTo>
                <a:lnTo>
                  <a:pt x="12770" y="265642"/>
                </a:lnTo>
                <a:lnTo>
                  <a:pt x="15181" y="264725"/>
                </a:lnTo>
                <a:lnTo>
                  <a:pt x="17741" y="263161"/>
                </a:lnTo>
                <a:lnTo>
                  <a:pt x="20400" y="261166"/>
                </a:lnTo>
                <a:lnTo>
                  <a:pt x="23125" y="259836"/>
                </a:lnTo>
                <a:lnTo>
                  <a:pt x="25894" y="258949"/>
                </a:lnTo>
                <a:lnTo>
                  <a:pt x="28693" y="258358"/>
                </a:lnTo>
                <a:lnTo>
                  <a:pt x="31511" y="257011"/>
                </a:lnTo>
                <a:lnTo>
                  <a:pt x="34342" y="255161"/>
                </a:lnTo>
                <a:lnTo>
                  <a:pt x="37182" y="252975"/>
                </a:lnTo>
                <a:lnTo>
                  <a:pt x="40028" y="251517"/>
                </a:lnTo>
                <a:lnTo>
                  <a:pt x="42878" y="250546"/>
                </a:lnTo>
                <a:lnTo>
                  <a:pt x="45731" y="249898"/>
                </a:lnTo>
                <a:lnTo>
                  <a:pt x="48585" y="248514"/>
                </a:lnTo>
                <a:lnTo>
                  <a:pt x="51439" y="246638"/>
                </a:lnTo>
                <a:lnTo>
                  <a:pt x="54296" y="244436"/>
                </a:lnTo>
                <a:lnTo>
                  <a:pt x="57152" y="242968"/>
                </a:lnTo>
                <a:lnTo>
                  <a:pt x="60009" y="241988"/>
                </a:lnTo>
                <a:lnTo>
                  <a:pt x="62866" y="241336"/>
                </a:lnTo>
                <a:lnTo>
                  <a:pt x="65723" y="239948"/>
                </a:lnTo>
                <a:lnTo>
                  <a:pt x="68580" y="238070"/>
                </a:lnTo>
                <a:lnTo>
                  <a:pt x="71438" y="235866"/>
                </a:lnTo>
                <a:lnTo>
                  <a:pt x="74295" y="233444"/>
                </a:lnTo>
                <a:lnTo>
                  <a:pt x="77153" y="230877"/>
                </a:lnTo>
                <a:lnTo>
                  <a:pt x="80010" y="228213"/>
                </a:lnTo>
                <a:lnTo>
                  <a:pt x="82868" y="226437"/>
                </a:lnTo>
                <a:lnTo>
                  <a:pt x="85725" y="225253"/>
                </a:lnTo>
                <a:lnTo>
                  <a:pt x="88582" y="224464"/>
                </a:lnTo>
                <a:lnTo>
                  <a:pt x="92392" y="222985"/>
                </a:lnTo>
                <a:lnTo>
                  <a:pt x="96838" y="221046"/>
                </a:lnTo>
                <a:lnTo>
                  <a:pt x="101706" y="218802"/>
                </a:lnTo>
                <a:lnTo>
                  <a:pt x="105904" y="216353"/>
                </a:lnTo>
                <a:lnTo>
                  <a:pt x="109655" y="213768"/>
                </a:lnTo>
                <a:lnTo>
                  <a:pt x="113109" y="211092"/>
                </a:lnTo>
                <a:lnTo>
                  <a:pt x="116363" y="209308"/>
                </a:lnTo>
                <a:lnTo>
                  <a:pt x="119485" y="208119"/>
                </a:lnTo>
                <a:lnTo>
                  <a:pt x="122519" y="207326"/>
                </a:lnTo>
                <a:lnTo>
                  <a:pt x="125495" y="206797"/>
                </a:lnTo>
                <a:lnTo>
                  <a:pt x="128431" y="206445"/>
                </a:lnTo>
                <a:lnTo>
                  <a:pt x="13716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61"/>
          <p:cNvSpPr/>
          <p:nvPr/>
        </p:nvSpPr>
        <p:spPr>
          <a:xfrm>
            <a:off x="2635851" y="3904457"/>
            <a:ext cx="255939" cy="356076"/>
          </a:xfrm>
          <a:custGeom>
            <a:avLst/>
            <a:gdLst/>
            <a:ahLst/>
            <a:cxnLst/>
            <a:rect l="0" t="0" r="0" b="0"/>
            <a:pathLst>
              <a:path w="255939" h="356076">
                <a:moveTo>
                  <a:pt x="50199" y="81755"/>
                </a:moveTo>
                <a:lnTo>
                  <a:pt x="41979" y="73536"/>
                </a:lnTo>
                <a:lnTo>
                  <a:pt x="41657" y="65833"/>
                </a:lnTo>
                <a:lnTo>
                  <a:pt x="46186" y="60421"/>
                </a:lnTo>
                <a:lnTo>
                  <a:pt x="47523" y="57055"/>
                </a:lnTo>
                <a:lnTo>
                  <a:pt x="49010" y="48235"/>
                </a:lnTo>
                <a:lnTo>
                  <a:pt x="51311" y="44168"/>
                </a:lnTo>
                <a:lnTo>
                  <a:pt x="58948" y="37110"/>
                </a:lnTo>
                <a:lnTo>
                  <a:pt x="63651" y="33894"/>
                </a:lnTo>
                <a:lnTo>
                  <a:pt x="68692" y="30798"/>
                </a:lnTo>
                <a:lnTo>
                  <a:pt x="73958" y="27781"/>
                </a:lnTo>
                <a:lnTo>
                  <a:pt x="78420" y="24817"/>
                </a:lnTo>
                <a:lnTo>
                  <a:pt x="85919" y="18984"/>
                </a:lnTo>
                <a:lnTo>
                  <a:pt x="90205" y="16095"/>
                </a:lnTo>
                <a:lnTo>
                  <a:pt x="94967" y="13217"/>
                </a:lnTo>
                <a:lnTo>
                  <a:pt x="100046" y="10345"/>
                </a:lnTo>
                <a:lnTo>
                  <a:pt x="105338" y="8431"/>
                </a:lnTo>
                <a:lnTo>
                  <a:pt x="110771" y="7155"/>
                </a:lnTo>
                <a:lnTo>
                  <a:pt x="116298" y="6304"/>
                </a:lnTo>
                <a:lnTo>
                  <a:pt x="121887" y="4785"/>
                </a:lnTo>
                <a:lnTo>
                  <a:pt x="127518" y="2819"/>
                </a:lnTo>
                <a:lnTo>
                  <a:pt x="133178" y="556"/>
                </a:lnTo>
                <a:lnTo>
                  <a:pt x="138855" y="0"/>
                </a:lnTo>
                <a:lnTo>
                  <a:pt x="144546" y="582"/>
                </a:lnTo>
                <a:lnTo>
                  <a:pt x="150244" y="1922"/>
                </a:lnTo>
                <a:lnTo>
                  <a:pt x="155948" y="2816"/>
                </a:lnTo>
                <a:lnTo>
                  <a:pt x="161656" y="3411"/>
                </a:lnTo>
                <a:lnTo>
                  <a:pt x="167366" y="3808"/>
                </a:lnTo>
                <a:lnTo>
                  <a:pt x="172125" y="5026"/>
                </a:lnTo>
                <a:lnTo>
                  <a:pt x="179953" y="8918"/>
                </a:lnTo>
                <a:lnTo>
                  <a:pt x="186607" y="13823"/>
                </a:lnTo>
                <a:lnTo>
                  <a:pt x="192740" y="19178"/>
                </a:lnTo>
                <a:lnTo>
                  <a:pt x="198640" y="24733"/>
                </a:lnTo>
                <a:lnTo>
                  <a:pt x="204438" y="32917"/>
                </a:lnTo>
                <a:lnTo>
                  <a:pt x="210189" y="42904"/>
                </a:lnTo>
                <a:lnTo>
                  <a:pt x="215920" y="53693"/>
                </a:lnTo>
                <a:lnTo>
                  <a:pt x="217830" y="59237"/>
                </a:lnTo>
                <a:lnTo>
                  <a:pt x="219103" y="64838"/>
                </a:lnTo>
                <a:lnTo>
                  <a:pt x="219951" y="70477"/>
                </a:lnTo>
                <a:lnTo>
                  <a:pt x="221469" y="76141"/>
                </a:lnTo>
                <a:lnTo>
                  <a:pt x="223434" y="81822"/>
                </a:lnTo>
                <a:lnTo>
                  <a:pt x="225696" y="87515"/>
                </a:lnTo>
                <a:lnTo>
                  <a:pt x="226252" y="93215"/>
                </a:lnTo>
                <a:lnTo>
                  <a:pt x="225670" y="98920"/>
                </a:lnTo>
                <a:lnTo>
                  <a:pt x="224329" y="104628"/>
                </a:lnTo>
                <a:lnTo>
                  <a:pt x="223436" y="111292"/>
                </a:lnTo>
                <a:lnTo>
                  <a:pt x="222840" y="118591"/>
                </a:lnTo>
                <a:lnTo>
                  <a:pt x="222443" y="126315"/>
                </a:lnTo>
                <a:lnTo>
                  <a:pt x="221226" y="134322"/>
                </a:lnTo>
                <a:lnTo>
                  <a:pt x="219462" y="142517"/>
                </a:lnTo>
                <a:lnTo>
                  <a:pt x="217333" y="150838"/>
                </a:lnTo>
                <a:lnTo>
                  <a:pt x="214962" y="159243"/>
                </a:lnTo>
                <a:lnTo>
                  <a:pt x="209786" y="176202"/>
                </a:lnTo>
                <a:lnTo>
                  <a:pt x="206120" y="183772"/>
                </a:lnTo>
                <a:lnTo>
                  <a:pt x="201771" y="190724"/>
                </a:lnTo>
                <a:lnTo>
                  <a:pt x="196967" y="197263"/>
                </a:lnTo>
                <a:lnTo>
                  <a:pt x="186549" y="212149"/>
                </a:lnTo>
                <a:lnTo>
                  <a:pt x="181104" y="220120"/>
                </a:lnTo>
                <a:lnTo>
                  <a:pt x="175569" y="227338"/>
                </a:lnTo>
                <a:lnTo>
                  <a:pt x="169974" y="234056"/>
                </a:lnTo>
                <a:lnTo>
                  <a:pt x="164339" y="240439"/>
                </a:lnTo>
                <a:lnTo>
                  <a:pt x="152997" y="252611"/>
                </a:lnTo>
                <a:lnTo>
                  <a:pt x="130194" y="275948"/>
                </a:lnTo>
                <a:lnTo>
                  <a:pt x="100468" y="305794"/>
                </a:lnTo>
                <a:lnTo>
                  <a:pt x="96094" y="309219"/>
                </a:lnTo>
                <a:lnTo>
                  <a:pt x="91273" y="312456"/>
                </a:lnTo>
                <a:lnTo>
                  <a:pt x="86154" y="315565"/>
                </a:lnTo>
                <a:lnTo>
                  <a:pt x="80836" y="318591"/>
                </a:lnTo>
                <a:lnTo>
                  <a:pt x="69848" y="324493"/>
                </a:lnTo>
                <a:lnTo>
                  <a:pt x="65203" y="327400"/>
                </a:lnTo>
                <a:lnTo>
                  <a:pt x="57502" y="333171"/>
                </a:lnTo>
                <a:lnTo>
                  <a:pt x="53162" y="335091"/>
                </a:lnTo>
                <a:lnTo>
                  <a:pt x="48365" y="336370"/>
                </a:lnTo>
                <a:lnTo>
                  <a:pt x="43261" y="337224"/>
                </a:lnTo>
                <a:lnTo>
                  <a:pt x="38906" y="336840"/>
                </a:lnTo>
                <a:lnTo>
                  <a:pt x="35050" y="335632"/>
                </a:lnTo>
                <a:lnTo>
                  <a:pt x="28226" y="332702"/>
                </a:lnTo>
                <a:lnTo>
                  <a:pt x="22018" y="331399"/>
                </a:lnTo>
                <a:lnTo>
                  <a:pt x="16084" y="328281"/>
                </a:lnTo>
                <a:lnTo>
                  <a:pt x="13168" y="326115"/>
                </a:lnTo>
                <a:lnTo>
                  <a:pt x="11224" y="323719"/>
                </a:lnTo>
                <a:lnTo>
                  <a:pt x="9928" y="321170"/>
                </a:lnTo>
                <a:lnTo>
                  <a:pt x="8488" y="315797"/>
                </a:lnTo>
                <a:lnTo>
                  <a:pt x="7848" y="310234"/>
                </a:lnTo>
                <a:lnTo>
                  <a:pt x="6725" y="307416"/>
                </a:lnTo>
                <a:lnTo>
                  <a:pt x="2937" y="301747"/>
                </a:lnTo>
                <a:lnTo>
                  <a:pt x="618" y="293511"/>
                </a:lnTo>
                <a:lnTo>
                  <a:pt x="0" y="288649"/>
                </a:lnTo>
                <a:lnTo>
                  <a:pt x="540" y="284454"/>
                </a:lnTo>
                <a:lnTo>
                  <a:pt x="1853" y="280705"/>
                </a:lnTo>
                <a:lnTo>
                  <a:pt x="3681" y="277254"/>
                </a:lnTo>
                <a:lnTo>
                  <a:pt x="5711" y="268338"/>
                </a:lnTo>
                <a:lnTo>
                  <a:pt x="6253" y="263294"/>
                </a:lnTo>
                <a:lnTo>
                  <a:pt x="7566" y="258978"/>
                </a:lnTo>
                <a:lnTo>
                  <a:pt x="11566" y="251644"/>
                </a:lnTo>
                <a:lnTo>
                  <a:pt x="19172" y="242159"/>
                </a:lnTo>
                <a:lnTo>
                  <a:pt x="22847" y="239174"/>
                </a:lnTo>
                <a:lnTo>
                  <a:pt x="27202" y="236231"/>
                </a:lnTo>
                <a:lnTo>
                  <a:pt x="32010" y="233316"/>
                </a:lnTo>
                <a:lnTo>
                  <a:pt x="37120" y="230421"/>
                </a:lnTo>
                <a:lnTo>
                  <a:pt x="47878" y="224664"/>
                </a:lnTo>
                <a:lnTo>
                  <a:pt x="81678" y="207488"/>
                </a:lnTo>
                <a:lnTo>
                  <a:pt x="87377" y="205582"/>
                </a:lnTo>
                <a:lnTo>
                  <a:pt x="93082" y="204311"/>
                </a:lnTo>
                <a:lnTo>
                  <a:pt x="98790" y="203464"/>
                </a:lnTo>
                <a:lnTo>
                  <a:pt x="104500" y="202900"/>
                </a:lnTo>
                <a:lnTo>
                  <a:pt x="110212" y="202523"/>
                </a:lnTo>
                <a:lnTo>
                  <a:pt x="115925" y="202272"/>
                </a:lnTo>
                <a:lnTo>
                  <a:pt x="121639" y="203057"/>
                </a:lnTo>
                <a:lnTo>
                  <a:pt x="127353" y="204533"/>
                </a:lnTo>
                <a:lnTo>
                  <a:pt x="133067" y="206469"/>
                </a:lnTo>
                <a:lnTo>
                  <a:pt x="138782" y="207761"/>
                </a:lnTo>
                <a:lnTo>
                  <a:pt x="144496" y="208621"/>
                </a:lnTo>
                <a:lnTo>
                  <a:pt x="150211" y="209195"/>
                </a:lnTo>
                <a:lnTo>
                  <a:pt x="155926" y="210530"/>
                </a:lnTo>
                <a:lnTo>
                  <a:pt x="161641" y="212373"/>
                </a:lnTo>
                <a:lnTo>
                  <a:pt x="167356" y="214553"/>
                </a:lnTo>
                <a:lnTo>
                  <a:pt x="172119" y="216960"/>
                </a:lnTo>
                <a:lnTo>
                  <a:pt x="179950" y="222174"/>
                </a:lnTo>
                <a:lnTo>
                  <a:pt x="184325" y="225850"/>
                </a:lnTo>
                <a:lnTo>
                  <a:pt x="189146" y="230206"/>
                </a:lnTo>
                <a:lnTo>
                  <a:pt x="202493" y="242898"/>
                </a:lnTo>
                <a:lnTo>
                  <a:pt x="215536" y="255720"/>
                </a:lnTo>
                <a:lnTo>
                  <a:pt x="221472" y="264165"/>
                </a:lnTo>
                <a:lnTo>
                  <a:pt x="227285" y="273316"/>
                </a:lnTo>
                <a:lnTo>
                  <a:pt x="233044" y="280558"/>
                </a:lnTo>
                <a:lnTo>
                  <a:pt x="234960" y="284776"/>
                </a:lnTo>
                <a:lnTo>
                  <a:pt x="237090" y="294542"/>
                </a:lnTo>
                <a:lnTo>
                  <a:pt x="240576" y="302692"/>
                </a:lnTo>
                <a:lnTo>
                  <a:pt x="242839" y="306199"/>
                </a:lnTo>
                <a:lnTo>
                  <a:pt x="245354" y="315176"/>
                </a:lnTo>
                <a:lnTo>
                  <a:pt x="246025" y="320236"/>
                </a:lnTo>
                <a:lnTo>
                  <a:pt x="249310" y="328399"/>
                </a:lnTo>
                <a:lnTo>
                  <a:pt x="252993" y="335202"/>
                </a:lnTo>
                <a:lnTo>
                  <a:pt x="254629" y="341401"/>
                </a:lnTo>
                <a:lnTo>
                  <a:pt x="255680" y="352188"/>
                </a:lnTo>
                <a:lnTo>
                  <a:pt x="255938" y="3560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62"/>
          <p:cNvSpPr/>
          <p:nvPr/>
        </p:nvSpPr>
        <p:spPr>
          <a:xfrm>
            <a:off x="2977514" y="3969070"/>
            <a:ext cx="248604" cy="222883"/>
          </a:xfrm>
          <a:custGeom>
            <a:avLst/>
            <a:gdLst/>
            <a:ahLst/>
            <a:cxnLst/>
            <a:rect l="0" t="0" r="0" b="0"/>
            <a:pathLst>
              <a:path w="248604" h="222883">
                <a:moveTo>
                  <a:pt x="0" y="8570"/>
                </a:moveTo>
                <a:lnTo>
                  <a:pt x="0" y="102"/>
                </a:lnTo>
                <a:lnTo>
                  <a:pt x="7381" y="7"/>
                </a:lnTo>
                <a:lnTo>
                  <a:pt x="12771" y="0"/>
                </a:lnTo>
                <a:lnTo>
                  <a:pt x="14229" y="952"/>
                </a:lnTo>
                <a:lnTo>
                  <a:pt x="15201" y="2538"/>
                </a:lnTo>
                <a:lnTo>
                  <a:pt x="15849" y="4549"/>
                </a:lnTo>
                <a:lnTo>
                  <a:pt x="19109" y="9322"/>
                </a:lnTo>
                <a:lnTo>
                  <a:pt x="21312" y="11929"/>
                </a:lnTo>
                <a:lnTo>
                  <a:pt x="23733" y="13667"/>
                </a:lnTo>
                <a:lnTo>
                  <a:pt x="28963" y="15598"/>
                </a:lnTo>
                <a:lnTo>
                  <a:pt x="32644" y="17065"/>
                </a:lnTo>
                <a:lnTo>
                  <a:pt x="37003" y="18996"/>
                </a:lnTo>
                <a:lnTo>
                  <a:pt x="41814" y="21235"/>
                </a:lnTo>
                <a:lnTo>
                  <a:pt x="45973" y="23681"/>
                </a:lnTo>
                <a:lnTo>
                  <a:pt x="53135" y="28938"/>
                </a:lnTo>
                <a:lnTo>
                  <a:pt x="59494" y="34450"/>
                </a:lnTo>
                <a:lnTo>
                  <a:pt x="66447" y="40074"/>
                </a:lnTo>
                <a:lnTo>
                  <a:pt x="70968" y="42908"/>
                </a:lnTo>
                <a:lnTo>
                  <a:pt x="75887" y="45749"/>
                </a:lnTo>
                <a:lnTo>
                  <a:pt x="80119" y="48596"/>
                </a:lnTo>
                <a:lnTo>
                  <a:pt x="87361" y="54299"/>
                </a:lnTo>
                <a:lnTo>
                  <a:pt x="91578" y="58106"/>
                </a:lnTo>
                <a:lnTo>
                  <a:pt x="101344" y="67416"/>
                </a:lnTo>
                <a:lnTo>
                  <a:pt x="106616" y="71613"/>
                </a:lnTo>
                <a:lnTo>
                  <a:pt x="112035" y="75364"/>
                </a:lnTo>
                <a:lnTo>
                  <a:pt x="117552" y="78817"/>
                </a:lnTo>
                <a:lnTo>
                  <a:pt x="122184" y="83023"/>
                </a:lnTo>
                <a:lnTo>
                  <a:pt x="126223" y="87733"/>
                </a:lnTo>
                <a:lnTo>
                  <a:pt x="129869" y="92778"/>
                </a:lnTo>
                <a:lnTo>
                  <a:pt x="134204" y="97093"/>
                </a:lnTo>
                <a:lnTo>
                  <a:pt x="139000" y="100923"/>
                </a:lnTo>
                <a:lnTo>
                  <a:pt x="144102" y="104429"/>
                </a:lnTo>
                <a:lnTo>
                  <a:pt x="149408" y="108671"/>
                </a:lnTo>
                <a:lnTo>
                  <a:pt x="154851" y="113404"/>
                </a:lnTo>
                <a:lnTo>
                  <a:pt x="165025" y="122790"/>
                </a:lnTo>
                <a:lnTo>
                  <a:pt x="172722" y="130137"/>
                </a:lnTo>
                <a:lnTo>
                  <a:pt x="208203" y="165345"/>
                </a:lnTo>
                <a:lnTo>
                  <a:pt x="211192" y="169284"/>
                </a:lnTo>
                <a:lnTo>
                  <a:pt x="214138" y="173815"/>
                </a:lnTo>
                <a:lnTo>
                  <a:pt x="221158" y="185673"/>
                </a:lnTo>
                <a:lnTo>
                  <a:pt x="226924" y="192278"/>
                </a:lnTo>
                <a:lnTo>
                  <a:pt x="234666" y="200268"/>
                </a:lnTo>
                <a:lnTo>
                  <a:pt x="236454" y="203043"/>
                </a:lnTo>
                <a:lnTo>
                  <a:pt x="238441" y="208668"/>
                </a:lnTo>
                <a:lnTo>
                  <a:pt x="239559" y="212638"/>
                </a:lnTo>
                <a:lnTo>
                  <a:pt x="240669" y="213195"/>
                </a:lnTo>
                <a:lnTo>
                  <a:pt x="244442" y="213814"/>
                </a:lnTo>
                <a:lnTo>
                  <a:pt x="245829" y="214932"/>
                </a:lnTo>
                <a:lnTo>
                  <a:pt x="246754" y="216629"/>
                </a:lnTo>
                <a:lnTo>
                  <a:pt x="248603" y="22288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63"/>
          <p:cNvSpPr/>
          <p:nvPr/>
        </p:nvSpPr>
        <p:spPr>
          <a:xfrm>
            <a:off x="3028950" y="3927396"/>
            <a:ext cx="197168" cy="230267"/>
          </a:xfrm>
          <a:custGeom>
            <a:avLst/>
            <a:gdLst/>
            <a:ahLst/>
            <a:cxnLst/>
            <a:rect l="0" t="0" r="0" b="0"/>
            <a:pathLst>
              <a:path w="197168" h="230267">
                <a:moveTo>
                  <a:pt x="197167" y="7381"/>
                </a:moveTo>
                <a:lnTo>
                  <a:pt x="189786" y="0"/>
                </a:lnTo>
                <a:lnTo>
                  <a:pt x="188436" y="555"/>
                </a:lnTo>
                <a:lnTo>
                  <a:pt x="182938" y="4935"/>
                </a:lnTo>
                <a:lnTo>
                  <a:pt x="178058" y="9438"/>
                </a:lnTo>
                <a:lnTo>
                  <a:pt x="175855" y="11610"/>
                </a:lnTo>
                <a:lnTo>
                  <a:pt x="173434" y="14963"/>
                </a:lnTo>
                <a:lnTo>
                  <a:pt x="170868" y="19103"/>
                </a:lnTo>
                <a:lnTo>
                  <a:pt x="168204" y="23769"/>
                </a:lnTo>
                <a:lnTo>
                  <a:pt x="164523" y="27831"/>
                </a:lnTo>
                <a:lnTo>
                  <a:pt x="160165" y="31492"/>
                </a:lnTo>
                <a:lnTo>
                  <a:pt x="155354" y="34885"/>
                </a:lnTo>
                <a:lnTo>
                  <a:pt x="150241" y="39052"/>
                </a:lnTo>
                <a:lnTo>
                  <a:pt x="144928" y="43735"/>
                </a:lnTo>
                <a:lnTo>
                  <a:pt x="139481" y="48762"/>
                </a:lnTo>
                <a:lnTo>
                  <a:pt x="134897" y="54018"/>
                </a:lnTo>
                <a:lnTo>
                  <a:pt x="130889" y="59428"/>
                </a:lnTo>
                <a:lnTo>
                  <a:pt x="127264" y="64939"/>
                </a:lnTo>
                <a:lnTo>
                  <a:pt x="123895" y="70518"/>
                </a:lnTo>
                <a:lnTo>
                  <a:pt x="120696" y="76142"/>
                </a:lnTo>
                <a:lnTo>
                  <a:pt x="117612" y="81797"/>
                </a:lnTo>
                <a:lnTo>
                  <a:pt x="113650" y="88424"/>
                </a:lnTo>
                <a:lnTo>
                  <a:pt x="104168" y="103408"/>
                </a:lnTo>
                <a:lnTo>
                  <a:pt x="99925" y="110452"/>
                </a:lnTo>
                <a:lnTo>
                  <a:pt x="96144" y="117052"/>
                </a:lnTo>
                <a:lnTo>
                  <a:pt x="92671" y="123357"/>
                </a:lnTo>
                <a:lnTo>
                  <a:pt x="88450" y="129466"/>
                </a:lnTo>
                <a:lnTo>
                  <a:pt x="83732" y="135444"/>
                </a:lnTo>
                <a:lnTo>
                  <a:pt x="78681" y="141333"/>
                </a:lnTo>
                <a:lnTo>
                  <a:pt x="73409" y="147165"/>
                </a:lnTo>
                <a:lnTo>
                  <a:pt x="62471" y="158725"/>
                </a:lnTo>
                <a:lnTo>
                  <a:pt x="50154" y="171392"/>
                </a:lnTo>
                <a:lnTo>
                  <a:pt x="46771" y="175777"/>
                </a:lnTo>
                <a:lnTo>
                  <a:pt x="43563" y="180605"/>
                </a:lnTo>
                <a:lnTo>
                  <a:pt x="40472" y="185729"/>
                </a:lnTo>
                <a:lnTo>
                  <a:pt x="37458" y="190097"/>
                </a:lnTo>
                <a:lnTo>
                  <a:pt x="34497" y="193962"/>
                </a:lnTo>
                <a:lnTo>
                  <a:pt x="28667" y="200796"/>
                </a:lnTo>
                <a:lnTo>
                  <a:pt x="22901" y="207008"/>
                </a:lnTo>
                <a:lnTo>
                  <a:pt x="17329" y="212866"/>
                </a:lnTo>
                <a:lnTo>
                  <a:pt x="13099" y="217135"/>
                </a:lnTo>
                <a:lnTo>
                  <a:pt x="11590" y="219607"/>
                </a:lnTo>
                <a:lnTo>
                  <a:pt x="9913" y="224894"/>
                </a:lnTo>
                <a:lnTo>
                  <a:pt x="8514" y="226684"/>
                </a:lnTo>
                <a:lnTo>
                  <a:pt x="6628" y="227879"/>
                </a:lnTo>
                <a:lnTo>
                  <a:pt x="10" y="230263"/>
                </a:lnTo>
                <a:lnTo>
                  <a:pt x="0" y="23026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64"/>
          <p:cNvSpPr/>
          <p:nvPr/>
        </p:nvSpPr>
        <p:spPr>
          <a:xfrm>
            <a:off x="3346163" y="4029106"/>
            <a:ext cx="231427" cy="17115"/>
          </a:xfrm>
          <a:custGeom>
            <a:avLst/>
            <a:gdLst/>
            <a:ahLst/>
            <a:cxnLst/>
            <a:rect l="0" t="0" r="0" b="0"/>
            <a:pathLst>
              <a:path w="231427" h="17115">
                <a:moveTo>
                  <a:pt x="8541" y="17114"/>
                </a:moveTo>
                <a:lnTo>
                  <a:pt x="0" y="17114"/>
                </a:lnTo>
                <a:lnTo>
                  <a:pt x="84149" y="17114"/>
                </a:lnTo>
                <a:lnTo>
                  <a:pt x="89426" y="16161"/>
                </a:lnTo>
                <a:lnTo>
                  <a:pt x="94850" y="14573"/>
                </a:lnTo>
                <a:lnTo>
                  <a:pt x="100370" y="12563"/>
                </a:lnTo>
                <a:lnTo>
                  <a:pt x="105956" y="11222"/>
                </a:lnTo>
                <a:lnTo>
                  <a:pt x="111584" y="10329"/>
                </a:lnTo>
                <a:lnTo>
                  <a:pt x="117242" y="9733"/>
                </a:lnTo>
                <a:lnTo>
                  <a:pt x="122919" y="9336"/>
                </a:lnTo>
                <a:lnTo>
                  <a:pt x="128608" y="9071"/>
                </a:lnTo>
                <a:lnTo>
                  <a:pt x="140009" y="8776"/>
                </a:lnTo>
                <a:lnTo>
                  <a:pt x="151426" y="8646"/>
                </a:lnTo>
                <a:lnTo>
                  <a:pt x="156186" y="7658"/>
                </a:lnTo>
                <a:lnTo>
                  <a:pt x="160311" y="6048"/>
                </a:lnTo>
                <a:lnTo>
                  <a:pt x="164014" y="4021"/>
                </a:lnTo>
                <a:lnTo>
                  <a:pt x="168387" y="2671"/>
                </a:lnTo>
                <a:lnTo>
                  <a:pt x="173208" y="1770"/>
                </a:lnTo>
                <a:lnTo>
                  <a:pt x="178326" y="1169"/>
                </a:lnTo>
                <a:lnTo>
                  <a:pt x="182691" y="769"/>
                </a:lnTo>
                <a:lnTo>
                  <a:pt x="186554" y="502"/>
                </a:lnTo>
                <a:lnTo>
                  <a:pt x="193386" y="206"/>
                </a:lnTo>
                <a:lnTo>
                  <a:pt x="202587" y="39"/>
                </a:lnTo>
                <a:lnTo>
                  <a:pt x="208449" y="0"/>
                </a:lnTo>
                <a:lnTo>
                  <a:pt x="211346" y="942"/>
                </a:lnTo>
                <a:lnTo>
                  <a:pt x="214229" y="2523"/>
                </a:lnTo>
                <a:lnTo>
                  <a:pt x="222349" y="8189"/>
                </a:lnTo>
                <a:lnTo>
                  <a:pt x="229573" y="8495"/>
                </a:lnTo>
                <a:lnTo>
                  <a:pt x="231426" y="85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65"/>
          <p:cNvSpPr/>
          <p:nvPr/>
        </p:nvSpPr>
        <p:spPr>
          <a:xfrm>
            <a:off x="3680813" y="3857625"/>
            <a:ext cx="231105" cy="137129"/>
          </a:xfrm>
          <a:custGeom>
            <a:avLst/>
            <a:gdLst/>
            <a:ahLst/>
            <a:cxnLst/>
            <a:rect l="0" t="0" r="0" b="0"/>
            <a:pathLst>
              <a:path w="231105" h="137129">
                <a:moveTo>
                  <a:pt x="8219" y="0"/>
                </a:moveTo>
                <a:lnTo>
                  <a:pt x="16687" y="0"/>
                </a:lnTo>
                <a:lnTo>
                  <a:pt x="21312" y="4550"/>
                </a:lnTo>
                <a:lnTo>
                  <a:pt x="22662" y="6844"/>
                </a:lnTo>
                <a:lnTo>
                  <a:pt x="23563" y="9325"/>
                </a:lnTo>
                <a:lnTo>
                  <a:pt x="25008" y="15600"/>
                </a:lnTo>
                <a:lnTo>
                  <a:pt x="27746" y="18998"/>
                </a:lnTo>
                <a:lnTo>
                  <a:pt x="29810" y="21238"/>
                </a:lnTo>
                <a:lnTo>
                  <a:pt x="30232" y="23683"/>
                </a:lnTo>
                <a:lnTo>
                  <a:pt x="29562" y="26267"/>
                </a:lnTo>
                <a:lnTo>
                  <a:pt x="26193" y="32705"/>
                </a:lnTo>
                <a:lnTo>
                  <a:pt x="25733" y="36125"/>
                </a:lnTo>
                <a:lnTo>
                  <a:pt x="25610" y="38371"/>
                </a:lnTo>
                <a:lnTo>
                  <a:pt x="25473" y="43406"/>
                </a:lnTo>
                <a:lnTo>
                  <a:pt x="25386" y="54400"/>
                </a:lnTo>
                <a:lnTo>
                  <a:pt x="24426" y="57222"/>
                </a:lnTo>
                <a:lnTo>
                  <a:pt x="22834" y="60055"/>
                </a:lnTo>
                <a:lnTo>
                  <a:pt x="20819" y="62896"/>
                </a:lnTo>
                <a:lnTo>
                  <a:pt x="19477" y="65744"/>
                </a:lnTo>
                <a:lnTo>
                  <a:pt x="18582" y="68594"/>
                </a:lnTo>
                <a:lnTo>
                  <a:pt x="17985" y="71447"/>
                </a:lnTo>
                <a:lnTo>
                  <a:pt x="17587" y="74301"/>
                </a:lnTo>
                <a:lnTo>
                  <a:pt x="17322" y="77156"/>
                </a:lnTo>
                <a:lnTo>
                  <a:pt x="17145" y="80012"/>
                </a:lnTo>
                <a:lnTo>
                  <a:pt x="16075" y="82869"/>
                </a:lnTo>
                <a:lnTo>
                  <a:pt x="14409" y="85726"/>
                </a:lnTo>
                <a:lnTo>
                  <a:pt x="12346" y="88583"/>
                </a:lnTo>
                <a:lnTo>
                  <a:pt x="10970" y="91440"/>
                </a:lnTo>
                <a:lnTo>
                  <a:pt x="10053" y="94298"/>
                </a:lnTo>
                <a:lnTo>
                  <a:pt x="9442" y="97155"/>
                </a:lnTo>
                <a:lnTo>
                  <a:pt x="9034" y="100012"/>
                </a:lnTo>
                <a:lnTo>
                  <a:pt x="8762" y="102870"/>
                </a:lnTo>
                <a:lnTo>
                  <a:pt x="8326" y="109749"/>
                </a:lnTo>
                <a:lnTo>
                  <a:pt x="8267" y="113230"/>
                </a:lnTo>
                <a:lnTo>
                  <a:pt x="8228" y="123225"/>
                </a:lnTo>
                <a:lnTo>
                  <a:pt x="7273" y="125013"/>
                </a:lnTo>
                <a:lnTo>
                  <a:pt x="5684" y="126204"/>
                </a:lnTo>
                <a:lnTo>
                  <a:pt x="0" y="128447"/>
                </a:lnTo>
                <a:lnTo>
                  <a:pt x="2344" y="131065"/>
                </a:lnTo>
                <a:lnTo>
                  <a:pt x="7058" y="135956"/>
                </a:lnTo>
                <a:lnTo>
                  <a:pt x="10243" y="136624"/>
                </a:lnTo>
                <a:lnTo>
                  <a:pt x="16881" y="137089"/>
                </a:lnTo>
                <a:lnTo>
                  <a:pt x="20959" y="137128"/>
                </a:lnTo>
                <a:lnTo>
                  <a:pt x="23380" y="136186"/>
                </a:lnTo>
                <a:lnTo>
                  <a:pt x="28610" y="132600"/>
                </a:lnTo>
                <a:lnTo>
                  <a:pt x="34109" y="130371"/>
                </a:lnTo>
                <a:lnTo>
                  <a:pt x="40681" y="129380"/>
                </a:lnTo>
                <a:lnTo>
                  <a:pt x="45100" y="129116"/>
                </a:lnTo>
                <a:lnTo>
                  <a:pt x="49951" y="128939"/>
                </a:lnTo>
                <a:lnTo>
                  <a:pt x="54138" y="127870"/>
                </a:lnTo>
                <a:lnTo>
                  <a:pt x="61330" y="124140"/>
                </a:lnTo>
                <a:lnTo>
                  <a:pt x="65534" y="121813"/>
                </a:lnTo>
                <a:lnTo>
                  <a:pt x="75285" y="116686"/>
                </a:lnTo>
                <a:lnTo>
                  <a:pt x="79599" y="114938"/>
                </a:lnTo>
                <a:lnTo>
                  <a:pt x="83429" y="113773"/>
                </a:lnTo>
                <a:lnTo>
                  <a:pt x="86934" y="112996"/>
                </a:lnTo>
                <a:lnTo>
                  <a:pt x="91176" y="112478"/>
                </a:lnTo>
                <a:lnTo>
                  <a:pt x="95908" y="112133"/>
                </a:lnTo>
                <a:lnTo>
                  <a:pt x="100968" y="111902"/>
                </a:lnTo>
                <a:lnTo>
                  <a:pt x="106247" y="110797"/>
                </a:lnTo>
                <a:lnTo>
                  <a:pt x="111671" y="109107"/>
                </a:lnTo>
                <a:lnTo>
                  <a:pt x="117192" y="107028"/>
                </a:lnTo>
                <a:lnTo>
                  <a:pt x="122778" y="105642"/>
                </a:lnTo>
                <a:lnTo>
                  <a:pt x="128407" y="104718"/>
                </a:lnTo>
                <a:lnTo>
                  <a:pt x="134064" y="104102"/>
                </a:lnTo>
                <a:lnTo>
                  <a:pt x="139741" y="103691"/>
                </a:lnTo>
                <a:lnTo>
                  <a:pt x="145430" y="103417"/>
                </a:lnTo>
                <a:lnTo>
                  <a:pt x="159999" y="103032"/>
                </a:lnTo>
                <a:lnTo>
                  <a:pt x="191055" y="102872"/>
                </a:lnTo>
                <a:lnTo>
                  <a:pt x="199659" y="102871"/>
                </a:lnTo>
                <a:lnTo>
                  <a:pt x="203473" y="103823"/>
                </a:lnTo>
                <a:lnTo>
                  <a:pt x="207921" y="105410"/>
                </a:lnTo>
                <a:lnTo>
                  <a:pt x="219645" y="110251"/>
                </a:lnTo>
                <a:lnTo>
                  <a:pt x="226227" y="111089"/>
                </a:lnTo>
                <a:lnTo>
                  <a:pt x="231104" y="11144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66"/>
          <p:cNvSpPr/>
          <p:nvPr/>
        </p:nvSpPr>
        <p:spPr>
          <a:xfrm>
            <a:off x="3851909" y="3823335"/>
            <a:ext cx="17146" cy="308611"/>
          </a:xfrm>
          <a:custGeom>
            <a:avLst/>
            <a:gdLst/>
            <a:ahLst/>
            <a:cxnLst/>
            <a:rect l="0" t="0" r="0" b="0"/>
            <a:pathLst>
              <a:path w="17146" h="308611">
                <a:moveTo>
                  <a:pt x="17145" y="0"/>
                </a:moveTo>
                <a:lnTo>
                  <a:pt x="384" y="0"/>
                </a:lnTo>
                <a:lnTo>
                  <a:pt x="1209" y="952"/>
                </a:lnTo>
                <a:lnTo>
                  <a:pt x="4666" y="4551"/>
                </a:lnTo>
                <a:lnTo>
                  <a:pt x="5968" y="7796"/>
                </a:lnTo>
                <a:lnTo>
                  <a:pt x="6836" y="11865"/>
                </a:lnTo>
                <a:lnTo>
                  <a:pt x="7415" y="16482"/>
                </a:lnTo>
                <a:lnTo>
                  <a:pt x="7801" y="20513"/>
                </a:lnTo>
                <a:lnTo>
                  <a:pt x="8230" y="27532"/>
                </a:lnTo>
                <a:lnTo>
                  <a:pt x="8421" y="36366"/>
                </a:lnTo>
                <a:lnTo>
                  <a:pt x="8543" y="57560"/>
                </a:lnTo>
                <a:lnTo>
                  <a:pt x="9505" y="64090"/>
                </a:lnTo>
                <a:lnTo>
                  <a:pt x="11100" y="71302"/>
                </a:lnTo>
                <a:lnTo>
                  <a:pt x="13115" y="78967"/>
                </a:lnTo>
                <a:lnTo>
                  <a:pt x="14459" y="86934"/>
                </a:lnTo>
                <a:lnTo>
                  <a:pt x="15354" y="95104"/>
                </a:lnTo>
                <a:lnTo>
                  <a:pt x="15951" y="103407"/>
                </a:lnTo>
                <a:lnTo>
                  <a:pt x="16350" y="111801"/>
                </a:lnTo>
                <a:lnTo>
                  <a:pt x="16792" y="128747"/>
                </a:lnTo>
                <a:lnTo>
                  <a:pt x="17125" y="179873"/>
                </a:lnTo>
                <a:lnTo>
                  <a:pt x="17145" y="266796"/>
                </a:lnTo>
                <a:lnTo>
                  <a:pt x="16193" y="270256"/>
                </a:lnTo>
                <a:lnTo>
                  <a:pt x="14606" y="273516"/>
                </a:lnTo>
                <a:lnTo>
                  <a:pt x="12595" y="276641"/>
                </a:lnTo>
                <a:lnTo>
                  <a:pt x="11254" y="279677"/>
                </a:lnTo>
                <a:lnTo>
                  <a:pt x="10360" y="282654"/>
                </a:lnTo>
                <a:lnTo>
                  <a:pt x="9764" y="285591"/>
                </a:lnTo>
                <a:lnTo>
                  <a:pt x="8415" y="288501"/>
                </a:lnTo>
                <a:lnTo>
                  <a:pt x="6563" y="291394"/>
                </a:lnTo>
                <a:lnTo>
                  <a:pt x="1297" y="298330"/>
                </a:lnTo>
                <a:lnTo>
                  <a:pt x="865" y="299852"/>
                </a:lnTo>
                <a:lnTo>
                  <a:pt x="384" y="304082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67"/>
          <p:cNvSpPr/>
          <p:nvPr/>
        </p:nvSpPr>
        <p:spPr>
          <a:xfrm>
            <a:off x="5643562" y="5323534"/>
            <a:ext cx="85332" cy="59960"/>
          </a:xfrm>
          <a:custGeom>
            <a:avLst/>
            <a:gdLst/>
            <a:ahLst/>
            <a:cxnLst/>
            <a:rect l="0" t="0" r="0" b="0"/>
            <a:pathLst>
              <a:path w="85332" h="59960">
                <a:moveTo>
                  <a:pt x="0" y="17133"/>
                </a:moveTo>
                <a:lnTo>
                  <a:pt x="8219" y="17133"/>
                </a:lnTo>
                <a:lnTo>
                  <a:pt x="8337" y="18086"/>
                </a:lnTo>
                <a:lnTo>
                  <a:pt x="8415" y="19673"/>
                </a:lnTo>
                <a:lnTo>
                  <a:pt x="8468" y="21684"/>
                </a:lnTo>
                <a:lnTo>
                  <a:pt x="9455" y="23024"/>
                </a:lnTo>
                <a:lnTo>
                  <a:pt x="11066" y="23918"/>
                </a:lnTo>
                <a:lnTo>
                  <a:pt x="16789" y="25601"/>
                </a:lnTo>
                <a:lnTo>
                  <a:pt x="17860" y="25636"/>
                </a:lnTo>
                <a:lnTo>
                  <a:pt x="24495" y="25696"/>
                </a:lnTo>
                <a:lnTo>
                  <a:pt x="25855" y="26652"/>
                </a:lnTo>
                <a:lnTo>
                  <a:pt x="27714" y="28242"/>
                </a:lnTo>
                <a:lnTo>
                  <a:pt x="34256" y="34247"/>
                </a:lnTo>
                <a:lnTo>
                  <a:pt x="34289" y="34277"/>
                </a:lnTo>
                <a:lnTo>
                  <a:pt x="34290" y="26059"/>
                </a:lnTo>
                <a:lnTo>
                  <a:pt x="35243" y="24989"/>
                </a:lnTo>
                <a:lnTo>
                  <a:pt x="41671" y="18356"/>
                </a:lnTo>
                <a:lnTo>
                  <a:pt x="42068" y="16995"/>
                </a:lnTo>
                <a:lnTo>
                  <a:pt x="42333" y="15137"/>
                </a:lnTo>
                <a:lnTo>
                  <a:pt x="42509" y="12945"/>
                </a:lnTo>
                <a:lnTo>
                  <a:pt x="43580" y="10531"/>
                </a:lnTo>
                <a:lnTo>
                  <a:pt x="45246" y="7969"/>
                </a:lnTo>
                <a:lnTo>
                  <a:pt x="50213" y="1564"/>
                </a:lnTo>
                <a:lnTo>
                  <a:pt x="51572" y="1039"/>
                </a:lnTo>
                <a:lnTo>
                  <a:pt x="53432" y="689"/>
                </a:lnTo>
                <a:lnTo>
                  <a:pt x="58709" y="127"/>
                </a:lnTo>
                <a:lnTo>
                  <a:pt x="60094" y="81"/>
                </a:lnTo>
                <a:lnTo>
                  <a:pt x="71825" y="0"/>
                </a:lnTo>
                <a:lnTo>
                  <a:pt x="73601" y="949"/>
                </a:lnTo>
                <a:lnTo>
                  <a:pt x="74785" y="2533"/>
                </a:lnTo>
                <a:lnTo>
                  <a:pt x="75574" y="4543"/>
                </a:lnTo>
                <a:lnTo>
                  <a:pt x="77053" y="5882"/>
                </a:lnTo>
                <a:lnTo>
                  <a:pt x="78991" y="6775"/>
                </a:lnTo>
                <a:lnTo>
                  <a:pt x="81236" y="7370"/>
                </a:lnTo>
                <a:lnTo>
                  <a:pt x="82732" y="8719"/>
                </a:lnTo>
                <a:lnTo>
                  <a:pt x="83730" y="10571"/>
                </a:lnTo>
                <a:lnTo>
                  <a:pt x="84395" y="12759"/>
                </a:lnTo>
                <a:lnTo>
                  <a:pt x="84838" y="16122"/>
                </a:lnTo>
                <a:lnTo>
                  <a:pt x="85134" y="20269"/>
                </a:lnTo>
                <a:lnTo>
                  <a:pt x="85331" y="24939"/>
                </a:lnTo>
                <a:lnTo>
                  <a:pt x="84510" y="28052"/>
                </a:lnTo>
                <a:lnTo>
                  <a:pt x="83010" y="30127"/>
                </a:lnTo>
                <a:lnTo>
                  <a:pt x="81057" y="31511"/>
                </a:lnTo>
                <a:lnTo>
                  <a:pt x="79756" y="34338"/>
                </a:lnTo>
                <a:lnTo>
                  <a:pt x="78888" y="38129"/>
                </a:lnTo>
                <a:lnTo>
                  <a:pt x="78310" y="42560"/>
                </a:lnTo>
                <a:lnTo>
                  <a:pt x="76971" y="45514"/>
                </a:lnTo>
                <a:lnTo>
                  <a:pt x="75127" y="47484"/>
                </a:lnTo>
                <a:lnTo>
                  <a:pt x="72945" y="48797"/>
                </a:lnTo>
                <a:lnTo>
                  <a:pt x="70538" y="50625"/>
                </a:lnTo>
                <a:lnTo>
                  <a:pt x="67980" y="52796"/>
                </a:lnTo>
                <a:lnTo>
                  <a:pt x="61582" y="58573"/>
                </a:lnTo>
                <a:lnTo>
                  <a:pt x="60105" y="59047"/>
                </a:lnTo>
                <a:lnTo>
                  <a:pt x="58167" y="59364"/>
                </a:lnTo>
                <a:lnTo>
                  <a:pt x="52765" y="59871"/>
                </a:lnTo>
                <a:lnTo>
                  <a:pt x="51369" y="59912"/>
                </a:lnTo>
                <a:lnTo>
                  <a:pt x="47279" y="59959"/>
                </a:lnTo>
                <a:lnTo>
                  <a:pt x="45807" y="59019"/>
                </a:lnTo>
                <a:lnTo>
                  <a:pt x="44825" y="57439"/>
                </a:lnTo>
                <a:lnTo>
                  <a:pt x="44171" y="55434"/>
                </a:lnTo>
                <a:lnTo>
                  <a:pt x="42782" y="53145"/>
                </a:lnTo>
                <a:lnTo>
                  <a:pt x="40904" y="50665"/>
                </a:lnTo>
                <a:lnTo>
                  <a:pt x="35597" y="44394"/>
                </a:lnTo>
                <a:lnTo>
                  <a:pt x="35161" y="42927"/>
                </a:lnTo>
                <a:lnTo>
                  <a:pt x="34871" y="40997"/>
                </a:lnTo>
                <a:lnTo>
                  <a:pt x="34677" y="38758"/>
                </a:lnTo>
                <a:lnTo>
                  <a:pt x="34548" y="36312"/>
                </a:lnTo>
                <a:lnTo>
                  <a:pt x="34404" y="31055"/>
                </a:lnTo>
                <a:lnTo>
                  <a:pt x="34293" y="13074"/>
                </a:lnTo>
                <a:lnTo>
                  <a:pt x="35244" y="11570"/>
                </a:lnTo>
                <a:lnTo>
                  <a:pt x="36831" y="10567"/>
                </a:lnTo>
                <a:lnTo>
                  <a:pt x="42510" y="8678"/>
                </a:lnTo>
                <a:lnTo>
                  <a:pt x="43580" y="8639"/>
                </a:lnTo>
                <a:lnTo>
                  <a:pt x="47309" y="8595"/>
                </a:lnTo>
                <a:lnTo>
                  <a:pt x="48684" y="9536"/>
                </a:lnTo>
                <a:lnTo>
                  <a:pt x="49601" y="11116"/>
                </a:lnTo>
                <a:lnTo>
                  <a:pt x="51073" y="15945"/>
                </a:lnTo>
                <a:lnTo>
                  <a:pt x="51194" y="18246"/>
                </a:lnTo>
                <a:lnTo>
                  <a:pt x="51328" y="25882"/>
                </a:lnTo>
                <a:lnTo>
                  <a:pt x="50411" y="28681"/>
                </a:lnTo>
                <a:lnTo>
                  <a:pt x="48848" y="30547"/>
                </a:lnTo>
                <a:lnTo>
                  <a:pt x="46853" y="31791"/>
                </a:lnTo>
                <a:lnTo>
                  <a:pt x="45522" y="33572"/>
                </a:lnTo>
                <a:lnTo>
                  <a:pt x="44636" y="35713"/>
                </a:lnTo>
                <a:lnTo>
                  <a:pt x="44045" y="38092"/>
                </a:lnTo>
                <a:lnTo>
                  <a:pt x="43650" y="40631"/>
                </a:lnTo>
                <a:lnTo>
                  <a:pt x="43388" y="43276"/>
                </a:lnTo>
                <a:lnTo>
                  <a:pt x="42967" y="49814"/>
                </a:lnTo>
                <a:lnTo>
                  <a:pt x="41979" y="50351"/>
                </a:lnTo>
                <a:lnTo>
                  <a:pt x="40369" y="50708"/>
                </a:lnTo>
                <a:lnTo>
                  <a:pt x="35491" y="51282"/>
                </a:lnTo>
                <a:lnTo>
                  <a:pt x="34138" y="51329"/>
                </a:lnTo>
                <a:lnTo>
                  <a:pt x="30095" y="51381"/>
                </a:lnTo>
                <a:lnTo>
                  <a:pt x="28636" y="50443"/>
                </a:lnTo>
                <a:lnTo>
                  <a:pt x="27663" y="48865"/>
                </a:lnTo>
                <a:lnTo>
                  <a:pt x="27015" y="46860"/>
                </a:lnTo>
                <a:lnTo>
                  <a:pt x="25629" y="45524"/>
                </a:lnTo>
                <a:lnTo>
                  <a:pt x="23754" y="44633"/>
                </a:lnTo>
                <a:lnTo>
                  <a:pt x="21551" y="44038"/>
                </a:lnTo>
                <a:lnTo>
                  <a:pt x="20082" y="42690"/>
                </a:lnTo>
                <a:lnTo>
                  <a:pt x="19103" y="40839"/>
                </a:lnTo>
                <a:lnTo>
                  <a:pt x="17259" y="34662"/>
                </a:lnTo>
                <a:lnTo>
                  <a:pt x="17221" y="33582"/>
                </a:lnTo>
                <a:lnTo>
                  <a:pt x="17145" y="2570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68"/>
          <p:cNvSpPr/>
          <p:nvPr/>
        </p:nvSpPr>
        <p:spPr>
          <a:xfrm>
            <a:off x="5909320" y="4766314"/>
            <a:ext cx="42819" cy="85614"/>
          </a:xfrm>
          <a:custGeom>
            <a:avLst/>
            <a:gdLst/>
            <a:ahLst/>
            <a:cxnLst/>
            <a:rect l="0" t="0" r="0" b="0"/>
            <a:pathLst>
              <a:path w="42819" h="85614">
                <a:moveTo>
                  <a:pt x="8562" y="77148"/>
                </a:moveTo>
                <a:lnTo>
                  <a:pt x="8562" y="69767"/>
                </a:lnTo>
                <a:lnTo>
                  <a:pt x="9515" y="69370"/>
                </a:lnTo>
                <a:lnTo>
                  <a:pt x="11102" y="69105"/>
                </a:lnTo>
                <a:lnTo>
                  <a:pt x="15943" y="68680"/>
                </a:lnTo>
                <a:lnTo>
                  <a:pt x="19145" y="68622"/>
                </a:lnTo>
                <a:lnTo>
                  <a:pt x="33893" y="68576"/>
                </a:lnTo>
                <a:lnTo>
                  <a:pt x="34108" y="71116"/>
                </a:lnTo>
                <a:lnTo>
                  <a:pt x="34269" y="76795"/>
                </a:lnTo>
                <a:lnTo>
                  <a:pt x="34278" y="84498"/>
                </a:lnTo>
                <a:lnTo>
                  <a:pt x="33326" y="84905"/>
                </a:lnTo>
                <a:lnTo>
                  <a:pt x="31739" y="85177"/>
                </a:lnTo>
                <a:lnTo>
                  <a:pt x="29729" y="85358"/>
                </a:lnTo>
                <a:lnTo>
                  <a:pt x="27436" y="85479"/>
                </a:lnTo>
                <a:lnTo>
                  <a:pt x="22348" y="85613"/>
                </a:lnTo>
                <a:lnTo>
                  <a:pt x="20610" y="84697"/>
                </a:lnTo>
                <a:lnTo>
                  <a:pt x="19452" y="83133"/>
                </a:lnTo>
                <a:lnTo>
                  <a:pt x="18679" y="81138"/>
                </a:lnTo>
                <a:lnTo>
                  <a:pt x="17212" y="78855"/>
                </a:lnTo>
                <a:lnTo>
                  <a:pt x="15281" y="76381"/>
                </a:lnTo>
                <a:lnTo>
                  <a:pt x="13041" y="73780"/>
                </a:lnTo>
                <a:lnTo>
                  <a:pt x="11549" y="71092"/>
                </a:lnTo>
                <a:lnTo>
                  <a:pt x="10553" y="68349"/>
                </a:lnTo>
                <a:lnTo>
                  <a:pt x="9890" y="65567"/>
                </a:lnTo>
                <a:lnTo>
                  <a:pt x="9447" y="61807"/>
                </a:lnTo>
                <a:lnTo>
                  <a:pt x="9152" y="57396"/>
                </a:lnTo>
                <a:lnTo>
                  <a:pt x="8824" y="48366"/>
                </a:lnTo>
                <a:lnTo>
                  <a:pt x="8640" y="37929"/>
                </a:lnTo>
                <a:lnTo>
                  <a:pt x="8597" y="31777"/>
                </a:lnTo>
                <a:lnTo>
                  <a:pt x="9538" y="28803"/>
                </a:lnTo>
                <a:lnTo>
                  <a:pt x="11117" y="25869"/>
                </a:lnTo>
                <a:lnTo>
                  <a:pt x="13123" y="22959"/>
                </a:lnTo>
                <a:lnTo>
                  <a:pt x="14460" y="20067"/>
                </a:lnTo>
                <a:lnTo>
                  <a:pt x="15352" y="17187"/>
                </a:lnTo>
                <a:lnTo>
                  <a:pt x="15946" y="14313"/>
                </a:lnTo>
                <a:lnTo>
                  <a:pt x="16342" y="11446"/>
                </a:lnTo>
                <a:lnTo>
                  <a:pt x="16607" y="8582"/>
                </a:lnTo>
                <a:lnTo>
                  <a:pt x="16783" y="5720"/>
                </a:lnTo>
                <a:lnTo>
                  <a:pt x="17852" y="3811"/>
                </a:lnTo>
                <a:lnTo>
                  <a:pt x="19518" y="2539"/>
                </a:lnTo>
                <a:lnTo>
                  <a:pt x="24485" y="498"/>
                </a:lnTo>
                <a:lnTo>
                  <a:pt x="25845" y="331"/>
                </a:lnTo>
                <a:lnTo>
                  <a:pt x="27704" y="219"/>
                </a:lnTo>
                <a:lnTo>
                  <a:pt x="32981" y="40"/>
                </a:lnTo>
                <a:lnTo>
                  <a:pt x="41546" y="0"/>
                </a:lnTo>
                <a:lnTo>
                  <a:pt x="41981" y="951"/>
                </a:lnTo>
                <a:lnTo>
                  <a:pt x="42272" y="2537"/>
                </a:lnTo>
                <a:lnTo>
                  <a:pt x="42465" y="4548"/>
                </a:lnTo>
                <a:lnTo>
                  <a:pt x="42594" y="6840"/>
                </a:lnTo>
                <a:lnTo>
                  <a:pt x="42818" y="15596"/>
                </a:lnTo>
                <a:lnTo>
                  <a:pt x="41877" y="17063"/>
                </a:lnTo>
                <a:lnTo>
                  <a:pt x="40297" y="18994"/>
                </a:lnTo>
                <a:lnTo>
                  <a:pt x="38291" y="21234"/>
                </a:lnTo>
                <a:lnTo>
                  <a:pt x="36001" y="22727"/>
                </a:lnTo>
                <a:lnTo>
                  <a:pt x="33523" y="23722"/>
                </a:lnTo>
                <a:lnTo>
                  <a:pt x="27251" y="25320"/>
                </a:lnTo>
                <a:lnTo>
                  <a:pt x="25784" y="25451"/>
                </a:lnTo>
                <a:lnTo>
                  <a:pt x="23853" y="25538"/>
                </a:lnTo>
                <a:lnTo>
                  <a:pt x="18461" y="25679"/>
                </a:lnTo>
                <a:lnTo>
                  <a:pt x="12977" y="25703"/>
                </a:lnTo>
                <a:lnTo>
                  <a:pt x="11505" y="24754"/>
                </a:lnTo>
                <a:lnTo>
                  <a:pt x="10524" y="23169"/>
                </a:lnTo>
                <a:lnTo>
                  <a:pt x="9870" y="21160"/>
                </a:lnTo>
                <a:lnTo>
                  <a:pt x="8481" y="19819"/>
                </a:lnTo>
                <a:lnTo>
                  <a:pt x="6604" y="18927"/>
                </a:lnTo>
                <a:lnTo>
                  <a:pt x="1296" y="17493"/>
                </a:lnTo>
                <a:lnTo>
                  <a:pt x="861" y="16423"/>
                </a:lnTo>
                <a:lnTo>
                  <a:pt x="570" y="14757"/>
                </a:lnTo>
                <a:lnTo>
                  <a:pt x="0" y="8675"/>
                </a:lnTo>
                <a:lnTo>
                  <a:pt x="949" y="8640"/>
                </a:lnTo>
                <a:lnTo>
                  <a:pt x="8562" y="85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69"/>
          <p:cNvSpPr/>
          <p:nvPr/>
        </p:nvSpPr>
        <p:spPr>
          <a:xfrm>
            <a:off x="6140780" y="4311968"/>
            <a:ext cx="42736" cy="56112"/>
          </a:xfrm>
          <a:custGeom>
            <a:avLst/>
            <a:gdLst/>
            <a:ahLst/>
            <a:cxnLst/>
            <a:rect l="0" t="0" r="0" b="0"/>
            <a:pathLst>
              <a:path w="42736" h="56112">
                <a:moveTo>
                  <a:pt x="17132" y="34289"/>
                </a:moveTo>
                <a:lnTo>
                  <a:pt x="25351" y="26070"/>
                </a:lnTo>
                <a:lnTo>
                  <a:pt x="26422" y="25952"/>
                </a:lnTo>
                <a:lnTo>
                  <a:pt x="28088" y="25874"/>
                </a:lnTo>
                <a:lnTo>
                  <a:pt x="33915" y="25726"/>
                </a:lnTo>
                <a:lnTo>
                  <a:pt x="34036" y="26675"/>
                </a:lnTo>
                <a:lnTo>
                  <a:pt x="34116" y="28261"/>
                </a:lnTo>
                <a:lnTo>
                  <a:pt x="34170" y="30270"/>
                </a:lnTo>
                <a:lnTo>
                  <a:pt x="33253" y="32562"/>
                </a:lnTo>
                <a:lnTo>
                  <a:pt x="31690" y="35043"/>
                </a:lnTo>
                <a:lnTo>
                  <a:pt x="26887" y="41317"/>
                </a:lnTo>
                <a:lnTo>
                  <a:pt x="25540" y="42784"/>
                </a:lnTo>
                <a:lnTo>
                  <a:pt x="18428" y="50107"/>
                </a:lnTo>
                <a:lnTo>
                  <a:pt x="12965" y="55592"/>
                </a:lnTo>
                <a:lnTo>
                  <a:pt x="10544" y="56111"/>
                </a:lnTo>
                <a:lnTo>
                  <a:pt x="7978" y="55504"/>
                </a:lnTo>
                <a:lnTo>
                  <a:pt x="1566" y="52238"/>
                </a:lnTo>
                <a:lnTo>
                  <a:pt x="1039" y="51018"/>
                </a:lnTo>
                <a:lnTo>
                  <a:pt x="689" y="49251"/>
                </a:lnTo>
                <a:lnTo>
                  <a:pt x="126" y="44124"/>
                </a:lnTo>
                <a:lnTo>
                  <a:pt x="80" y="42751"/>
                </a:lnTo>
                <a:lnTo>
                  <a:pt x="15" y="35315"/>
                </a:lnTo>
                <a:lnTo>
                  <a:pt x="0" y="26490"/>
                </a:lnTo>
                <a:lnTo>
                  <a:pt x="948" y="22422"/>
                </a:lnTo>
                <a:lnTo>
                  <a:pt x="2533" y="18758"/>
                </a:lnTo>
                <a:lnTo>
                  <a:pt x="4542" y="15362"/>
                </a:lnTo>
                <a:lnTo>
                  <a:pt x="6833" y="12147"/>
                </a:lnTo>
                <a:lnTo>
                  <a:pt x="9314" y="9050"/>
                </a:lnTo>
                <a:lnTo>
                  <a:pt x="15588" y="1787"/>
                </a:lnTo>
                <a:lnTo>
                  <a:pt x="17055" y="1191"/>
                </a:lnTo>
                <a:lnTo>
                  <a:pt x="18986" y="793"/>
                </a:lnTo>
                <a:lnTo>
                  <a:pt x="24378" y="156"/>
                </a:lnTo>
                <a:lnTo>
                  <a:pt x="25773" y="104"/>
                </a:lnTo>
                <a:lnTo>
                  <a:pt x="32969" y="13"/>
                </a:lnTo>
                <a:lnTo>
                  <a:pt x="41543" y="0"/>
                </a:lnTo>
                <a:lnTo>
                  <a:pt x="41978" y="952"/>
                </a:lnTo>
                <a:lnTo>
                  <a:pt x="42269" y="2539"/>
                </a:lnTo>
                <a:lnTo>
                  <a:pt x="42463" y="4550"/>
                </a:lnTo>
                <a:lnTo>
                  <a:pt x="42592" y="6843"/>
                </a:lnTo>
                <a:lnTo>
                  <a:pt x="42735" y="11931"/>
                </a:lnTo>
                <a:lnTo>
                  <a:pt x="41820" y="14621"/>
                </a:lnTo>
                <a:lnTo>
                  <a:pt x="40258" y="17367"/>
                </a:lnTo>
                <a:lnTo>
                  <a:pt x="35458" y="24067"/>
                </a:lnTo>
                <a:lnTo>
                  <a:pt x="34112" y="25569"/>
                </a:lnTo>
                <a:lnTo>
                  <a:pt x="27000" y="32953"/>
                </a:lnTo>
                <a:lnTo>
                  <a:pt x="25616" y="33398"/>
                </a:lnTo>
                <a:lnTo>
                  <a:pt x="23740" y="33695"/>
                </a:lnTo>
                <a:lnTo>
                  <a:pt x="18437" y="34172"/>
                </a:lnTo>
                <a:lnTo>
                  <a:pt x="18002" y="33259"/>
                </a:lnTo>
                <a:lnTo>
                  <a:pt x="17712" y="31697"/>
                </a:lnTo>
                <a:lnTo>
                  <a:pt x="17132" y="257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70"/>
          <p:cNvSpPr/>
          <p:nvPr/>
        </p:nvSpPr>
        <p:spPr>
          <a:xfrm>
            <a:off x="5437822" y="5830631"/>
            <a:ext cx="25685" cy="50105"/>
          </a:xfrm>
          <a:custGeom>
            <a:avLst/>
            <a:gdLst/>
            <a:ahLst/>
            <a:cxnLst/>
            <a:rect l="0" t="0" r="0" b="0"/>
            <a:pathLst>
              <a:path w="25685" h="50105">
                <a:moveTo>
                  <a:pt x="8573" y="41531"/>
                </a:moveTo>
                <a:lnTo>
                  <a:pt x="8573" y="36981"/>
                </a:lnTo>
                <a:lnTo>
                  <a:pt x="7620" y="35639"/>
                </a:lnTo>
                <a:lnTo>
                  <a:pt x="6033" y="34746"/>
                </a:lnTo>
                <a:lnTo>
                  <a:pt x="31" y="32968"/>
                </a:lnTo>
                <a:lnTo>
                  <a:pt x="3" y="32960"/>
                </a:lnTo>
                <a:lnTo>
                  <a:pt x="13019" y="32959"/>
                </a:lnTo>
                <a:lnTo>
                  <a:pt x="14394" y="33911"/>
                </a:lnTo>
                <a:lnTo>
                  <a:pt x="15311" y="35499"/>
                </a:lnTo>
                <a:lnTo>
                  <a:pt x="15922" y="37510"/>
                </a:lnTo>
                <a:lnTo>
                  <a:pt x="17283" y="39802"/>
                </a:lnTo>
                <a:lnTo>
                  <a:pt x="19142" y="42284"/>
                </a:lnTo>
                <a:lnTo>
                  <a:pt x="25684" y="50064"/>
                </a:lnTo>
                <a:lnTo>
                  <a:pt x="21157" y="50092"/>
                </a:lnTo>
                <a:lnTo>
                  <a:pt x="19819" y="49143"/>
                </a:lnTo>
                <a:lnTo>
                  <a:pt x="18928" y="47559"/>
                </a:lnTo>
                <a:lnTo>
                  <a:pt x="18334" y="45549"/>
                </a:lnTo>
                <a:lnTo>
                  <a:pt x="16985" y="43258"/>
                </a:lnTo>
                <a:lnTo>
                  <a:pt x="15133" y="40777"/>
                </a:lnTo>
                <a:lnTo>
                  <a:pt x="12947" y="38171"/>
                </a:lnTo>
                <a:lnTo>
                  <a:pt x="11488" y="35481"/>
                </a:lnTo>
                <a:lnTo>
                  <a:pt x="10517" y="32735"/>
                </a:lnTo>
                <a:lnTo>
                  <a:pt x="8957" y="26035"/>
                </a:lnTo>
                <a:lnTo>
                  <a:pt x="8829" y="24533"/>
                </a:lnTo>
                <a:lnTo>
                  <a:pt x="8743" y="22579"/>
                </a:lnTo>
                <a:lnTo>
                  <a:pt x="8649" y="17868"/>
                </a:lnTo>
                <a:lnTo>
                  <a:pt x="8573" y="0"/>
                </a:lnTo>
                <a:lnTo>
                  <a:pt x="8573" y="3614"/>
                </a:lnTo>
                <a:lnTo>
                  <a:pt x="9525" y="4823"/>
                </a:lnTo>
                <a:lnTo>
                  <a:pt x="11113" y="5629"/>
                </a:lnTo>
                <a:lnTo>
                  <a:pt x="13123" y="6166"/>
                </a:lnTo>
                <a:lnTo>
                  <a:pt x="14464" y="7477"/>
                </a:lnTo>
                <a:lnTo>
                  <a:pt x="15358" y="9304"/>
                </a:lnTo>
                <a:lnTo>
                  <a:pt x="15954" y="11474"/>
                </a:lnTo>
                <a:lnTo>
                  <a:pt x="17303" y="12920"/>
                </a:lnTo>
                <a:lnTo>
                  <a:pt x="19156" y="13885"/>
                </a:lnTo>
                <a:lnTo>
                  <a:pt x="21343" y="14528"/>
                </a:lnTo>
                <a:lnTo>
                  <a:pt x="22801" y="15909"/>
                </a:lnTo>
                <a:lnTo>
                  <a:pt x="23773" y="17782"/>
                </a:lnTo>
                <a:lnTo>
                  <a:pt x="24422" y="19984"/>
                </a:lnTo>
                <a:lnTo>
                  <a:pt x="23901" y="22403"/>
                </a:lnTo>
                <a:lnTo>
                  <a:pt x="22602" y="24970"/>
                </a:lnTo>
                <a:lnTo>
                  <a:pt x="20782" y="27633"/>
                </a:lnTo>
                <a:lnTo>
                  <a:pt x="19570" y="30360"/>
                </a:lnTo>
                <a:lnTo>
                  <a:pt x="18762" y="33131"/>
                </a:lnTo>
                <a:lnTo>
                  <a:pt x="18223" y="35932"/>
                </a:lnTo>
                <a:lnTo>
                  <a:pt x="16911" y="37798"/>
                </a:lnTo>
                <a:lnTo>
                  <a:pt x="15084" y="39043"/>
                </a:lnTo>
                <a:lnTo>
                  <a:pt x="12914" y="39872"/>
                </a:lnTo>
                <a:lnTo>
                  <a:pt x="11467" y="41378"/>
                </a:lnTo>
                <a:lnTo>
                  <a:pt x="10502" y="43334"/>
                </a:lnTo>
                <a:lnTo>
                  <a:pt x="9859" y="45590"/>
                </a:lnTo>
                <a:lnTo>
                  <a:pt x="8478" y="47095"/>
                </a:lnTo>
                <a:lnTo>
                  <a:pt x="6604" y="48098"/>
                </a:lnTo>
                <a:lnTo>
                  <a:pt x="0" y="5010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71"/>
          <p:cNvSpPr/>
          <p:nvPr/>
        </p:nvSpPr>
        <p:spPr>
          <a:xfrm>
            <a:off x="5206365" y="6352223"/>
            <a:ext cx="17145" cy="51435"/>
          </a:xfrm>
          <a:custGeom>
            <a:avLst/>
            <a:gdLst/>
            <a:ahLst/>
            <a:cxnLst/>
            <a:rect l="0" t="0" r="0" b="0"/>
            <a:pathLst>
              <a:path w="17145" h="51435">
                <a:moveTo>
                  <a:pt x="8572" y="51434"/>
                </a:moveTo>
                <a:lnTo>
                  <a:pt x="8572" y="1339"/>
                </a:lnTo>
                <a:lnTo>
                  <a:pt x="9525" y="892"/>
                </a:lnTo>
                <a:lnTo>
                  <a:pt x="11112" y="595"/>
                </a:lnTo>
                <a:lnTo>
                  <a:pt x="17124" y="1"/>
                </a:lnTo>
                <a:lnTo>
                  <a:pt x="17135" y="0"/>
                </a:lnTo>
                <a:lnTo>
                  <a:pt x="17144" y="12769"/>
                </a:lnTo>
                <a:lnTo>
                  <a:pt x="16192" y="14228"/>
                </a:lnTo>
                <a:lnTo>
                  <a:pt x="14604" y="15200"/>
                </a:lnTo>
                <a:lnTo>
                  <a:pt x="8925" y="17031"/>
                </a:lnTo>
                <a:lnTo>
                  <a:pt x="7855" y="17068"/>
                </a:lnTo>
                <a:lnTo>
                  <a:pt x="0" y="171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72"/>
          <p:cNvSpPr/>
          <p:nvPr/>
        </p:nvSpPr>
        <p:spPr>
          <a:xfrm>
            <a:off x="5206365" y="636936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73"/>
          <p:cNvSpPr/>
          <p:nvPr/>
        </p:nvSpPr>
        <p:spPr>
          <a:xfrm>
            <a:off x="5214937" y="3806190"/>
            <a:ext cx="1234431" cy="2597468"/>
          </a:xfrm>
          <a:custGeom>
            <a:avLst/>
            <a:gdLst/>
            <a:ahLst/>
            <a:cxnLst/>
            <a:rect l="0" t="0" r="0" b="0"/>
            <a:pathLst>
              <a:path w="1234431" h="2597468">
                <a:moveTo>
                  <a:pt x="0" y="2597467"/>
                </a:moveTo>
                <a:lnTo>
                  <a:pt x="0" y="2576134"/>
                </a:lnTo>
                <a:lnTo>
                  <a:pt x="953" y="2573720"/>
                </a:lnTo>
                <a:lnTo>
                  <a:pt x="7381" y="2564754"/>
                </a:lnTo>
                <a:lnTo>
                  <a:pt x="8043" y="2561338"/>
                </a:lnTo>
                <a:lnTo>
                  <a:pt x="8219" y="2559093"/>
                </a:lnTo>
                <a:lnTo>
                  <a:pt x="9290" y="2556645"/>
                </a:lnTo>
                <a:lnTo>
                  <a:pt x="14394" y="2548647"/>
                </a:lnTo>
                <a:lnTo>
                  <a:pt x="15922" y="2543067"/>
                </a:lnTo>
                <a:lnTo>
                  <a:pt x="17856" y="2530771"/>
                </a:lnTo>
                <a:lnTo>
                  <a:pt x="23883" y="2513525"/>
                </a:lnTo>
                <a:lnTo>
                  <a:pt x="24494" y="2510074"/>
                </a:lnTo>
                <a:lnTo>
                  <a:pt x="27713" y="2503698"/>
                </a:lnTo>
                <a:lnTo>
                  <a:pt x="29906" y="2500664"/>
                </a:lnTo>
                <a:lnTo>
                  <a:pt x="32341" y="2492214"/>
                </a:lnTo>
                <a:lnTo>
                  <a:pt x="32991" y="2487293"/>
                </a:lnTo>
                <a:lnTo>
                  <a:pt x="36252" y="2479286"/>
                </a:lnTo>
                <a:lnTo>
                  <a:pt x="39925" y="2472552"/>
                </a:lnTo>
                <a:lnTo>
                  <a:pt x="41557" y="2466384"/>
                </a:lnTo>
                <a:lnTo>
                  <a:pt x="43557" y="2453712"/>
                </a:lnTo>
                <a:lnTo>
                  <a:pt x="49597" y="2436391"/>
                </a:lnTo>
                <a:lnTo>
                  <a:pt x="51570" y="2428723"/>
                </a:lnTo>
                <a:lnTo>
                  <a:pt x="58037" y="2414648"/>
                </a:lnTo>
                <a:lnTo>
                  <a:pt x="63259" y="2407312"/>
                </a:lnTo>
                <a:lnTo>
                  <a:pt x="65032" y="2403070"/>
                </a:lnTo>
                <a:lnTo>
                  <a:pt x="68481" y="2388949"/>
                </a:lnTo>
                <a:lnTo>
                  <a:pt x="74160" y="2377357"/>
                </a:lnTo>
                <a:lnTo>
                  <a:pt x="77219" y="2363233"/>
                </a:lnTo>
                <a:lnTo>
                  <a:pt x="82781" y="2351640"/>
                </a:lnTo>
                <a:lnTo>
                  <a:pt x="85806" y="2337516"/>
                </a:lnTo>
                <a:lnTo>
                  <a:pt x="99318" y="2311799"/>
                </a:lnTo>
                <a:lnTo>
                  <a:pt x="115599" y="2264691"/>
                </a:lnTo>
                <a:lnTo>
                  <a:pt x="125034" y="2248770"/>
                </a:lnTo>
                <a:lnTo>
                  <a:pt x="128487" y="2234647"/>
                </a:lnTo>
                <a:lnTo>
                  <a:pt x="142165" y="2208929"/>
                </a:lnTo>
                <a:lnTo>
                  <a:pt x="163455" y="2151117"/>
                </a:lnTo>
                <a:lnTo>
                  <a:pt x="168849" y="2140962"/>
                </a:lnTo>
                <a:lnTo>
                  <a:pt x="182914" y="2119039"/>
                </a:lnTo>
                <a:lnTo>
                  <a:pt x="186070" y="2110830"/>
                </a:lnTo>
                <a:lnTo>
                  <a:pt x="188425" y="2103054"/>
                </a:lnTo>
                <a:lnTo>
                  <a:pt x="194154" y="2087966"/>
                </a:lnTo>
                <a:lnTo>
                  <a:pt x="197227" y="2072383"/>
                </a:lnTo>
                <a:lnTo>
                  <a:pt x="220395" y="2025488"/>
                </a:lnTo>
                <a:lnTo>
                  <a:pt x="222731" y="2017499"/>
                </a:lnTo>
                <a:lnTo>
                  <a:pt x="229401" y="2003244"/>
                </a:lnTo>
                <a:lnTo>
                  <a:pt x="242993" y="1981805"/>
                </a:lnTo>
                <a:lnTo>
                  <a:pt x="246109" y="1973637"/>
                </a:lnTo>
                <a:lnTo>
                  <a:pt x="248447" y="1965879"/>
                </a:lnTo>
                <a:lnTo>
                  <a:pt x="255118" y="1951755"/>
                </a:lnTo>
                <a:lnTo>
                  <a:pt x="260389" y="1944406"/>
                </a:lnTo>
                <a:lnTo>
                  <a:pt x="262175" y="1940161"/>
                </a:lnTo>
                <a:lnTo>
                  <a:pt x="269828" y="1914138"/>
                </a:lnTo>
                <a:lnTo>
                  <a:pt x="279324" y="1897480"/>
                </a:lnTo>
                <a:lnTo>
                  <a:pt x="282788" y="1883228"/>
                </a:lnTo>
                <a:lnTo>
                  <a:pt x="296469" y="1856508"/>
                </a:lnTo>
                <a:lnTo>
                  <a:pt x="299933" y="1840926"/>
                </a:lnTo>
                <a:lnTo>
                  <a:pt x="313614" y="1813695"/>
                </a:lnTo>
                <a:lnTo>
                  <a:pt x="317078" y="1798078"/>
                </a:lnTo>
                <a:lnTo>
                  <a:pt x="331712" y="1771786"/>
                </a:lnTo>
                <a:lnTo>
                  <a:pt x="337292" y="1764408"/>
                </a:lnTo>
                <a:lnTo>
                  <a:pt x="339161" y="1760155"/>
                </a:lnTo>
                <a:lnTo>
                  <a:pt x="346959" y="1734117"/>
                </a:lnTo>
                <a:lnTo>
                  <a:pt x="356472" y="1717457"/>
                </a:lnTo>
                <a:lnTo>
                  <a:pt x="364125" y="1691276"/>
                </a:lnTo>
                <a:lnTo>
                  <a:pt x="373622" y="1668708"/>
                </a:lnTo>
                <a:lnTo>
                  <a:pt x="379025" y="1645905"/>
                </a:lnTo>
                <a:lnTo>
                  <a:pt x="391956" y="1614168"/>
                </a:lnTo>
                <a:lnTo>
                  <a:pt x="394230" y="1606091"/>
                </a:lnTo>
                <a:lnTo>
                  <a:pt x="426100" y="1537003"/>
                </a:lnTo>
                <a:lnTo>
                  <a:pt x="428455" y="1528932"/>
                </a:lnTo>
                <a:lnTo>
                  <a:pt x="451849" y="1476963"/>
                </a:lnTo>
                <a:lnTo>
                  <a:pt x="454187" y="1468910"/>
                </a:lnTo>
                <a:lnTo>
                  <a:pt x="469106" y="1433989"/>
                </a:lnTo>
                <a:lnTo>
                  <a:pt x="471381" y="1425998"/>
                </a:lnTo>
                <a:lnTo>
                  <a:pt x="478018" y="1411742"/>
                </a:lnTo>
                <a:lnTo>
                  <a:pt x="508645" y="1364579"/>
                </a:lnTo>
                <a:lnTo>
                  <a:pt x="511814" y="1356415"/>
                </a:lnTo>
                <a:lnTo>
                  <a:pt x="512659" y="1352904"/>
                </a:lnTo>
                <a:lnTo>
                  <a:pt x="516139" y="1346463"/>
                </a:lnTo>
                <a:lnTo>
                  <a:pt x="551507" y="1295719"/>
                </a:lnTo>
                <a:lnTo>
                  <a:pt x="554677" y="1287710"/>
                </a:lnTo>
                <a:lnTo>
                  <a:pt x="555522" y="1284241"/>
                </a:lnTo>
                <a:lnTo>
                  <a:pt x="559002" y="1277846"/>
                </a:lnTo>
                <a:lnTo>
                  <a:pt x="587713" y="1238098"/>
                </a:lnTo>
                <a:lnTo>
                  <a:pt x="598014" y="1214331"/>
                </a:lnTo>
                <a:lnTo>
                  <a:pt x="603286" y="1207088"/>
                </a:lnTo>
                <a:lnTo>
                  <a:pt x="605074" y="1202870"/>
                </a:lnTo>
                <a:lnTo>
                  <a:pt x="607059" y="1193103"/>
                </a:lnTo>
                <a:lnTo>
                  <a:pt x="609493" y="1188784"/>
                </a:lnTo>
                <a:lnTo>
                  <a:pt x="617279" y="1181446"/>
                </a:lnTo>
                <a:lnTo>
                  <a:pt x="620116" y="1177203"/>
                </a:lnTo>
                <a:lnTo>
                  <a:pt x="632138" y="1146551"/>
                </a:lnTo>
                <a:lnTo>
                  <a:pt x="637503" y="1138863"/>
                </a:lnTo>
                <a:lnTo>
                  <a:pt x="639314" y="1134527"/>
                </a:lnTo>
                <a:lnTo>
                  <a:pt x="641328" y="1124629"/>
                </a:lnTo>
                <a:lnTo>
                  <a:pt x="647302" y="1113880"/>
                </a:lnTo>
                <a:lnTo>
                  <a:pt x="651562" y="1108346"/>
                </a:lnTo>
                <a:lnTo>
                  <a:pt x="656296" y="1097118"/>
                </a:lnTo>
                <a:lnTo>
                  <a:pt x="659352" y="1086730"/>
                </a:lnTo>
                <a:lnTo>
                  <a:pt x="673604" y="1060284"/>
                </a:lnTo>
                <a:lnTo>
                  <a:pt x="686341" y="1028123"/>
                </a:lnTo>
                <a:lnTo>
                  <a:pt x="708681" y="983909"/>
                </a:lnTo>
                <a:lnTo>
                  <a:pt x="714384" y="976090"/>
                </a:lnTo>
                <a:lnTo>
                  <a:pt x="716286" y="971719"/>
                </a:lnTo>
                <a:lnTo>
                  <a:pt x="724140" y="945478"/>
                </a:lnTo>
                <a:lnTo>
                  <a:pt x="757247" y="869868"/>
                </a:lnTo>
                <a:lnTo>
                  <a:pt x="760417" y="855238"/>
                </a:lnTo>
                <a:lnTo>
                  <a:pt x="762778" y="840163"/>
                </a:lnTo>
                <a:lnTo>
                  <a:pt x="791559" y="767035"/>
                </a:lnTo>
                <a:lnTo>
                  <a:pt x="825818" y="689020"/>
                </a:lnTo>
                <a:lnTo>
                  <a:pt x="854393" y="632466"/>
                </a:lnTo>
                <a:lnTo>
                  <a:pt x="860107" y="624631"/>
                </a:lnTo>
                <a:lnTo>
                  <a:pt x="862013" y="620255"/>
                </a:lnTo>
                <a:lnTo>
                  <a:pt x="869872" y="594007"/>
                </a:lnTo>
                <a:lnTo>
                  <a:pt x="897586" y="534030"/>
                </a:lnTo>
                <a:lnTo>
                  <a:pt x="899942" y="525954"/>
                </a:lnTo>
                <a:lnTo>
                  <a:pt x="937269" y="448618"/>
                </a:lnTo>
                <a:lnTo>
                  <a:pt x="951549" y="422591"/>
                </a:lnTo>
                <a:lnTo>
                  <a:pt x="960120" y="409692"/>
                </a:lnTo>
                <a:lnTo>
                  <a:pt x="968692" y="396345"/>
                </a:lnTo>
                <a:lnTo>
                  <a:pt x="977265" y="383818"/>
                </a:lnTo>
                <a:lnTo>
                  <a:pt x="1014413" y="318838"/>
                </a:lnTo>
                <a:lnTo>
                  <a:pt x="1052630" y="265576"/>
                </a:lnTo>
                <a:lnTo>
                  <a:pt x="1086782" y="212170"/>
                </a:lnTo>
                <a:lnTo>
                  <a:pt x="1100308" y="200130"/>
                </a:lnTo>
                <a:lnTo>
                  <a:pt x="1107516" y="190229"/>
                </a:lnTo>
                <a:lnTo>
                  <a:pt x="1111354" y="182019"/>
                </a:lnTo>
                <a:lnTo>
                  <a:pt x="1118369" y="164436"/>
                </a:lnTo>
                <a:lnTo>
                  <a:pt x="1140185" y="130547"/>
                </a:lnTo>
                <a:lnTo>
                  <a:pt x="1148728" y="118055"/>
                </a:lnTo>
                <a:lnTo>
                  <a:pt x="1157291" y="104829"/>
                </a:lnTo>
                <a:lnTo>
                  <a:pt x="1165861" y="92337"/>
                </a:lnTo>
                <a:lnTo>
                  <a:pt x="1174433" y="79111"/>
                </a:lnTo>
                <a:lnTo>
                  <a:pt x="1196340" y="54368"/>
                </a:lnTo>
                <a:lnTo>
                  <a:pt x="1199974" y="45742"/>
                </a:lnTo>
                <a:lnTo>
                  <a:pt x="1205707" y="37154"/>
                </a:lnTo>
                <a:lnTo>
                  <a:pt x="1208782" y="28577"/>
                </a:lnTo>
                <a:lnTo>
                  <a:pt x="1214349" y="20003"/>
                </a:lnTo>
                <a:lnTo>
                  <a:pt x="1215986" y="14288"/>
                </a:lnTo>
                <a:lnTo>
                  <a:pt x="1217375" y="12382"/>
                </a:lnTo>
                <a:lnTo>
                  <a:pt x="1219253" y="11112"/>
                </a:lnTo>
                <a:lnTo>
                  <a:pt x="1224561" y="9074"/>
                </a:lnTo>
                <a:lnTo>
                  <a:pt x="1234430" y="9"/>
                </a:lnTo>
                <a:lnTo>
                  <a:pt x="122586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74"/>
          <p:cNvSpPr/>
          <p:nvPr/>
        </p:nvSpPr>
        <p:spPr>
          <a:xfrm>
            <a:off x="6346507" y="3720508"/>
            <a:ext cx="154306" cy="145690"/>
          </a:xfrm>
          <a:custGeom>
            <a:avLst/>
            <a:gdLst/>
            <a:ahLst/>
            <a:cxnLst/>
            <a:rect l="0" t="0" r="0" b="0"/>
            <a:pathLst>
              <a:path w="154306" h="145690">
                <a:moveTo>
                  <a:pt x="0" y="119971"/>
                </a:moveTo>
                <a:lnTo>
                  <a:pt x="0" y="107201"/>
                </a:lnTo>
                <a:lnTo>
                  <a:pt x="953" y="104791"/>
                </a:lnTo>
                <a:lnTo>
                  <a:pt x="2540" y="102231"/>
                </a:lnTo>
                <a:lnTo>
                  <a:pt x="4551" y="99572"/>
                </a:lnTo>
                <a:lnTo>
                  <a:pt x="6844" y="96847"/>
                </a:lnTo>
                <a:lnTo>
                  <a:pt x="9325" y="94078"/>
                </a:lnTo>
                <a:lnTo>
                  <a:pt x="11932" y="91279"/>
                </a:lnTo>
                <a:lnTo>
                  <a:pt x="14622" y="89413"/>
                </a:lnTo>
                <a:lnTo>
                  <a:pt x="17368" y="88169"/>
                </a:lnTo>
                <a:lnTo>
                  <a:pt x="20152" y="87340"/>
                </a:lnTo>
                <a:lnTo>
                  <a:pt x="22959" y="84882"/>
                </a:lnTo>
                <a:lnTo>
                  <a:pt x="25784" y="81339"/>
                </a:lnTo>
                <a:lnTo>
                  <a:pt x="28619" y="77071"/>
                </a:lnTo>
                <a:lnTo>
                  <a:pt x="32414" y="73274"/>
                </a:lnTo>
                <a:lnTo>
                  <a:pt x="36850" y="69790"/>
                </a:lnTo>
                <a:lnTo>
                  <a:pt x="41711" y="66515"/>
                </a:lnTo>
                <a:lnTo>
                  <a:pt x="45905" y="63379"/>
                </a:lnTo>
                <a:lnTo>
                  <a:pt x="49653" y="60336"/>
                </a:lnTo>
                <a:lnTo>
                  <a:pt x="53105" y="57354"/>
                </a:lnTo>
                <a:lnTo>
                  <a:pt x="56359" y="54414"/>
                </a:lnTo>
                <a:lnTo>
                  <a:pt x="62513" y="48608"/>
                </a:lnTo>
                <a:lnTo>
                  <a:pt x="66441" y="45726"/>
                </a:lnTo>
                <a:lnTo>
                  <a:pt x="70964" y="42852"/>
                </a:lnTo>
                <a:lnTo>
                  <a:pt x="75884" y="39983"/>
                </a:lnTo>
                <a:lnTo>
                  <a:pt x="81070" y="37119"/>
                </a:lnTo>
                <a:lnTo>
                  <a:pt x="91911" y="31395"/>
                </a:lnTo>
                <a:lnTo>
                  <a:pt x="96517" y="28536"/>
                </a:lnTo>
                <a:lnTo>
                  <a:pt x="100540" y="25677"/>
                </a:lnTo>
                <a:lnTo>
                  <a:pt x="104174" y="22818"/>
                </a:lnTo>
                <a:lnTo>
                  <a:pt x="107549" y="19960"/>
                </a:lnTo>
                <a:lnTo>
                  <a:pt x="110752" y="17103"/>
                </a:lnTo>
                <a:lnTo>
                  <a:pt x="116851" y="11387"/>
                </a:lnTo>
                <a:lnTo>
                  <a:pt x="122736" y="5672"/>
                </a:lnTo>
                <a:lnTo>
                  <a:pt x="125639" y="3767"/>
                </a:lnTo>
                <a:lnTo>
                  <a:pt x="128527" y="2497"/>
                </a:lnTo>
                <a:lnTo>
                  <a:pt x="131404" y="1650"/>
                </a:lnTo>
                <a:lnTo>
                  <a:pt x="134276" y="1085"/>
                </a:lnTo>
                <a:lnTo>
                  <a:pt x="137142" y="709"/>
                </a:lnTo>
                <a:lnTo>
                  <a:pt x="140006" y="458"/>
                </a:lnTo>
                <a:lnTo>
                  <a:pt x="142867" y="291"/>
                </a:lnTo>
                <a:lnTo>
                  <a:pt x="152611" y="0"/>
                </a:lnTo>
                <a:lnTo>
                  <a:pt x="153175" y="938"/>
                </a:lnTo>
                <a:lnTo>
                  <a:pt x="153803" y="4520"/>
                </a:lnTo>
                <a:lnTo>
                  <a:pt x="153971" y="6809"/>
                </a:lnTo>
                <a:lnTo>
                  <a:pt x="154082" y="9287"/>
                </a:lnTo>
                <a:lnTo>
                  <a:pt x="154206" y="14581"/>
                </a:lnTo>
                <a:lnTo>
                  <a:pt x="154305" y="67020"/>
                </a:lnTo>
                <a:lnTo>
                  <a:pt x="153352" y="71336"/>
                </a:lnTo>
                <a:lnTo>
                  <a:pt x="151765" y="75165"/>
                </a:lnTo>
                <a:lnTo>
                  <a:pt x="149754" y="78670"/>
                </a:lnTo>
                <a:lnTo>
                  <a:pt x="148413" y="81960"/>
                </a:lnTo>
                <a:lnTo>
                  <a:pt x="147520" y="85106"/>
                </a:lnTo>
                <a:lnTo>
                  <a:pt x="146924" y="88155"/>
                </a:lnTo>
                <a:lnTo>
                  <a:pt x="146527" y="92093"/>
                </a:lnTo>
                <a:lnTo>
                  <a:pt x="146262" y="96624"/>
                </a:lnTo>
                <a:lnTo>
                  <a:pt x="145968" y="105785"/>
                </a:lnTo>
                <a:lnTo>
                  <a:pt x="145779" y="119427"/>
                </a:lnTo>
                <a:lnTo>
                  <a:pt x="145733" y="1456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75"/>
          <p:cNvSpPr/>
          <p:nvPr/>
        </p:nvSpPr>
        <p:spPr>
          <a:xfrm>
            <a:off x="5181003" y="6223635"/>
            <a:ext cx="119660" cy="240030"/>
          </a:xfrm>
          <a:custGeom>
            <a:avLst/>
            <a:gdLst/>
            <a:ahLst/>
            <a:cxnLst/>
            <a:rect l="0" t="0" r="0" b="0"/>
            <a:pathLst>
              <a:path w="119660" h="240030">
                <a:moveTo>
                  <a:pt x="42506" y="0"/>
                </a:moveTo>
                <a:lnTo>
                  <a:pt x="34039" y="0"/>
                </a:lnTo>
                <a:lnTo>
                  <a:pt x="33955" y="6844"/>
                </a:lnTo>
                <a:lnTo>
                  <a:pt x="33943" y="11931"/>
                </a:lnTo>
                <a:lnTo>
                  <a:pt x="32988" y="13669"/>
                </a:lnTo>
                <a:lnTo>
                  <a:pt x="31398" y="14828"/>
                </a:lnTo>
                <a:lnTo>
                  <a:pt x="29386" y="15600"/>
                </a:lnTo>
                <a:lnTo>
                  <a:pt x="28044" y="18020"/>
                </a:lnTo>
                <a:lnTo>
                  <a:pt x="27150" y="21538"/>
                </a:lnTo>
                <a:lnTo>
                  <a:pt x="26554" y="25789"/>
                </a:lnTo>
                <a:lnTo>
                  <a:pt x="25204" y="28622"/>
                </a:lnTo>
                <a:lnTo>
                  <a:pt x="23352" y="30511"/>
                </a:lnTo>
                <a:lnTo>
                  <a:pt x="21164" y="31771"/>
                </a:lnTo>
                <a:lnTo>
                  <a:pt x="19705" y="34515"/>
                </a:lnTo>
                <a:lnTo>
                  <a:pt x="18733" y="38250"/>
                </a:lnTo>
                <a:lnTo>
                  <a:pt x="18085" y="42645"/>
                </a:lnTo>
                <a:lnTo>
                  <a:pt x="17365" y="50068"/>
                </a:lnTo>
                <a:lnTo>
                  <a:pt x="17173" y="53381"/>
                </a:lnTo>
                <a:lnTo>
                  <a:pt x="16092" y="56542"/>
                </a:lnTo>
                <a:lnTo>
                  <a:pt x="14420" y="59602"/>
                </a:lnTo>
                <a:lnTo>
                  <a:pt x="12352" y="62595"/>
                </a:lnTo>
                <a:lnTo>
                  <a:pt x="10054" y="68460"/>
                </a:lnTo>
                <a:lnTo>
                  <a:pt x="9033" y="75194"/>
                </a:lnTo>
                <a:lnTo>
                  <a:pt x="8761" y="79657"/>
                </a:lnTo>
                <a:lnTo>
                  <a:pt x="8459" y="89695"/>
                </a:lnTo>
                <a:lnTo>
                  <a:pt x="8324" y="100507"/>
                </a:lnTo>
                <a:lnTo>
                  <a:pt x="7336" y="105104"/>
                </a:lnTo>
                <a:lnTo>
                  <a:pt x="5724" y="109122"/>
                </a:lnTo>
                <a:lnTo>
                  <a:pt x="2346" y="116126"/>
                </a:lnTo>
                <a:lnTo>
                  <a:pt x="845" y="122414"/>
                </a:lnTo>
                <a:lnTo>
                  <a:pt x="445" y="126377"/>
                </a:lnTo>
                <a:lnTo>
                  <a:pt x="178" y="130923"/>
                </a:lnTo>
                <a:lnTo>
                  <a:pt x="0" y="135860"/>
                </a:lnTo>
                <a:lnTo>
                  <a:pt x="834" y="140103"/>
                </a:lnTo>
                <a:lnTo>
                  <a:pt x="5605" y="150626"/>
                </a:lnTo>
                <a:lnTo>
                  <a:pt x="7057" y="156797"/>
                </a:lnTo>
                <a:lnTo>
                  <a:pt x="7443" y="160729"/>
                </a:lnTo>
                <a:lnTo>
                  <a:pt x="7701" y="165255"/>
                </a:lnTo>
                <a:lnTo>
                  <a:pt x="7987" y="174412"/>
                </a:lnTo>
                <a:lnTo>
                  <a:pt x="8149" y="185874"/>
                </a:lnTo>
                <a:lnTo>
                  <a:pt x="8214" y="216785"/>
                </a:lnTo>
                <a:lnTo>
                  <a:pt x="9167" y="219770"/>
                </a:lnTo>
                <a:lnTo>
                  <a:pt x="12766" y="225628"/>
                </a:lnTo>
                <a:lnTo>
                  <a:pt x="15597" y="229730"/>
                </a:lnTo>
                <a:lnTo>
                  <a:pt x="16259" y="233230"/>
                </a:lnTo>
                <a:lnTo>
                  <a:pt x="16758" y="239632"/>
                </a:lnTo>
                <a:lnTo>
                  <a:pt x="19315" y="239853"/>
                </a:lnTo>
                <a:lnTo>
                  <a:pt x="24167" y="239995"/>
                </a:lnTo>
                <a:lnTo>
                  <a:pt x="45752" y="240029"/>
                </a:lnTo>
                <a:lnTo>
                  <a:pt x="49432" y="239077"/>
                </a:lnTo>
                <a:lnTo>
                  <a:pt x="53791" y="237490"/>
                </a:lnTo>
                <a:lnTo>
                  <a:pt x="58602" y="235479"/>
                </a:lnTo>
                <a:lnTo>
                  <a:pt x="62762" y="234138"/>
                </a:lnTo>
                <a:lnTo>
                  <a:pt x="66488" y="233244"/>
                </a:lnTo>
                <a:lnTo>
                  <a:pt x="69924" y="232648"/>
                </a:lnTo>
                <a:lnTo>
                  <a:pt x="73167" y="232251"/>
                </a:lnTo>
                <a:lnTo>
                  <a:pt x="76282" y="231987"/>
                </a:lnTo>
                <a:lnTo>
                  <a:pt x="79311" y="231810"/>
                </a:lnTo>
                <a:lnTo>
                  <a:pt x="87756" y="231614"/>
                </a:lnTo>
                <a:lnTo>
                  <a:pt x="92676" y="231562"/>
                </a:lnTo>
                <a:lnTo>
                  <a:pt x="96908" y="230574"/>
                </a:lnTo>
                <a:lnTo>
                  <a:pt x="100681" y="228964"/>
                </a:lnTo>
                <a:lnTo>
                  <a:pt x="104150" y="226937"/>
                </a:lnTo>
                <a:lnTo>
                  <a:pt x="107414" y="225586"/>
                </a:lnTo>
                <a:lnTo>
                  <a:pt x="110543" y="224686"/>
                </a:lnTo>
                <a:lnTo>
                  <a:pt x="119659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rner">
  <a:themeElements>
    <a:clrScheme name="corner 1">
      <a:dk1>
        <a:srgbClr val="C0C0C0"/>
      </a:dk1>
      <a:lt1>
        <a:srgbClr val="FFFFFF"/>
      </a:lt1>
      <a:dk2>
        <a:srgbClr val="000099"/>
      </a:dk2>
      <a:lt2>
        <a:srgbClr val="CCECFF"/>
      </a:lt2>
      <a:accent1>
        <a:srgbClr val="FF3399"/>
      </a:accent1>
      <a:accent2>
        <a:srgbClr val="99CCFF"/>
      </a:accent2>
      <a:accent3>
        <a:srgbClr val="AAAACA"/>
      </a:accent3>
      <a:accent4>
        <a:srgbClr val="DADADA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corn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n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n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n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n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n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n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n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n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n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n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n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n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n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n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n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n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">
      <a:dk1>
        <a:srgbClr val="000000"/>
      </a:dk1>
      <a:lt1>
        <a:srgbClr val="000099"/>
      </a:lt1>
      <a:dk2>
        <a:srgbClr val="000066"/>
      </a:dk2>
      <a:lt2>
        <a:srgbClr val="C0C0C0"/>
      </a:lt2>
      <a:accent1>
        <a:srgbClr val="FF3399"/>
      </a:accent1>
      <a:accent2>
        <a:srgbClr val="99CCFF"/>
      </a:accent2>
      <a:accent3>
        <a:srgbClr val="AAAACA"/>
      </a:accent3>
      <a:accent4>
        <a:srgbClr val="000000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1_colormaster">
      <a:majorFont>
        <a:latin typeface="Complete in Hi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">
      <a:dk1>
        <a:srgbClr val="000000"/>
      </a:dk1>
      <a:lt1>
        <a:srgbClr val="000099"/>
      </a:lt1>
      <a:dk2>
        <a:srgbClr val="000066"/>
      </a:dk2>
      <a:lt2>
        <a:srgbClr val="C0C0C0"/>
      </a:lt2>
      <a:accent1>
        <a:srgbClr val="FF3399"/>
      </a:accent1>
      <a:accent2>
        <a:srgbClr val="99CCFF"/>
      </a:accent2>
      <a:accent3>
        <a:srgbClr val="AAAACA"/>
      </a:accent3>
      <a:accent4>
        <a:srgbClr val="000000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7">
      <a:dk1>
        <a:srgbClr val="C0C0C0"/>
      </a:dk1>
      <a:lt1>
        <a:srgbClr val="FFFFFF"/>
      </a:lt1>
      <a:dk2>
        <a:srgbClr val="008080"/>
      </a:dk2>
      <a:lt2>
        <a:srgbClr val="CCECFF"/>
      </a:lt2>
      <a:accent1>
        <a:srgbClr val="29A329"/>
      </a:accent1>
      <a:accent2>
        <a:srgbClr val="00FFFF"/>
      </a:accent2>
      <a:accent3>
        <a:srgbClr val="AAC0C0"/>
      </a:accent3>
      <a:accent4>
        <a:srgbClr val="DADADA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">
      <a:dk1>
        <a:srgbClr val="000000"/>
      </a:dk1>
      <a:lt1>
        <a:srgbClr val="008080"/>
      </a:lt1>
      <a:dk2>
        <a:srgbClr val="003366"/>
      </a:dk2>
      <a:lt2>
        <a:srgbClr val="C0C0C0"/>
      </a:lt2>
      <a:accent1>
        <a:srgbClr val="29A329"/>
      </a:accent1>
      <a:accent2>
        <a:srgbClr val="00FFFF"/>
      </a:accent2>
      <a:accent3>
        <a:srgbClr val="AAC0C0"/>
      </a:accent3>
      <a:accent4>
        <a:srgbClr val="000000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">
      <a:dk1>
        <a:srgbClr val="000000"/>
      </a:dk1>
      <a:lt1>
        <a:srgbClr val="008080"/>
      </a:lt1>
      <a:dk2>
        <a:srgbClr val="003366"/>
      </a:dk2>
      <a:lt2>
        <a:srgbClr val="C0C0C0"/>
      </a:lt2>
      <a:accent1>
        <a:srgbClr val="29A329"/>
      </a:accent1>
      <a:accent2>
        <a:srgbClr val="00FFFF"/>
      </a:accent2>
      <a:accent3>
        <a:srgbClr val="AAC0C0"/>
      </a:accent3>
      <a:accent4>
        <a:srgbClr val="000000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3">
      <a:dk1>
        <a:srgbClr val="C0C0C0"/>
      </a:dk1>
      <a:lt1>
        <a:srgbClr val="FFFFFF"/>
      </a:lt1>
      <a:dk2>
        <a:srgbClr val="800000"/>
      </a:dk2>
      <a:lt2>
        <a:srgbClr val="FFCC99"/>
      </a:lt2>
      <a:accent1>
        <a:srgbClr val="FF9900"/>
      </a:accent1>
      <a:accent2>
        <a:srgbClr val="CC0000"/>
      </a:accent2>
      <a:accent3>
        <a:srgbClr val="C0AAAA"/>
      </a:accent3>
      <a:accent4>
        <a:srgbClr val="DADADA"/>
      </a:accent4>
      <a:accent5>
        <a:srgbClr val="FFCAAA"/>
      </a:accent5>
      <a:accent6>
        <a:srgbClr val="B90000"/>
      </a:accent6>
      <a:hlink>
        <a:srgbClr val="FF33CC"/>
      </a:hlink>
      <a:folHlink>
        <a:srgbClr val="FFCC00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">
      <a:dk1>
        <a:srgbClr val="000000"/>
      </a:dk1>
      <a:lt1>
        <a:srgbClr val="800000"/>
      </a:lt1>
      <a:dk2>
        <a:srgbClr val="800000"/>
      </a:dk2>
      <a:lt2>
        <a:srgbClr val="C0C0C0"/>
      </a:lt2>
      <a:accent1>
        <a:srgbClr val="FF9900"/>
      </a:accent1>
      <a:accent2>
        <a:srgbClr val="CC0000"/>
      </a:accent2>
      <a:accent3>
        <a:srgbClr val="C0AAAA"/>
      </a:accent3>
      <a:accent4>
        <a:srgbClr val="000000"/>
      </a:accent4>
      <a:accent5>
        <a:srgbClr val="FFCAAA"/>
      </a:accent5>
      <a:accent6>
        <a:srgbClr val="B90000"/>
      </a:accent6>
      <a:hlink>
        <a:srgbClr val="FF33CC"/>
      </a:hlink>
      <a:folHlink>
        <a:srgbClr val="FFCC00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">
      <a:dk1>
        <a:srgbClr val="000000"/>
      </a:dk1>
      <a:lt1>
        <a:srgbClr val="800000"/>
      </a:lt1>
      <a:dk2>
        <a:srgbClr val="800000"/>
      </a:dk2>
      <a:lt2>
        <a:srgbClr val="C0C0C0"/>
      </a:lt2>
      <a:accent1>
        <a:srgbClr val="FF9900"/>
      </a:accent1>
      <a:accent2>
        <a:srgbClr val="CC0000"/>
      </a:accent2>
      <a:accent3>
        <a:srgbClr val="C0AAAA"/>
      </a:accent3>
      <a:accent4>
        <a:srgbClr val="000000"/>
      </a:accent4>
      <a:accent5>
        <a:srgbClr val="FFCAAA"/>
      </a:accent5>
      <a:accent6>
        <a:srgbClr val="B90000"/>
      </a:accent6>
      <a:hlink>
        <a:srgbClr val="FF33CC"/>
      </a:hlink>
      <a:folHlink>
        <a:srgbClr val="FFCC00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024</Template>
  <TotalTime>228</TotalTime>
  <Words>648</Words>
  <Application>Microsoft Office PowerPoint</Application>
  <PresentationFormat>On-screen Show (4:3)</PresentationFormat>
  <Paragraphs>141</Paragraphs>
  <Slides>20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corner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3.4: Transformations of Graphs</vt:lpstr>
      <vt:lpstr>Page 213-214 #1-9</vt:lpstr>
      <vt:lpstr>Page 213-214 #10, 27-41</vt:lpstr>
      <vt:lpstr>p. 213-214 #42-52</vt:lpstr>
      <vt:lpstr>Slide 5</vt:lpstr>
      <vt:lpstr>Slide 6</vt:lpstr>
      <vt:lpstr>Objectives</vt:lpstr>
      <vt:lpstr>Vertical shifts</vt:lpstr>
      <vt:lpstr>Another example</vt:lpstr>
      <vt:lpstr>Try this one</vt:lpstr>
      <vt:lpstr>Horizontal shifts</vt:lpstr>
      <vt:lpstr>Try this</vt:lpstr>
      <vt:lpstr>Summary of vertical and horizontal shifts</vt:lpstr>
      <vt:lpstr>Combining horizontal and vertical</vt:lpstr>
      <vt:lpstr>Vertical stretching and shrinking</vt:lpstr>
      <vt:lpstr>Horizontal stretching and shrinking</vt:lpstr>
      <vt:lpstr>Reflection</vt:lpstr>
      <vt:lpstr>Try these</vt:lpstr>
      <vt:lpstr>Summary</vt:lpstr>
      <vt:lpstr>Your assignment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3.4: Transformations of Graphs</dc:title>
  <dc:creator>nuhs</dc:creator>
  <cp:lastModifiedBy>Ameena</cp:lastModifiedBy>
  <cp:revision>28</cp:revision>
  <dcterms:created xsi:type="dcterms:W3CDTF">2008-01-30T17:08:52Z</dcterms:created>
  <dcterms:modified xsi:type="dcterms:W3CDTF">2009-10-26T19:08:11Z</dcterms:modified>
</cp:coreProperties>
</file>